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7"/>
  </p:notesMasterIdLst>
  <p:sldIdLst>
    <p:sldId id="256" r:id="rId2"/>
    <p:sldId id="263" r:id="rId3"/>
    <p:sldId id="264" r:id="rId4"/>
    <p:sldId id="265" r:id="rId5"/>
    <p:sldId id="266"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7" r:id="rId24"/>
    <p:sldId id="289" r:id="rId25"/>
    <p:sldId id="262"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5457" autoAdjust="0"/>
  </p:normalViewPr>
  <p:slideViewPr>
    <p:cSldViewPr snapToGrid="0">
      <p:cViewPr varScale="1">
        <p:scale>
          <a:sx n="52" d="100"/>
          <a:sy n="52" d="100"/>
        </p:scale>
        <p:origin x="-1176"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2530D9-4CD0-4AA2-AE92-FB07B7826674}" type="datetimeFigureOut">
              <a:rPr lang="zh-CN" altLang="en-US" smtClean="0"/>
              <a:t>2023/5/4</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CE052D2-CB8D-443A-8C53-98FA45030B1D}" type="slidenum">
              <a:rPr lang="zh-CN" altLang="en-US" smtClean="0"/>
              <a:t>‹#›</a:t>
            </a:fld>
            <a:endParaRPr lang="zh-CN" altLang="en-US"/>
          </a:p>
        </p:txBody>
      </p:sp>
    </p:spTree>
    <p:extLst>
      <p:ext uri="{BB962C8B-B14F-4D97-AF65-F5344CB8AC3E}">
        <p14:creationId xmlns:p14="http://schemas.microsoft.com/office/powerpoint/2010/main" val="4226730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CE052D2-CB8D-443A-8C53-98FA45030B1D}" type="slidenum">
              <a:rPr lang="zh-CN" altLang="en-US" smtClean="0"/>
              <a:t>1</a:t>
            </a:fld>
            <a:endParaRPr lang="zh-CN" altLang="en-US"/>
          </a:p>
        </p:txBody>
      </p:sp>
    </p:spTree>
    <p:extLst>
      <p:ext uri="{BB962C8B-B14F-4D97-AF65-F5344CB8AC3E}">
        <p14:creationId xmlns:p14="http://schemas.microsoft.com/office/powerpoint/2010/main" val="3839564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107" charset="-128"/>
              </a:defRPr>
            </a:lvl1pPr>
            <a:lvl2pPr marL="742950" indent="-285750">
              <a:defRPr>
                <a:solidFill>
                  <a:schemeClr val="tx1"/>
                </a:solidFill>
                <a:latin typeface="Arial" charset="0"/>
                <a:ea typeface="ＭＳ Ｐゴシック" pitchFamily="-107" charset="-128"/>
              </a:defRPr>
            </a:lvl2pPr>
            <a:lvl3pPr marL="1143000" indent="-228600">
              <a:defRPr>
                <a:solidFill>
                  <a:schemeClr val="tx1"/>
                </a:solidFill>
                <a:latin typeface="Arial" charset="0"/>
                <a:ea typeface="ＭＳ Ｐゴシック" pitchFamily="-107" charset="-128"/>
              </a:defRPr>
            </a:lvl3pPr>
            <a:lvl4pPr marL="1600200" indent="-228600">
              <a:defRPr>
                <a:solidFill>
                  <a:schemeClr val="tx1"/>
                </a:solidFill>
                <a:latin typeface="Arial" charset="0"/>
                <a:ea typeface="ＭＳ Ｐゴシック" pitchFamily="-107" charset="-128"/>
              </a:defRPr>
            </a:lvl4pPr>
            <a:lvl5pPr marL="2057400" indent="-22860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fld id="{170603D5-5013-4FD2-AEB0-7BA3577E11EE}" type="slidenum">
              <a:rPr lang="en-AU" altLang="zh-CN"/>
              <a:pPr/>
              <a:t>10</a:t>
            </a:fld>
            <a:endParaRPr lang="en-AU" altLang="zh-CN"/>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smtClean="0">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107" charset="-128"/>
              </a:defRPr>
            </a:lvl1pPr>
            <a:lvl2pPr marL="742950" indent="-285750">
              <a:defRPr>
                <a:solidFill>
                  <a:schemeClr val="tx1"/>
                </a:solidFill>
                <a:latin typeface="Arial" charset="0"/>
                <a:ea typeface="ＭＳ Ｐゴシック" pitchFamily="-107" charset="-128"/>
              </a:defRPr>
            </a:lvl2pPr>
            <a:lvl3pPr marL="1143000" indent="-228600">
              <a:defRPr>
                <a:solidFill>
                  <a:schemeClr val="tx1"/>
                </a:solidFill>
                <a:latin typeface="Arial" charset="0"/>
                <a:ea typeface="ＭＳ Ｐゴシック" pitchFamily="-107" charset="-128"/>
              </a:defRPr>
            </a:lvl3pPr>
            <a:lvl4pPr marL="1600200" indent="-228600">
              <a:defRPr>
                <a:solidFill>
                  <a:schemeClr val="tx1"/>
                </a:solidFill>
                <a:latin typeface="Arial" charset="0"/>
                <a:ea typeface="ＭＳ Ｐゴシック" pitchFamily="-107" charset="-128"/>
              </a:defRPr>
            </a:lvl4pPr>
            <a:lvl5pPr marL="2057400" indent="-22860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fld id="{A10D199D-E47F-4565-A83B-E1B5A4D19056}" type="slidenum">
              <a:rPr lang="en-AU" altLang="zh-CN"/>
              <a:pPr/>
              <a:t>11</a:t>
            </a:fld>
            <a:endParaRPr lang="en-AU" altLang="zh-CN"/>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smtClean="0">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107" charset="-128"/>
              </a:defRPr>
            </a:lvl1pPr>
            <a:lvl2pPr marL="742950" indent="-285750">
              <a:defRPr>
                <a:solidFill>
                  <a:schemeClr val="tx1"/>
                </a:solidFill>
                <a:latin typeface="Arial" charset="0"/>
                <a:ea typeface="ＭＳ Ｐゴシック" pitchFamily="-107" charset="-128"/>
              </a:defRPr>
            </a:lvl2pPr>
            <a:lvl3pPr marL="1143000" indent="-228600">
              <a:defRPr>
                <a:solidFill>
                  <a:schemeClr val="tx1"/>
                </a:solidFill>
                <a:latin typeface="Arial" charset="0"/>
                <a:ea typeface="ＭＳ Ｐゴシック" pitchFamily="-107" charset="-128"/>
              </a:defRPr>
            </a:lvl3pPr>
            <a:lvl4pPr marL="1600200" indent="-228600">
              <a:defRPr>
                <a:solidFill>
                  <a:schemeClr val="tx1"/>
                </a:solidFill>
                <a:latin typeface="Arial" charset="0"/>
                <a:ea typeface="ＭＳ Ｐゴシック" pitchFamily="-107" charset="-128"/>
              </a:defRPr>
            </a:lvl4pPr>
            <a:lvl5pPr marL="2057400" indent="-22860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fld id="{053A292F-5713-43A8-A6FC-78A85F30551D}" type="slidenum">
              <a:rPr lang="en-AU" altLang="zh-CN"/>
              <a:pPr/>
              <a:t>12</a:t>
            </a:fld>
            <a:endParaRPr lang="en-AU" altLang="zh-CN"/>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smtClean="0">
              <a:latin typeface="Arial" charset="0"/>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smtClean="0">
              <a:latin typeface="Arial" charset="0"/>
            </a:endParaRPr>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107" charset="-128"/>
              </a:defRPr>
            </a:lvl1pPr>
            <a:lvl2pPr marL="742950" indent="-285750">
              <a:defRPr>
                <a:solidFill>
                  <a:schemeClr val="tx1"/>
                </a:solidFill>
                <a:latin typeface="Arial" charset="0"/>
                <a:ea typeface="ＭＳ Ｐゴシック" pitchFamily="-107" charset="-128"/>
              </a:defRPr>
            </a:lvl2pPr>
            <a:lvl3pPr marL="1143000" indent="-228600">
              <a:defRPr>
                <a:solidFill>
                  <a:schemeClr val="tx1"/>
                </a:solidFill>
                <a:latin typeface="Arial" charset="0"/>
                <a:ea typeface="ＭＳ Ｐゴシック" pitchFamily="-107" charset="-128"/>
              </a:defRPr>
            </a:lvl3pPr>
            <a:lvl4pPr marL="1600200" indent="-228600">
              <a:defRPr>
                <a:solidFill>
                  <a:schemeClr val="tx1"/>
                </a:solidFill>
                <a:latin typeface="Arial" charset="0"/>
                <a:ea typeface="ＭＳ Ｐゴシック" pitchFamily="-107" charset="-128"/>
              </a:defRPr>
            </a:lvl4pPr>
            <a:lvl5pPr marL="2057400" indent="-22860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fld id="{066BF589-386D-41B2-805C-24A3ACEB4128}" type="slidenum">
              <a:rPr lang="en-AU" altLang="zh-CN"/>
              <a:pPr/>
              <a:t>13</a:t>
            </a:fld>
            <a:endParaRPr lang="en-AU"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107" charset="-128"/>
              </a:defRPr>
            </a:lvl1pPr>
            <a:lvl2pPr marL="742950" indent="-285750">
              <a:defRPr>
                <a:solidFill>
                  <a:schemeClr val="tx1"/>
                </a:solidFill>
                <a:latin typeface="Arial" charset="0"/>
                <a:ea typeface="ＭＳ Ｐゴシック" pitchFamily="-107" charset="-128"/>
              </a:defRPr>
            </a:lvl2pPr>
            <a:lvl3pPr marL="1143000" indent="-228600">
              <a:defRPr>
                <a:solidFill>
                  <a:schemeClr val="tx1"/>
                </a:solidFill>
                <a:latin typeface="Arial" charset="0"/>
                <a:ea typeface="ＭＳ Ｐゴシック" pitchFamily="-107" charset="-128"/>
              </a:defRPr>
            </a:lvl3pPr>
            <a:lvl4pPr marL="1600200" indent="-228600">
              <a:defRPr>
                <a:solidFill>
                  <a:schemeClr val="tx1"/>
                </a:solidFill>
                <a:latin typeface="Arial" charset="0"/>
                <a:ea typeface="ＭＳ Ｐゴシック" pitchFamily="-107" charset="-128"/>
              </a:defRPr>
            </a:lvl4pPr>
            <a:lvl5pPr marL="2057400" indent="-22860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fld id="{BED2772D-042A-46A9-B383-FF91DA3FE468}" type="slidenum">
              <a:rPr lang="en-AU" altLang="zh-CN"/>
              <a:pPr/>
              <a:t>14</a:t>
            </a:fld>
            <a:endParaRPr lang="en-AU" altLang="zh-CN"/>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smtClean="0">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107" charset="-128"/>
              </a:defRPr>
            </a:lvl1pPr>
            <a:lvl2pPr marL="742950" indent="-285750">
              <a:defRPr>
                <a:solidFill>
                  <a:schemeClr val="tx1"/>
                </a:solidFill>
                <a:latin typeface="Arial" charset="0"/>
                <a:ea typeface="ＭＳ Ｐゴシック" pitchFamily="-107" charset="-128"/>
              </a:defRPr>
            </a:lvl2pPr>
            <a:lvl3pPr marL="1143000" indent="-228600">
              <a:defRPr>
                <a:solidFill>
                  <a:schemeClr val="tx1"/>
                </a:solidFill>
                <a:latin typeface="Arial" charset="0"/>
                <a:ea typeface="ＭＳ Ｐゴシック" pitchFamily="-107" charset="-128"/>
              </a:defRPr>
            </a:lvl3pPr>
            <a:lvl4pPr marL="1600200" indent="-228600">
              <a:defRPr>
                <a:solidFill>
                  <a:schemeClr val="tx1"/>
                </a:solidFill>
                <a:latin typeface="Arial" charset="0"/>
                <a:ea typeface="ＭＳ Ｐゴシック" pitchFamily="-107" charset="-128"/>
              </a:defRPr>
            </a:lvl4pPr>
            <a:lvl5pPr marL="2057400" indent="-22860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fld id="{687BC4B2-0D46-475F-8F24-047CF0EDC890}" type="slidenum">
              <a:rPr lang="en-AU" altLang="zh-CN"/>
              <a:pPr/>
              <a:t>15</a:t>
            </a:fld>
            <a:endParaRPr lang="en-AU" altLang="zh-CN"/>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smtClean="0">
              <a:latin typeface="Arial" charset="0"/>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smtClean="0">
              <a:latin typeface="Arial" charset="0"/>
            </a:endParaRPr>
          </a:p>
        </p:txBody>
      </p:sp>
      <p:sp>
        <p:nvSpPr>
          <p:cNvPr id="358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107" charset="-128"/>
              </a:defRPr>
            </a:lvl1pPr>
            <a:lvl2pPr marL="742950" indent="-285750">
              <a:defRPr>
                <a:solidFill>
                  <a:schemeClr val="tx1"/>
                </a:solidFill>
                <a:latin typeface="Arial" charset="0"/>
                <a:ea typeface="ＭＳ Ｐゴシック" pitchFamily="-107" charset="-128"/>
              </a:defRPr>
            </a:lvl2pPr>
            <a:lvl3pPr marL="1143000" indent="-228600">
              <a:defRPr>
                <a:solidFill>
                  <a:schemeClr val="tx1"/>
                </a:solidFill>
                <a:latin typeface="Arial" charset="0"/>
                <a:ea typeface="ＭＳ Ｐゴシック" pitchFamily="-107" charset="-128"/>
              </a:defRPr>
            </a:lvl3pPr>
            <a:lvl4pPr marL="1600200" indent="-228600">
              <a:defRPr>
                <a:solidFill>
                  <a:schemeClr val="tx1"/>
                </a:solidFill>
                <a:latin typeface="Arial" charset="0"/>
                <a:ea typeface="ＭＳ Ｐゴシック" pitchFamily="-107" charset="-128"/>
              </a:defRPr>
            </a:lvl4pPr>
            <a:lvl5pPr marL="2057400" indent="-22860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fld id="{BD419335-1BF0-4A96-9944-90BC39D687EF}" type="slidenum">
              <a:rPr lang="en-AU" altLang="zh-CN"/>
              <a:pPr/>
              <a:t>16</a:t>
            </a:fld>
            <a:endParaRPr lang="en-AU"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smtClean="0">
              <a:latin typeface="Arial" charset="0"/>
            </a:endParaRPr>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107" charset="-128"/>
              </a:defRPr>
            </a:lvl1pPr>
            <a:lvl2pPr marL="742950" indent="-285750">
              <a:defRPr>
                <a:solidFill>
                  <a:schemeClr val="tx1"/>
                </a:solidFill>
                <a:latin typeface="Arial" charset="0"/>
                <a:ea typeface="ＭＳ Ｐゴシック" pitchFamily="-107" charset="-128"/>
              </a:defRPr>
            </a:lvl2pPr>
            <a:lvl3pPr marL="1143000" indent="-228600">
              <a:defRPr>
                <a:solidFill>
                  <a:schemeClr val="tx1"/>
                </a:solidFill>
                <a:latin typeface="Arial" charset="0"/>
                <a:ea typeface="ＭＳ Ｐゴシック" pitchFamily="-107" charset="-128"/>
              </a:defRPr>
            </a:lvl3pPr>
            <a:lvl4pPr marL="1600200" indent="-228600">
              <a:defRPr>
                <a:solidFill>
                  <a:schemeClr val="tx1"/>
                </a:solidFill>
                <a:latin typeface="Arial" charset="0"/>
                <a:ea typeface="ＭＳ Ｐゴシック" pitchFamily="-107" charset="-128"/>
              </a:defRPr>
            </a:lvl4pPr>
            <a:lvl5pPr marL="2057400" indent="-22860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fld id="{2DFEB259-4DB3-4F91-99C4-2EAE34374DAB}" type="slidenum">
              <a:rPr lang="en-AU" altLang="zh-CN"/>
              <a:pPr/>
              <a:t>17</a:t>
            </a:fld>
            <a:endParaRPr lang="en-AU"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107" charset="-128"/>
              </a:defRPr>
            </a:lvl1pPr>
            <a:lvl2pPr marL="742950" indent="-285750">
              <a:defRPr>
                <a:solidFill>
                  <a:schemeClr val="tx1"/>
                </a:solidFill>
                <a:latin typeface="Arial" charset="0"/>
                <a:ea typeface="ＭＳ Ｐゴシック" pitchFamily="-107" charset="-128"/>
              </a:defRPr>
            </a:lvl2pPr>
            <a:lvl3pPr marL="1143000" indent="-228600">
              <a:defRPr>
                <a:solidFill>
                  <a:schemeClr val="tx1"/>
                </a:solidFill>
                <a:latin typeface="Arial" charset="0"/>
                <a:ea typeface="ＭＳ Ｐゴシック" pitchFamily="-107" charset="-128"/>
              </a:defRPr>
            </a:lvl3pPr>
            <a:lvl4pPr marL="1600200" indent="-228600">
              <a:defRPr>
                <a:solidFill>
                  <a:schemeClr val="tx1"/>
                </a:solidFill>
                <a:latin typeface="Arial" charset="0"/>
                <a:ea typeface="ＭＳ Ｐゴシック" pitchFamily="-107" charset="-128"/>
              </a:defRPr>
            </a:lvl4pPr>
            <a:lvl5pPr marL="2057400" indent="-22860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fld id="{C2C3DD6C-31D5-4B10-8DF6-E1B45D11A44A}" type="slidenum">
              <a:rPr lang="en-AU" altLang="zh-CN"/>
              <a:pPr/>
              <a:t>18</a:t>
            </a:fld>
            <a:endParaRPr lang="en-AU" altLang="zh-CN"/>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smtClean="0">
              <a:latin typeface="Arial" charset="0"/>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107" charset="-128"/>
              </a:defRPr>
            </a:lvl1pPr>
            <a:lvl2pPr marL="742950" indent="-285750">
              <a:defRPr>
                <a:solidFill>
                  <a:schemeClr val="tx1"/>
                </a:solidFill>
                <a:latin typeface="Arial" charset="0"/>
                <a:ea typeface="ＭＳ Ｐゴシック" pitchFamily="-107" charset="-128"/>
              </a:defRPr>
            </a:lvl2pPr>
            <a:lvl3pPr marL="1143000" indent="-228600">
              <a:defRPr>
                <a:solidFill>
                  <a:schemeClr val="tx1"/>
                </a:solidFill>
                <a:latin typeface="Arial" charset="0"/>
                <a:ea typeface="ＭＳ Ｐゴシック" pitchFamily="-107" charset="-128"/>
              </a:defRPr>
            </a:lvl3pPr>
            <a:lvl4pPr marL="1600200" indent="-228600">
              <a:defRPr>
                <a:solidFill>
                  <a:schemeClr val="tx1"/>
                </a:solidFill>
                <a:latin typeface="Arial" charset="0"/>
                <a:ea typeface="ＭＳ Ｐゴシック" pitchFamily="-107" charset="-128"/>
              </a:defRPr>
            </a:lvl4pPr>
            <a:lvl5pPr marL="2057400" indent="-22860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fld id="{BEFA2CBE-F4F3-4440-A34A-91A630C36299}" type="slidenum">
              <a:rPr lang="en-AU" altLang="zh-CN"/>
              <a:pPr/>
              <a:t>19</a:t>
            </a:fld>
            <a:endParaRPr lang="en-AU" altLang="zh-CN"/>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107" charset="-128"/>
              </a:defRPr>
            </a:lvl1pPr>
            <a:lvl2pPr marL="742950" indent="-285750">
              <a:defRPr>
                <a:solidFill>
                  <a:schemeClr val="tx1"/>
                </a:solidFill>
                <a:latin typeface="Arial" charset="0"/>
                <a:ea typeface="ＭＳ Ｐゴシック" pitchFamily="-107" charset="-128"/>
              </a:defRPr>
            </a:lvl2pPr>
            <a:lvl3pPr marL="1143000" indent="-228600">
              <a:defRPr>
                <a:solidFill>
                  <a:schemeClr val="tx1"/>
                </a:solidFill>
                <a:latin typeface="Arial" charset="0"/>
                <a:ea typeface="ＭＳ Ｐゴシック" pitchFamily="-107" charset="-128"/>
              </a:defRPr>
            </a:lvl3pPr>
            <a:lvl4pPr marL="1600200" indent="-228600">
              <a:defRPr>
                <a:solidFill>
                  <a:schemeClr val="tx1"/>
                </a:solidFill>
                <a:latin typeface="Arial" charset="0"/>
                <a:ea typeface="ＭＳ Ｐゴシック" pitchFamily="-107" charset="-128"/>
              </a:defRPr>
            </a:lvl4pPr>
            <a:lvl5pPr marL="2057400" indent="-22860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fld id="{35861F34-0492-4A6A-B50C-C524535E3B9C}" type="slidenum">
              <a:rPr lang="en-AU" altLang="zh-CN"/>
              <a:pPr/>
              <a:t>2</a:t>
            </a:fld>
            <a:endParaRPr lang="en-AU" altLang="zh-CN"/>
          </a:p>
        </p:txBody>
      </p:sp>
      <p:sp>
        <p:nvSpPr>
          <p:cNvPr id="7171" name="Rectangle 1026"/>
          <p:cNvSpPr>
            <a:spLocks noGrp="1" noRot="1" noChangeAspect="1" noChangeArrowheads="1" noTextEdit="1"/>
          </p:cNvSpPr>
          <p:nvPr>
            <p:ph type="sldImg"/>
          </p:nvPr>
        </p:nvSpPr>
        <p:spPr>
          <a:ln/>
        </p:spPr>
      </p:sp>
      <p:sp>
        <p:nvSpPr>
          <p:cNvPr id="717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zh-CN" dirty="0" smtClean="0">
              <a:latin typeface="Arial" charset="0"/>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107" charset="-128"/>
              </a:defRPr>
            </a:lvl1pPr>
            <a:lvl2pPr marL="742950" indent="-285750">
              <a:defRPr>
                <a:solidFill>
                  <a:schemeClr val="tx1"/>
                </a:solidFill>
                <a:latin typeface="Arial" charset="0"/>
                <a:ea typeface="ＭＳ Ｐゴシック" pitchFamily="-107" charset="-128"/>
              </a:defRPr>
            </a:lvl2pPr>
            <a:lvl3pPr marL="1143000" indent="-228600">
              <a:defRPr>
                <a:solidFill>
                  <a:schemeClr val="tx1"/>
                </a:solidFill>
                <a:latin typeface="Arial" charset="0"/>
                <a:ea typeface="ＭＳ Ｐゴシック" pitchFamily="-107" charset="-128"/>
              </a:defRPr>
            </a:lvl3pPr>
            <a:lvl4pPr marL="1600200" indent="-228600">
              <a:defRPr>
                <a:solidFill>
                  <a:schemeClr val="tx1"/>
                </a:solidFill>
                <a:latin typeface="Arial" charset="0"/>
                <a:ea typeface="ＭＳ Ｐゴシック" pitchFamily="-107" charset="-128"/>
              </a:defRPr>
            </a:lvl4pPr>
            <a:lvl5pPr marL="2057400" indent="-22860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fld id="{A196DEF8-8A5B-4639-8520-38E19093AF1D}" type="slidenum">
              <a:rPr lang="en-AU" altLang="zh-CN"/>
              <a:pPr/>
              <a:t>20</a:t>
            </a:fld>
            <a:endParaRPr lang="en-AU" altLang="zh-CN"/>
          </a:p>
        </p:txBody>
      </p:sp>
      <p:sp>
        <p:nvSpPr>
          <p:cNvPr id="44035" name="Rectangle 1026"/>
          <p:cNvSpPr>
            <a:spLocks noGrp="1" noRot="1" noChangeAspect="1" noChangeArrowheads="1" noTextEdit="1"/>
          </p:cNvSpPr>
          <p:nvPr>
            <p:ph type="sldImg"/>
          </p:nvPr>
        </p:nvSpPr>
        <p:spPr>
          <a:ln/>
        </p:spPr>
      </p:sp>
      <p:sp>
        <p:nvSpPr>
          <p:cNvPr id="4403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smtClean="0">
              <a:latin typeface="Arial" charset="0"/>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107" charset="-128"/>
              </a:defRPr>
            </a:lvl1pPr>
            <a:lvl2pPr marL="742950" indent="-285750">
              <a:defRPr>
                <a:solidFill>
                  <a:schemeClr val="tx1"/>
                </a:solidFill>
                <a:latin typeface="Arial" charset="0"/>
                <a:ea typeface="ＭＳ Ｐゴシック" pitchFamily="-107" charset="-128"/>
              </a:defRPr>
            </a:lvl2pPr>
            <a:lvl3pPr marL="1143000" indent="-228600">
              <a:defRPr>
                <a:solidFill>
                  <a:schemeClr val="tx1"/>
                </a:solidFill>
                <a:latin typeface="Arial" charset="0"/>
                <a:ea typeface="ＭＳ Ｐゴシック" pitchFamily="-107" charset="-128"/>
              </a:defRPr>
            </a:lvl3pPr>
            <a:lvl4pPr marL="1600200" indent="-228600">
              <a:defRPr>
                <a:solidFill>
                  <a:schemeClr val="tx1"/>
                </a:solidFill>
                <a:latin typeface="Arial" charset="0"/>
                <a:ea typeface="ＭＳ Ｐゴシック" pitchFamily="-107" charset="-128"/>
              </a:defRPr>
            </a:lvl4pPr>
            <a:lvl5pPr marL="2057400" indent="-22860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fld id="{FE3B8A72-AC56-4C12-9623-193C15F17ADF}" type="slidenum">
              <a:rPr lang="en-AU" altLang="zh-CN"/>
              <a:pPr/>
              <a:t>21</a:t>
            </a:fld>
            <a:endParaRPr lang="en-AU"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smtClean="0">
              <a:latin typeface="Arial" charset="0"/>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107" charset="-128"/>
              </a:defRPr>
            </a:lvl1pPr>
            <a:lvl2pPr marL="742950" indent="-285750">
              <a:defRPr>
                <a:solidFill>
                  <a:schemeClr val="tx1"/>
                </a:solidFill>
                <a:latin typeface="Arial" charset="0"/>
                <a:ea typeface="ＭＳ Ｐゴシック" pitchFamily="-107" charset="-128"/>
              </a:defRPr>
            </a:lvl2pPr>
            <a:lvl3pPr marL="1143000" indent="-228600">
              <a:defRPr>
                <a:solidFill>
                  <a:schemeClr val="tx1"/>
                </a:solidFill>
                <a:latin typeface="Arial" charset="0"/>
                <a:ea typeface="ＭＳ Ｐゴシック" pitchFamily="-107" charset="-128"/>
              </a:defRPr>
            </a:lvl3pPr>
            <a:lvl4pPr marL="1600200" indent="-228600">
              <a:defRPr>
                <a:solidFill>
                  <a:schemeClr val="tx1"/>
                </a:solidFill>
                <a:latin typeface="Arial" charset="0"/>
                <a:ea typeface="ＭＳ Ｐゴシック" pitchFamily="-107" charset="-128"/>
              </a:defRPr>
            </a:lvl4pPr>
            <a:lvl5pPr marL="2057400" indent="-22860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fld id="{4AFEC270-87CE-4855-90C2-FCB3AE82CFC2}" type="slidenum">
              <a:rPr lang="en-AU" altLang="zh-CN"/>
              <a:pPr/>
              <a:t>22</a:t>
            </a:fld>
            <a:endParaRPr lang="en-AU" altLang="zh-CN"/>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smtClean="0">
              <a:latin typeface="Arial" charset="0"/>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z="1100" dirty="0" smtClean="0">
              <a:latin typeface="Arial" charset="0"/>
            </a:endParaRPr>
          </a:p>
        </p:txBody>
      </p:sp>
      <p:sp>
        <p:nvSpPr>
          <p:cNvPr id="563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107" charset="-128"/>
              </a:defRPr>
            </a:lvl1pPr>
            <a:lvl2pPr marL="742950" indent="-285750">
              <a:defRPr>
                <a:solidFill>
                  <a:schemeClr val="tx1"/>
                </a:solidFill>
                <a:latin typeface="Arial" charset="0"/>
                <a:ea typeface="ＭＳ Ｐゴシック" pitchFamily="-107" charset="-128"/>
              </a:defRPr>
            </a:lvl2pPr>
            <a:lvl3pPr marL="1143000" indent="-228600">
              <a:defRPr>
                <a:solidFill>
                  <a:schemeClr val="tx1"/>
                </a:solidFill>
                <a:latin typeface="Arial" charset="0"/>
                <a:ea typeface="ＭＳ Ｐゴシック" pitchFamily="-107" charset="-128"/>
              </a:defRPr>
            </a:lvl3pPr>
            <a:lvl4pPr marL="1600200" indent="-228600">
              <a:defRPr>
                <a:solidFill>
                  <a:schemeClr val="tx1"/>
                </a:solidFill>
                <a:latin typeface="Arial" charset="0"/>
                <a:ea typeface="ＭＳ Ｐゴシック" pitchFamily="-107" charset="-128"/>
              </a:defRPr>
            </a:lvl4pPr>
            <a:lvl5pPr marL="2057400" indent="-22860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fld id="{6F35F426-6B07-4436-998A-001FFDDDBFE6}" type="slidenum">
              <a:rPr lang="en-AU" altLang="zh-CN"/>
              <a:pPr/>
              <a:t>23</a:t>
            </a:fld>
            <a:endParaRPr lang="en-AU"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107" charset="-128"/>
              </a:defRPr>
            </a:lvl1pPr>
            <a:lvl2pPr marL="742950" indent="-285750">
              <a:defRPr>
                <a:solidFill>
                  <a:schemeClr val="tx1"/>
                </a:solidFill>
                <a:latin typeface="Arial" charset="0"/>
                <a:ea typeface="ＭＳ Ｐゴシック" pitchFamily="-107" charset="-128"/>
              </a:defRPr>
            </a:lvl2pPr>
            <a:lvl3pPr marL="1143000" indent="-228600">
              <a:defRPr>
                <a:solidFill>
                  <a:schemeClr val="tx1"/>
                </a:solidFill>
                <a:latin typeface="Arial" charset="0"/>
                <a:ea typeface="ＭＳ Ｐゴシック" pitchFamily="-107" charset="-128"/>
              </a:defRPr>
            </a:lvl3pPr>
            <a:lvl4pPr marL="1600200" indent="-228600">
              <a:defRPr>
                <a:solidFill>
                  <a:schemeClr val="tx1"/>
                </a:solidFill>
                <a:latin typeface="Arial" charset="0"/>
                <a:ea typeface="ＭＳ Ｐゴシック" pitchFamily="-107" charset="-128"/>
              </a:defRPr>
            </a:lvl4pPr>
            <a:lvl5pPr marL="2057400" indent="-22860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fld id="{0F507364-DAE9-4AD8-9828-26AEA2453EBC}" type="slidenum">
              <a:rPr lang="en-AU" altLang="zh-CN"/>
              <a:pPr/>
              <a:t>24</a:t>
            </a:fld>
            <a:endParaRPr lang="en-AU" altLang="zh-CN"/>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latin typeface="Arial" charset="0"/>
              </a:rPr>
              <a:t>Chapter 8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107" charset="-128"/>
              </a:defRPr>
            </a:lvl1pPr>
            <a:lvl2pPr marL="742950" indent="-285750">
              <a:defRPr>
                <a:solidFill>
                  <a:schemeClr val="tx1"/>
                </a:solidFill>
                <a:latin typeface="Arial" charset="0"/>
                <a:ea typeface="ＭＳ Ｐゴシック" pitchFamily="-107" charset="-128"/>
              </a:defRPr>
            </a:lvl2pPr>
            <a:lvl3pPr marL="1143000" indent="-228600">
              <a:defRPr>
                <a:solidFill>
                  <a:schemeClr val="tx1"/>
                </a:solidFill>
                <a:latin typeface="Arial" charset="0"/>
                <a:ea typeface="ＭＳ Ｐゴシック" pitchFamily="-107" charset="-128"/>
              </a:defRPr>
            </a:lvl3pPr>
            <a:lvl4pPr marL="1600200" indent="-228600">
              <a:defRPr>
                <a:solidFill>
                  <a:schemeClr val="tx1"/>
                </a:solidFill>
                <a:latin typeface="Arial" charset="0"/>
                <a:ea typeface="ＭＳ Ｐゴシック" pitchFamily="-107" charset="-128"/>
              </a:defRPr>
            </a:lvl4pPr>
            <a:lvl5pPr marL="2057400" indent="-22860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fld id="{4FD4B156-65AF-4000-8D3F-9D6A5C0F3CA1}" type="slidenum">
              <a:rPr lang="en-AU" altLang="zh-CN"/>
              <a:pPr/>
              <a:t>3</a:t>
            </a:fld>
            <a:endParaRPr lang="en-AU" altLang="zh-CN"/>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zh-CN" dirty="0" smtClean="0">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107" charset="-128"/>
              </a:defRPr>
            </a:lvl1pPr>
            <a:lvl2pPr marL="742950" indent="-285750">
              <a:defRPr>
                <a:solidFill>
                  <a:schemeClr val="tx1"/>
                </a:solidFill>
                <a:latin typeface="Arial" charset="0"/>
                <a:ea typeface="ＭＳ Ｐゴシック" pitchFamily="-107" charset="-128"/>
              </a:defRPr>
            </a:lvl2pPr>
            <a:lvl3pPr marL="1143000" indent="-228600">
              <a:defRPr>
                <a:solidFill>
                  <a:schemeClr val="tx1"/>
                </a:solidFill>
                <a:latin typeface="Arial" charset="0"/>
                <a:ea typeface="ＭＳ Ｐゴシック" pitchFamily="-107" charset="-128"/>
              </a:defRPr>
            </a:lvl3pPr>
            <a:lvl4pPr marL="1600200" indent="-228600">
              <a:defRPr>
                <a:solidFill>
                  <a:schemeClr val="tx1"/>
                </a:solidFill>
                <a:latin typeface="Arial" charset="0"/>
                <a:ea typeface="ＭＳ Ｐゴシック" pitchFamily="-107" charset="-128"/>
              </a:defRPr>
            </a:lvl4pPr>
            <a:lvl5pPr marL="2057400" indent="-22860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fld id="{2560CEEB-F3F2-4928-9EA3-6795603BF9D7}" type="slidenum">
              <a:rPr lang="en-AU" altLang="zh-CN"/>
              <a:pPr/>
              <a:t>4</a:t>
            </a:fld>
            <a:endParaRPr lang="en-AU" altLang="zh-CN"/>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smtClean="0">
              <a:latin typeface="Arial" charset="0"/>
              <a:cs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107" charset="-128"/>
              </a:defRPr>
            </a:lvl1pPr>
            <a:lvl2pPr marL="742950" indent="-285750">
              <a:defRPr>
                <a:solidFill>
                  <a:schemeClr val="tx1"/>
                </a:solidFill>
                <a:latin typeface="Arial" charset="0"/>
                <a:ea typeface="ＭＳ Ｐゴシック" pitchFamily="-107" charset="-128"/>
              </a:defRPr>
            </a:lvl2pPr>
            <a:lvl3pPr marL="1143000" indent="-228600">
              <a:defRPr>
                <a:solidFill>
                  <a:schemeClr val="tx1"/>
                </a:solidFill>
                <a:latin typeface="Arial" charset="0"/>
                <a:ea typeface="ＭＳ Ｐゴシック" pitchFamily="-107" charset="-128"/>
              </a:defRPr>
            </a:lvl3pPr>
            <a:lvl4pPr marL="1600200" indent="-228600">
              <a:defRPr>
                <a:solidFill>
                  <a:schemeClr val="tx1"/>
                </a:solidFill>
                <a:latin typeface="Arial" charset="0"/>
                <a:ea typeface="ＭＳ Ｐゴシック" pitchFamily="-107" charset="-128"/>
              </a:defRPr>
            </a:lvl4pPr>
            <a:lvl5pPr marL="2057400" indent="-22860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fld id="{D2FDB259-9F2A-45EA-A9CD-7C7877296FBF}" type="slidenum">
              <a:rPr lang="en-AU" altLang="zh-CN"/>
              <a:pPr/>
              <a:t>5</a:t>
            </a:fld>
            <a:endParaRPr lang="en-AU" altLang="zh-CN"/>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smtClean="0">
              <a:latin typeface="Arial" charset="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107" charset="-128"/>
              </a:defRPr>
            </a:lvl1pPr>
            <a:lvl2pPr marL="742950" indent="-285750">
              <a:defRPr>
                <a:solidFill>
                  <a:schemeClr val="tx1"/>
                </a:solidFill>
                <a:latin typeface="Arial" charset="0"/>
                <a:ea typeface="ＭＳ Ｐゴシック" pitchFamily="-107" charset="-128"/>
              </a:defRPr>
            </a:lvl2pPr>
            <a:lvl3pPr marL="1143000" indent="-228600">
              <a:defRPr>
                <a:solidFill>
                  <a:schemeClr val="tx1"/>
                </a:solidFill>
                <a:latin typeface="Arial" charset="0"/>
                <a:ea typeface="ＭＳ Ｐゴシック" pitchFamily="-107" charset="-128"/>
              </a:defRPr>
            </a:lvl3pPr>
            <a:lvl4pPr marL="1600200" indent="-228600">
              <a:defRPr>
                <a:solidFill>
                  <a:schemeClr val="tx1"/>
                </a:solidFill>
                <a:latin typeface="Arial" charset="0"/>
                <a:ea typeface="ＭＳ Ｐゴシック" pitchFamily="-107" charset="-128"/>
              </a:defRPr>
            </a:lvl4pPr>
            <a:lvl5pPr marL="2057400" indent="-22860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fld id="{ADFC2A47-C308-41BB-9176-6E4DC29013DC}" type="slidenum">
              <a:rPr lang="en-AU" altLang="zh-CN"/>
              <a:pPr/>
              <a:t>6</a:t>
            </a:fld>
            <a:endParaRPr lang="en-AU" altLang="zh-CN"/>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smtClean="0">
              <a:latin typeface="Arial" charset="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107" charset="-128"/>
              </a:defRPr>
            </a:lvl1pPr>
            <a:lvl2pPr marL="742950" indent="-285750">
              <a:defRPr>
                <a:solidFill>
                  <a:schemeClr val="tx1"/>
                </a:solidFill>
                <a:latin typeface="Arial" charset="0"/>
                <a:ea typeface="ＭＳ Ｐゴシック" pitchFamily="-107" charset="-128"/>
              </a:defRPr>
            </a:lvl2pPr>
            <a:lvl3pPr marL="1143000" indent="-228600">
              <a:defRPr>
                <a:solidFill>
                  <a:schemeClr val="tx1"/>
                </a:solidFill>
                <a:latin typeface="Arial" charset="0"/>
                <a:ea typeface="ＭＳ Ｐゴシック" pitchFamily="-107" charset="-128"/>
              </a:defRPr>
            </a:lvl3pPr>
            <a:lvl4pPr marL="1600200" indent="-228600">
              <a:defRPr>
                <a:solidFill>
                  <a:schemeClr val="tx1"/>
                </a:solidFill>
                <a:latin typeface="Arial" charset="0"/>
                <a:ea typeface="ＭＳ Ｐゴシック" pitchFamily="-107" charset="-128"/>
              </a:defRPr>
            </a:lvl4pPr>
            <a:lvl5pPr marL="2057400" indent="-22860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fld id="{DF598689-C05B-4D78-919B-6ABB35FEC2A9}" type="slidenum">
              <a:rPr lang="en-AU" altLang="zh-CN"/>
              <a:pPr/>
              <a:t>7</a:t>
            </a:fld>
            <a:endParaRPr lang="en-AU" altLang="zh-CN"/>
          </a:p>
        </p:txBody>
      </p:sp>
      <p:sp>
        <p:nvSpPr>
          <p:cNvPr id="17411" name="Rectangle 1026"/>
          <p:cNvSpPr>
            <a:spLocks noGrp="1" noRot="1" noChangeAspect="1" noChangeArrowheads="1" noTextEdit="1"/>
          </p:cNvSpPr>
          <p:nvPr>
            <p:ph type="sldImg"/>
          </p:nvPr>
        </p:nvSpPr>
        <p:spPr>
          <a:ln/>
        </p:spPr>
      </p:sp>
      <p:sp>
        <p:nvSpPr>
          <p:cNvPr id="17412" name="Rectangle 1027"/>
          <p:cNvSpPr>
            <a:spLocks noGrp="1" noChangeArrowheads="1"/>
          </p:cNvSpPr>
          <p:nvPr>
            <p:ph type="body" idx="1"/>
          </p:nvPr>
        </p:nvSpPr>
        <p:spPr>
          <a:xfrm>
            <a:off x="685800" y="4343400"/>
            <a:ext cx="5486400" cy="4476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zh-CN" altLang="en-US" dirty="0" smtClean="0">
              <a:latin typeface="华文楷体" panose="02010600040101010101" pitchFamily="2" charset="-122"/>
              <a:ea typeface="华文楷体" panose="0201060004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107" charset="-128"/>
              </a:defRPr>
            </a:lvl1pPr>
            <a:lvl2pPr marL="742950" indent="-285750">
              <a:defRPr>
                <a:solidFill>
                  <a:schemeClr val="tx1"/>
                </a:solidFill>
                <a:latin typeface="Arial" charset="0"/>
                <a:ea typeface="ＭＳ Ｐゴシック" pitchFamily="-107" charset="-128"/>
              </a:defRPr>
            </a:lvl2pPr>
            <a:lvl3pPr marL="1143000" indent="-228600">
              <a:defRPr>
                <a:solidFill>
                  <a:schemeClr val="tx1"/>
                </a:solidFill>
                <a:latin typeface="Arial" charset="0"/>
                <a:ea typeface="ＭＳ Ｐゴシック" pitchFamily="-107" charset="-128"/>
              </a:defRPr>
            </a:lvl3pPr>
            <a:lvl4pPr marL="1600200" indent="-228600">
              <a:defRPr>
                <a:solidFill>
                  <a:schemeClr val="tx1"/>
                </a:solidFill>
                <a:latin typeface="Arial" charset="0"/>
                <a:ea typeface="ＭＳ Ｐゴシック" pitchFamily="-107" charset="-128"/>
              </a:defRPr>
            </a:lvl4pPr>
            <a:lvl5pPr marL="2057400" indent="-22860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fld id="{9F3E6C25-F65E-4C51-B9BF-9E769A0CD817}" type="slidenum">
              <a:rPr lang="en-AU" altLang="zh-CN"/>
              <a:pPr/>
              <a:t>8</a:t>
            </a:fld>
            <a:endParaRPr lang="en-AU" altLang="zh-CN"/>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smtClean="0">
              <a:latin typeface="Arial" charset="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endParaRPr lang="en-US" altLang="zh-CN" dirty="0" smtClean="0">
              <a:latin typeface="Arial" charset="0"/>
            </a:endParaRPr>
          </a:p>
        </p:txBody>
      </p:sp>
      <p:sp>
        <p:nvSpPr>
          <p:cNvPr id="21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ＭＳ Ｐゴシック" pitchFamily="-107" charset="-128"/>
              </a:defRPr>
            </a:lvl1pPr>
            <a:lvl2pPr marL="742950" indent="-285750">
              <a:defRPr>
                <a:solidFill>
                  <a:schemeClr val="tx1"/>
                </a:solidFill>
                <a:latin typeface="Arial" charset="0"/>
                <a:ea typeface="ＭＳ Ｐゴシック" pitchFamily="-107" charset="-128"/>
              </a:defRPr>
            </a:lvl2pPr>
            <a:lvl3pPr marL="1143000" indent="-228600">
              <a:defRPr>
                <a:solidFill>
                  <a:schemeClr val="tx1"/>
                </a:solidFill>
                <a:latin typeface="Arial" charset="0"/>
                <a:ea typeface="ＭＳ Ｐゴシック" pitchFamily="-107" charset="-128"/>
              </a:defRPr>
            </a:lvl3pPr>
            <a:lvl4pPr marL="1600200" indent="-228600">
              <a:defRPr>
                <a:solidFill>
                  <a:schemeClr val="tx1"/>
                </a:solidFill>
                <a:latin typeface="Arial" charset="0"/>
                <a:ea typeface="ＭＳ Ｐゴシック" pitchFamily="-107" charset="-128"/>
              </a:defRPr>
            </a:lvl4pPr>
            <a:lvl5pPr marL="2057400" indent="-228600">
              <a:defRPr>
                <a:solidFill>
                  <a:schemeClr val="tx1"/>
                </a:solidFill>
                <a:latin typeface="Arial" charset="0"/>
                <a:ea typeface="ＭＳ Ｐゴシック" pitchFamily="-107"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107"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107"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107"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107" charset="-128"/>
              </a:defRPr>
            </a:lvl9pPr>
          </a:lstStyle>
          <a:p>
            <a:fld id="{E469A94E-4A2F-4D52-BB1B-F515EA92C365}" type="slidenum">
              <a:rPr lang="en-AU" altLang="zh-CN"/>
              <a:pPr/>
              <a:t>9</a:t>
            </a:fld>
            <a:endParaRPr lang="en-AU"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1922" name="Group 2"/>
          <p:cNvGrpSpPr>
            <a:grpSpLocks/>
          </p:cNvGrpSpPr>
          <p:nvPr/>
        </p:nvGrpSpPr>
        <p:grpSpPr bwMode="auto">
          <a:xfrm>
            <a:off x="1" y="2438401"/>
            <a:ext cx="12012084" cy="1052513"/>
            <a:chOff x="0" y="1536"/>
            <a:chExt cx="5675" cy="663"/>
          </a:xfrm>
        </p:grpSpPr>
        <p:grpSp>
          <p:nvGrpSpPr>
            <p:cNvPr id="81923" name="Group 3"/>
            <p:cNvGrpSpPr>
              <a:grpSpLocks/>
            </p:cNvGrpSpPr>
            <p:nvPr/>
          </p:nvGrpSpPr>
          <p:grpSpPr bwMode="auto">
            <a:xfrm>
              <a:off x="183" y="1604"/>
              <a:ext cx="448" cy="299"/>
              <a:chOff x="720" y="336"/>
              <a:chExt cx="624" cy="432"/>
            </a:xfrm>
          </p:grpSpPr>
          <p:sp>
            <p:nvSpPr>
              <p:cNvPr id="8192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grpSp>
          <p:nvGrpSpPr>
            <p:cNvPr id="81926" name="Group 6"/>
            <p:cNvGrpSpPr>
              <a:grpSpLocks/>
            </p:cNvGrpSpPr>
            <p:nvPr/>
          </p:nvGrpSpPr>
          <p:grpSpPr bwMode="auto">
            <a:xfrm>
              <a:off x="261" y="1870"/>
              <a:ext cx="465" cy="299"/>
              <a:chOff x="912" y="2640"/>
              <a:chExt cx="672" cy="432"/>
            </a:xfrm>
          </p:grpSpPr>
          <p:sp>
            <p:nvSpPr>
              <p:cNvPr id="8192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819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3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sp>
          <p:nvSpPr>
            <p:cNvPr id="819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800"/>
            </a:p>
          </p:txBody>
        </p:sp>
      </p:grpSp>
      <p:sp>
        <p:nvSpPr>
          <p:cNvPr id="81932" name="Rectangle 12"/>
          <p:cNvSpPr>
            <a:spLocks noGrp="1" noChangeArrowheads="1"/>
          </p:cNvSpPr>
          <p:nvPr>
            <p:ph type="ctrTitle"/>
          </p:nvPr>
        </p:nvSpPr>
        <p:spPr>
          <a:xfrm>
            <a:off x="1320800" y="1676400"/>
            <a:ext cx="10363200" cy="1462088"/>
          </a:xfrm>
        </p:spPr>
        <p:txBody>
          <a:bodyPr/>
          <a:lstStyle>
            <a:lvl1pPr>
              <a:defRPr/>
            </a:lvl1pPr>
          </a:lstStyle>
          <a:p>
            <a:pPr lvl="0"/>
            <a:r>
              <a:rPr lang="zh-CN" altLang="en-US" noProof="0" smtClean="0"/>
              <a:t>单击此处编辑母版标题样式</a:t>
            </a:r>
          </a:p>
        </p:txBody>
      </p:sp>
      <p:sp>
        <p:nvSpPr>
          <p:cNvPr id="81933" name="Rectangle 13"/>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81934" name="Rectangle 14"/>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fld id="{4CEC4077-B710-4885-BE33-21AAC568FA07}" type="datetimeFigureOut">
              <a:rPr lang="zh-CN" altLang="en-US" smtClean="0"/>
              <a:t>2023/5/4</a:t>
            </a:fld>
            <a:endParaRPr lang="zh-CN" altLang="en-US"/>
          </a:p>
        </p:txBody>
      </p:sp>
      <p:sp>
        <p:nvSpPr>
          <p:cNvPr id="81935" name="Rectangle 15"/>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endParaRPr lang="zh-CN" altLang="en-US"/>
          </a:p>
        </p:txBody>
      </p:sp>
      <p:sp>
        <p:nvSpPr>
          <p:cNvPr id="81936" name="Rectangle 16"/>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599579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t>2023/5/4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364858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38733" y="214313"/>
            <a:ext cx="2601384"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34584" y="214313"/>
            <a:ext cx="7600949"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t>2023/5/4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2812645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t>2023/5/4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29366690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4CEC4077-B710-4885-BE33-21AAC568FA07}" type="datetimeFigureOut">
              <a:rPr lang="zh-CN" altLang="en-US" smtClean="0"/>
              <a:t>2023/5/4</a:t>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2546527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769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860117" y="2017713"/>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4CEC4077-B710-4885-BE33-21AAC568FA07}" type="datetimeFigureOut">
              <a:rPr lang="zh-CN" altLang="en-US" smtClean="0"/>
              <a:t>2023/5/4</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716230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317" y="365126"/>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40318" y="2505075"/>
            <a:ext cx="5158316"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71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4CEC4077-B710-4885-BE33-21AAC568FA07}" type="datetimeFigureOut">
              <a:rPr lang="zh-CN" altLang="en-US" smtClean="0"/>
              <a:t>2023/5/4</a:t>
            </a:fld>
            <a:endParaRPr lang="zh-CN" altLang="en-US"/>
          </a:p>
        </p:txBody>
      </p:sp>
      <p:sp>
        <p:nvSpPr>
          <p:cNvPr id="8" name="页脚占位符 7"/>
          <p:cNvSpPr>
            <a:spLocks noGrp="1"/>
          </p:cNvSpPr>
          <p:nvPr>
            <p:ph type="ftr" sz="quarter" idx="11"/>
          </p:nvPr>
        </p:nvSpPr>
        <p:spPr/>
        <p:txBody>
          <a:bodyPr/>
          <a:lstStyle>
            <a:lvl1pPr>
              <a:defRPr/>
            </a:lvl1pPr>
          </a:lstStyle>
          <a:p>
            <a:endParaRPr lang="zh-CN" altLang="en-US"/>
          </a:p>
        </p:txBody>
      </p:sp>
      <p:sp>
        <p:nvSpPr>
          <p:cNvPr id="9" name="灯片编号占位符 8"/>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3014124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CEC4077-B710-4885-BE33-21AAC568FA07}" type="datetimeFigureOut">
              <a:rPr lang="zh-CN" altLang="en-US" smtClean="0"/>
              <a:t>2023/5/4</a:t>
            </a:fld>
            <a:endParaRPr lang="zh-CN" altLang="en-US"/>
          </a:p>
        </p:txBody>
      </p:sp>
      <p:sp>
        <p:nvSpPr>
          <p:cNvPr id="4" name="页脚占位符 3"/>
          <p:cNvSpPr>
            <a:spLocks noGrp="1"/>
          </p:cNvSpPr>
          <p:nvPr>
            <p:ph type="ftr" sz="quarter" idx="11"/>
          </p:nvPr>
        </p:nvSpPr>
        <p:spPr/>
        <p:txBody>
          <a:bodyPr/>
          <a:lstStyle>
            <a:lvl1pPr>
              <a:defRPr/>
            </a:lvl1pPr>
          </a:lstStyle>
          <a:p>
            <a:endParaRPr lang="zh-CN" altLang="en-US"/>
          </a:p>
        </p:txBody>
      </p:sp>
      <p:sp>
        <p:nvSpPr>
          <p:cNvPr id="5" name="灯片编号占位符 4"/>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932996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CEC4077-B710-4885-BE33-21AAC568FA07}" type="datetimeFigureOut">
              <a:rPr lang="zh-CN" altLang="en-US" smtClean="0"/>
              <a:t>2023/5/4</a:t>
            </a:fld>
            <a:endParaRPr lang="zh-CN" altLang="en-US"/>
          </a:p>
        </p:txBody>
      </p:sp>
      <p:sp>
        <p:nvSpPr>
          <p:cNvPr id="3" name="页脚占位符 2"/>
          <p:cNvSpPr>
            <a:spLocks noGrp="1"/>
          </p:cNvSpPr>
          <p:nvPr>
            <p:ph type="ftr" sz="quarter" idx="11"/>
          </p:nvPr>
        </p:nvSpPr>
        <p:spPr/>
        <p:txBody>
          <a:bodyPr/>
          <a:lstStyle>
            <a:lvl1pPr>
              <a:defRPr/>
            </a:lvl1pPr>
          </a:lstStyle>
          <a:p>
            <a:endParaRPr lang="zh-CN" altLang="en-US"/>
          </a:p>
        </p:txBody>
      </p:sp>
      <p:sp>
        <p:nvSpPr>
          <p:cNvPr id="4" name="灯片编号占位符 3"/>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400711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CEC4077-B710-4885-BE33-21AAC568FA07}" type="datetimeFigureOut">
              <a:rPr lang="zh-CN" altLang="en-US" smtClean="0"/>
              <a:t>2023/5/4</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3501714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318" y="457200"/>
            <a:ext cx="3932767"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CEC4077-B710-4885-BE33-21AAC568FA07}" type="datetimeFigureOut">
              <a:rPr lang="zh-CN" altLang="en-US" smtClean="0"/>
              <a:t>2023/5/4</a:t>
            </a:fld>
            <a:endParaRPr lang="zh-CN" altLang="en-US"/>
          </a:p>
        </p:txBody>
      </p:sp>
      <p:sp>
        <p:nvSpPr>
          <p:cNvPr id="6" name="页脚占位符 5"/>
          <p:cNvSpPr>
            <a:spLocks noGrp="1"/>
          </p:cNvSpPr>
          <p:nvPr>
            <p:ph type="ftr" sz="quarter" idx="11"/>
          </p:nvPr>
        </p:nvSpPr>
        <p:spPr/>
        <p:txBody>
          <a:bodyPr/>
          <a:lstStyle>
            <a:lvl1pPr>
              <a:defRPr/>
            </a:lvl1pPr>
          </a:lstStyle>
          <a:p>
            <a:endParaRPr lang="zh-CN" altLang="en-US"/>
          </a:p>
        </p:txBody>
      </p:sp>
      <p:sp>
        <p:nvSpPr>
          <p:cNvPr id="7" name="灯片编号占位符 6"/>
          <p:cNvSpPr>
            <a:spLocks noGrp="1"/>
          </p:cNvSpPr>
          <p:nvPr>
            <p:ph type="sldNum" sz="quarter" idx="12"/>
          </p:nvPr>
        </p:nvSpPr>
        <p:spPr/>
        <p:txBody>
          <a:bodyPr/>
          <a:lstStyle>
            <a:lvl1pPr>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67379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556684" y="1098551"/>
            <a:ext cx="58420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899"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0" name="Rectangle 4"/>
          <p:cNvSpPr>
            <a:spLocks noChangeArrowheads="1"/>
          </p:cNvSpPr>
          <p:nvPr/>
        </p:nvSpPr>
        <p:spPr bwMode="ltGray">
          <a:xfrm>
            <a:off x="721785" y="1520826"/>
            <a:ext cx="56303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1"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2"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3" name="Rectangle 7"/>
          <p:cNvSpPr>
            <a:spLocks noChangeArrowheads="1"/>
          </p:cNvSpPr>
          <p:nvPr/>
        </p:nvSpPr>
        <p:spPr bwMode="gray">
          <a:xfrm>
            <a:off x="1016000" y="990601"/>
            <a:ext cx="42333"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4"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zh-CN" altLang="zh-CN" sz="2400"/>
          </a:p>
        </p:txBody>
      </p:sp>
      <p:sp>
        <p:nvSpPr>
          <p:cNvPr id="80905" name="Rectangle 9"/>
          <p:cNvSpPr>
            <a:spLocks noGrp="1" noChangeArrowheads="1"/>
          </p:cNvSpPr>
          <p:nvPr>
            <p:ph type="title"/>
          </p:nvPr>
        </p:nvSpPr>
        <p:spPr bwMode="auto">
          <a:xfrm>
            <a:off x="1534585" y="214314"/>
            <a:ext cx="10390716"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80906" name="Rectangle 10"/>
          <p:cNvSpPr>
            <a:spLocks noGrp="1" noChangeArrowheads="1"/>
          </p:cNvSpPr>
          <p:nvPr>
            <p:ph type="body" idx="1"/>
          </p:nvPr>
        </p:nvSpPr>
        <p:spPr bwMode="auto">
          <a:xfrm>
            <a:off x="1576917" y="2017713"/>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0907" name="Rectangle 11"/>
          <p:cNvSpPr>
            <a:spLocks noGrp="1" noChangeArrowheads="1"/>
          </p:cNvSpPr>
          <p:nvPr>
            <p:ph type="dt" sz="half" idx="2"/>
          </p:nvPr>
        </p:nvSpPr>
        <p:spPr bwMode="auto">
          <a:xfrm>
            <a:off x="1549400"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ea typeface="宋体" panose="02010600030101010101" pitchFamily="2" charset="-122"/>
              </a:defRPr>
            </a:lvl1pPr>
          </a:lstStyle>
          <a:p>
            <a:fld id="{4CEC4077-B710-4885-BE33-21AAC568FA07}" type="datetimeFigureOut">
              <a:rPr lang="zh-CN" altLang="en-US" smtClean="0"/>
              <a:t>2023/5/4</a:t>
            </a:fld>
            <a:endParaRPr lang="zh-CN" altLang="en-US"/>
          </a:p>
        </p:txBody>
      </p:sp>
      <p:sp>
        <p:nvSpPr>
          <p:cNvPr id="80908" name="Rectangle 12"/>
          <p:cNvSpPr>
            <a:spLocks noGrp="1" noChangeArrowheads="1"/>
          </p:cNvSpPr>
          <p:nvPr>
            <p:ph type="ftr" sz="quarter" idx="3"/>
          </p:nvPr>
        </p:nvSpPr>
        <p:spPr bwMode="auto">
          <a:xfrm>
            <a:off x="4876800" y="624363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ea typeface="宋体" panose="02010600030101010101" pitchFamily="2" charset="-122"/>
              </a:defRPr>
            </a:lvl1pPr>
          </a:lstStyle>
          <a:p>
            <a:endParaRPr lang="zh-CN" altLang="en-US"/>
          </a:p>
        </p:txBody>
      </p:sp>
      <p:sp>
        <p:nvSpPr>
          <p:cNvPr id="80909" name="Rectangle 13"/>
          <p:cNvSpPr>
            <a:spLocks noGrp="1" noChangeArrowheads="1"/>
          </p:cNvSpPr>
          <p:nvPr>
            <p:ph type="sldNum" sz="quarter" idx="4"/>
          </p:nvPr>
        </p:nvSpPr>
        <p:spPr bwMode="auto">
          <a:xfrm>
            <a:off x="9389533"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ea typeface="宋体" panose="02010600030101010101" pitchFamily="2" charset="-122"/>
              </a:defRPr>
            </a:lvl1pPr>
          </a:lstStyle>
          <a:p>
            <a:fld id="{33D2A59F-5F7A-4EC8-BDEA-2E0B7D244BF8}" type="slidenum">
              <a:rPr lang="zh-CN" altLang="en-US" smtClean="0"/>
              <a:t>‹#›</a:t>
            </a:fld>
            <a:endParaRPr lang="zh-CN" altLang="en-US"/>
          </a:p>
        </p:txBody>
      </p:sp>
    </p:spTree>
    <p:extLst>
      <p:ext uri="{BB962C8B-B14F-4D97-AF65-F5344CB8AC3E}">
        <p14:creationId xmlns:p14="http://schemas.microsoft.com/office/powerpoint/2010/main" val="149308970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ahoma" panose="020B0604030504040204" pitchFamily="34" charset="0"/>
        </a:defRPr>
      </a:lvl2pPr>
      <a:lvl3pPr algn="l" rtl="0" eaLnBrk="1" fontAlgn="base" hangingPunct="1">
        <a:spcBef>
          <a:spcPct val="0"/>
        </a:spcBef>
        <a:spcAft>
          <a:spcPct val="0"/>
        </a:spcAft>
        <a:defRPr sz="4400">
          <a:solidFill>
            <a:schemeClr val="tx2"/>
          </a:solidFill>
          <a:latin typeface="Tahoma" panose="020B0604030504040204" pitchFamily="34" charset="0"/>
        </a:defRPr>
      </a:lvl3pPr>
      <a:lvl4pPr algn="l" rtl="0" eaLnBrk="1" fontAlgn="base" hangingPunct="1">
        <a:spcBef>
          <a:spcPct val="0"/>
        </a:spcBef>
        <a:spcAft>
          <a:spcPct val="0"/>
        </a:spcAft>
        <a:defRPr sz="4400">
          <a:solidFill>
            <a:schemeClr val="tx2"/>
          </a:solidFill>
          <a:latin typeface="Tahoma" panose="020B0604030504040204" pitchFamily="34" charset="0"/>
        </a:defRPr>
      </a:lvl4pPr>
      <a:lvl5pPr algn="l" rtl="0" eaLnBrk="1" fontAlgn="base" hangingPunct="1">
        <a:spcBef>
          <a:spcPct val="0"/>
        </a:spcBef>
        <a:spcAft>
          <a:spcPct val="0"/>
        </a:spcAft>
        <a:defRPr sz="4400">
          <a:solidFill>
            <a:schemeClr val="tx2"/>
          </a:solidFill>
          <a:latin typeface="Tahoma" panose="020B0604030504040204" pitchFamily="34" charset="0"/>
        </a:defRPr>
      </a:lvl5pPr>
      <a:lvl6pPr marL="457200" algn="l" rtl="0" eaLnBrk="1" fontAlgn="base" hangingPunct="1">
        <a:spcBef>
          <a:spcPct val="0"/>
        </a:spcBef>
        <a:spcAft>
          <a:spcPct val="0"/>
        </a:spcAft>
        <a:defRPr sz="4400">
          <a:solidFill>
            <a:schemeClr val="tx2"/>
          </a:solidFill>
          <a:latin typeface="Tahoma" panose="020B0604030504040204" pitchFamily="34" charset="0"/>
        </a:defRPr>
      </a:lvl6pPr>
      <a:lvl7pPr marL="914400" algn="l" rtl="0" eaLnBrk="1" fontAlgn="base" hangingPunct="1">
        <a:spcBef>
          <a:spcPct val="0"/>
        </a:spcBef>
        <a:spcAft>
          <a:spcPct val="0"/>
        </a:spcAft>
        <a:defRPr sz="4400">
          <a:solidFill>
            <a:schemeClr val="tx2"/>
          </a:solidFill>
          <a:latin typeface="Tahoma" panose="020B0604030504040204" pitchFamily="34" charset="0"/>
        </a:defRPr>
      </a:lvl7pPr>
      <a:lvl8pPr marL="1371600" algn="l" rtl="0" eaLnBrk="1" fontAlgn="base" hangingPunct="1">
        <a:spcBef>
          <a:spcPct val="0"/>
        </a:spcBef>
        <a:spcAft>
          <a:spcPct val="0"/>
        </a:spcAft>
        <a:defRPr sz="4400">
          <a:solidFill>
            <a:schemeClr val="tx2"/>
          </a:solidFill>
          <a:latin typeface="Tahoma" panose="020B0604030504040204" pitchFamily="34" charset="0"/>
        </a:defRPr>
      </a:lvl8pPr>
      <a:lvl9pPr marL="1828800" algn="l" rtl="0" eaLnBrk="1" fontAlgn="base" hangingPunct="1">
        <a:spcBef>
          <a:spcPct val="0"/>
        </a:spcBef>
        <a:spcAft>
          <a:spcPct val="0"/>
        </a:spcAft>
        <a:defRPr sz="4400">
          <a:solidFill>
            <a:schemeClr val="tx2"/>
          </a:solidFill>
          <a:latin typeface="Tahoma" panose="020B0604030504040204" pitchFamily="34" charset="0"/>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mtClean="0">
                <a:ea typeface="ＭＳ Ｐゴシック" panose="020B0600070205080204" pitchFamily="34" charset="-128"/>
              </a:rPr>
              <a:t>第六章 </a:t>
            </a:r>
            <a:r>
              <a:rPr lang="en-US" altLang="zh-CN" dirty="0" smtClean="0">
                <a:ea typeface="ＭＳ Ｐゴシック" panose="020B0600070205080204" pitchFamily="34" charset="-128"/>
              </a:rPr>
              <a:t>IP </a:t>
            </a:r>
            <a:r>
              <a:rPr lang="zh-CN" altLang="en-US" dirty="0" smtClean="0">
                <a:ea typeface="ＭＳ Ｐゴシック" panose="020B0600070205080204" pitchFamily="34" charset="-128"/>
              </a:rPr>
              <a:t>安全</a:t>
            </a:r>
            <a:endParaRPr lang="zh-CN" altLang="en-US" dirty="0"/>
          </a:p>
        </p:txBody>
      </p:sp>
      <p:sp>
        <p:nvSpPr>
          <p:cNvPr id="3" name="副标题 2"/>
          <p:cNvSpPr>
            <a:spLocks noGrp="1"/>
          </p:cNvSpPr>
          <p:nvPr>
            <p:ph type="subTitle" idx="1"/>
          </p:nvPr>
        </p:nvSpPr>
        <p:spPr/>
        <p:txBody>
          <a:bodyPr/>
          <a:lstStyle/>
          <a:p>
            <a:r>
              <a:rPr lang="zh-CN" altLang="en-US" dirty="0" smtClean="0">
                <a:latin typeface="宋体" panose="02010600030101010101" pitchFamily="2" charset="-122"/>
                <a:ea typeface="宋体" panose="02010600030101010101" pitchFamily="2" charset="-122"/>
              </a:rPr>
              <a:t>林秋镇博士</a:t>
            </a:r>
            <a:endParaRPr lang="en-US" altLang="zh-CN" dirty="0" smtClean="0">
              <a:latin typeface="宋体" panose="02010600030101010101" pitchFamily="2" charset="-122"/>
              <a:ea typeface="宋体" panose="02010600030101010101" pitchFamily="2" charset="-122"/>
            </a:endParaRPr>
          </a:p>
          <a:p>
            <a:r>
              <a:rPr lang="zh-CN" altLang="en-US" dirty="0" smtClean="0">
                <a:latin typeface="宋体" panose="02010600030101010101" pitchFamily="2" charset="-122"/>
                <a:ea typeface="宋体" panose="02010600030101010101" pitchFamily="2" charset="-122"/>
              </a:rPr>
              <a:t>深圳大学计算机与软件学院</a:t>
            </a:r>
            <a:endParaRPr lang="en-US" altLang="zh-CN" dirty="0" smtClean="0">
              <a:latin typeface="宋体" panose="02010600030101010101" pitchFamily="2" charset="-122"/>
              <a:ea typeface="宋体" panose="02010600030101010101" pitchFamily="2" charset="-122"/>
            </a:endParaRPr>
          </a:p>
          <a:p>
            <a:r>
              <a:rPr lang="en-US" altLang="zh-CN" dirty="0" smtClean="0">
                <a:latin typeface="宋体" panose="02010600030101010101" pitchFamily="2" charset="-122"/>
                <a:ea typeface="宋体" panose="02010600030101010101" pitchFamily="2" charset="-122"/>
              </a:rPr>
              <a:t>qiuzhlin@szu.edu.cn</a:t>
            </a:r>
            <a:endParaRPr lang="zh-CN" altLang="en-US" dirty="0" smtClean="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6167347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600893" y="2873829"/>
            <a:ext cx="3447747" cy="1746065"/>
          </a:xfrm>
        </p:spPr>
        <p:txBody>
          <a:bodyPr/>
          <a:lstStyle/>
          <a:p>
            <a:pPr eaLnBrk="1" hangingPunct="1">
              <a:defRPr/>
            </a:pPr>
            <a:r>
              <a:rPr lang="zh-CN" altLang="en-US" dirty="0">
                <a:latin typeface="华文楷体" panose="02010600040101010101" pitchFamily="2" charset="-122"/>
                <a:ea typeface="华文楷体" panose="02010600040101010101" pitchFamily="2" charset="-122"/>
              </a:rPr>
              <a:t>传输和隧道模式</a:t>
            </a:r>
            <a:endParaRPr lang="en-AU" altLang="zh-CN" dirty="0" smtClean="0">
              <a:latin typeface="华文楷体" panose="02010600040101010101" pitchFamily="2" charset="-122"/>
              <a:ea typeface="华文楷体" panose="02010600040101010101" pitchFamily="2" charset="-122"/>
            </a:endParaRPr>
          </a:p>
        </p:txBody>
      </p:sp>
      <p:pic>
        <p:nvPicPr>
          <p:cNvPr id="2253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9633" y="71438"/>
            <a:ext cx="8290984" cy="6618287"/>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63652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72161" y="2123803"/>
            <a:ext cx="3786777" cy="2597331"/>
          </a:xfrm>
        </p:spPr>
        <p:txBody>
          <a:bodyPr/>
          <a:lstStyle/>
          <a:p>
            <a:pPr eaLnBrk="1" hangingPunct="1">
              <a:defRPr/>
            </a:pPr>
            <a:r>
              <a:rPr lang="zh-CN" altLang="en-US" dirty="0">
                <a:latin typeface="华文楷体" panose="02010600040101010101" pitchFamily="2" charset="-122"/>
                <a:ea typeface="华文楷体" panose="02010600040101010101" pitchFamily="2" charset="-122"/>
              </a:rPr>
              <a:t>传输和隧道模</a:t>
            </a:r>
            <a:r>
              <a:rPr lang="zh-CN" altLang="en-US" dirty="0" smtClean="0">
                <a:latin typeface="华文楷体" panose="02010600040101010101" pitchFamily="2" charset="-122"/>
                <a:ea typeface="华文楷体" panose="02010600040101010101" pitchFamily="2" charset="-122"/>
              </a:rPr>
              <a:t>式运行协议</a:t>
            </a:r>
            <a:endParaRPr lang="en-AU" altLang="zh-CN" dirty="0" smtClean="0">
              <a:latin typeface="华文楷体" panose="02010600040101010101" pitchFamily="2" charset="-122"/>
              <a:ea typeface="华文楷体" panose="02010600040101010101" pitchFamily="2" charset="-122"/>
            </a:endParaRPr>
          </a:p>
        </p:txBody>
      </p:sp>
      <p:pic>
        <p:nvPicPr>
          <p:cNvPr id="24579"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56625" y="39189"/>
            <a:ext cx="6908800" cy="676656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7261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534585" y="561703"/>
            <a:ext cx="6041872" cy="1049383"/>
          </a:xfrm>
        </p:spPr>
        <p:txBody>
          <a:bodyPr/>
          <a:lstStyle/>
          <a:p>
            <a:pPr eaLnBrk="1" hangingPunct="1">
              <a:defRPr/>
            </a:pPr>
            <a:r>
              <a:rPr lang="zh-CN" altLang="en-US" dirty="0" smtClean="0"/>
              <a:t>安全关联（</a:t>
            </a:r>
            <a:r>
              <a:rPr lang="en-US" altLang="zh-CN" dirty="0" smtClean="0"/>
              <a:t>SA</a:t>
            </a:r>
            <a:r>
              <a:rPr lang="zh-CN" altLang="en-US" dirty="0" smtClean="0"/>
              <a:t>）</a:t>
            </a:r>
            <a:endParaRPr lang="en-AU" altLang="zh-CN" dirty="0" smtClean="0"/>
          </a:p>
        </p:txBody>
      </p:sp>
      <p:sp>
        <p:nvSpPr>
          <p:cNvPr id="53251" name="Rectangle 3"/>
          <p:cNvSpPr>
            <a:spLocks noGrp="1" noChangeArrowheads="1"/>
          </p:cNvSpPr>
          <p:nvPr>
            <p:ph type="body" idx="1"/>
          </p:nvPr>
        </p:nvSpPr>
        <p:spPr>
          <a:xfrm>
            <a:off x="844735" y="2042165"/>
            <a:ext cx="10755086" cy="4454525"/>
          </a:xfrm>
        </p:spPr>
        <p:txBody>
          <a:bodyPr/>
          <a:lstStyle/>
          <a:p>
            <a:pPr eaLnBrk="1" hangingPunct="1">
              <a:lnSpc>
                <a:spcPct val="90000"/>
              </a:lnSpc>
              <a:defRPr/>
            </a:pPr>
            <a:r>
              <a:rPr lang="zh-CN" altLang="en-US" dirty="0" smtClean="0">
                <a:latin typeface="华文楷体" panose="02010600040101010101" pitchFamily="2" charset="-122"/>
                <a:ea typeface="华文楷体" panose="02010600040101010101" pitchFamily="2" charset="-122"/>
              </a:rPr>
              <a:t>发送方和接收方之间用于对他们之间传递的数据流提供安全服务的一个单向逻辑连接</a:t>
            </a:r>
          </a:p>
          <a:p>
            <a:pPr eaLnBrk="1" hangingPunct="1">
              <a:lnSpc>
                <a:spcPct val="90000"/>
              </a:lnSpc>
              <a:defRPr/>
            </a:pPr>
            <a:r>
              <a:rPr lang="zh-CN" altLang="en-US" dirty="0" smtClean="0">
                <a:latin typeface="华文楷体" panose="02010600040101010101" pitchFamily="2" charset="-122"/>
                <a:ea typeface="华文楷体" panose="02010600040101010101" pitchFamily="2" charset="-122"/>
              </a:rPr>
              <a:t>由</a:t>
            </a:r>
            <a:r>
              <a:rPr lang="en-US" altLang="zh-CN" dirty="0" smtClean="0">
                <a:latin typeface="华文楷体" panose="02010600040101010101" pitchFamily="2" charset="-122"/>
                <a:ea typeface="华文楷体" panose="02010600040101010101" pitchFamily="2" charset="-122"/>
              </a:rPr>
              <a:t>3</a:t>
            </a:r>
            <a:r>
              <a:rPr lang="zh-CN" altLang="en-US" dirty="0" smtClean="0">
                <a:latin typeface="华文楷体" panose="02010600040101010101" pitchFamily="2" charset="-122"/>
                <a:ea typeface="华文楷体" panose="02010600040101010101" pitchFamily="2" charset="-122"/>
              </a:rPr>
              <a:t>个参数定义：</a:t>
            </a:r>
            <a:endParaRPr lang="en-US" altLang="zh-CN" dirty="0" smtClean="0">
              <a:latin typeface="华文楷体" panose="02010600040101010101" pitchFamily="2" charset="-122"/>
              <a:ea typeface="华文楷体" panose="02010600040101010101" pitchFamily="2" charset="-122"/>
            </a:endParaRPr>
          </a:p>
          <a:p>
            <a:pPr lvl="1" eaLnBrk="1" hangingPunct="1">
              <a:lnSpc>
                <a:spcPct val="90000"/>
              </a:lnSpc>
              <a:defRPr/>
            </a:pPr>
            <a:r>
              <a:rPr lang="zh-CN" altLang="en-US" sz="2400" dirty="0" smtClean="0">
                <a:latin typeface="华文楷体" panose="02010600040101010101" pitchFamily="2" charset="-122"/>
                <a:ea typeface="华文楷体" panose="02010600040101010101" pitchFamily="2" charset="-122"/>
              </a:rPr>
              <a:t>安全参数指数（</a:t>
            </a:r>
            <a:r>
              <a:rPr lang="en-US" altLang="zh-CN" sz="2400" dirty="0" smtClean="0">
                <a:latin typeface="华文楷体" panose="02010600040101010101" pitchFamily="2" charset="-122"/>
                <a:ea typeface="华文楷体" panose="02010600040101010101" pitchFamily="2" charset="-122"/>
              </a:rPr>
              <a:t>SPI</a:t>
            </a:r>
            <a:r>
              <a:rPr lang="zh-CN" altLang="en-US" sz="2400" dirty="0" smtClean="0">
                <a:latin typeface="华文楷体" panose="02010600040101010101" pitchFamily="2" charset="-122"/>
                <a:ea typeface="华文楷体" panose="02010600040101010101" pitchFamily="2" charset="-122"/>
              </a:rPr>
              <a:t>）</a:t>
            </a:r>
          </a:p>
          <a:p>
            <a:pPr lvl="1" eaLnBrk="1" hangingPunct="1">
              <a:lnSpc>
                <a:spcPct val="90000"/>
              </a:lnSpc>
              <a:defRPr/>
            </a:pPr>
            <a:r>
              <a:rPr lang="en-US" altLang="zh-CN" sz="2400" dirty="0" smtClean="0">
                <a:latin typeface="华文楷体" panose="02010600040101010101" pitchFamily="2" charset="-122"/>
                <a:ea typeface="华文楷体" panose="02010600040101010101" pitchFamily="2" charset="-122"/>
              </a:rPr>
              <a:t>IP</a:t>
            </a:r>
            <a:r>
              <a:rPr lang="zh-CN" altLang="en-US" sz="2400" dirty="0" smtClean="0">
                <a:latin typeface="华文楷体" panose="02010600040101010101" pitchFamily="2" charset="-122"/>
                <a:ea typeface="华文楷体" panose="02010600040101010101" pitchFamily="2" charset="-122"/>
              </a:rPr>
              <a:t>目的地址</a:t>
            </a:r>
          </a:p>
          <a:p>
            <a:pPr lvl="1" eaLnBrk="1" hangingPunct="1">
              <a:lnSpc>
                <a:spcPct val="90000"/>
              </a:lnSpc>
              <a:defRPr/>
            </a:pPr>
            <a:r>
              <a:rPr lang="zh-CN" altLang="en-US" sz="2400" dirty="0" smtClean="0">
                <a:latin typeface="华文楷体" panose="02010600040101010101" pitchFamily="2" charset="-122"/>
                <a:ea typeface="华文楷体" panose="02010600040101010101" pitchFamily="2" charset="-122"/>
              </a:rPr>
              <a:t>安全协议标识符</a:t>
            </a:r>
            <a:endParaRPr lang="en-US" altLang="zh-CN" sz="2400" dirty="0" smtClean="0">
              <a:latin typeface="华文楷体" panose="02010600040101010101" pitchFamily="2" charset="-122"/>
              <a:ea typeface="华文楷体" panose="02010600040101010101" pitchFamily="2" charset="-122"/>
            </a:endParaRPr>
          </a:p>
          <a:p>
            <a:pPr eaLnBrk="1" hangingPunct="1">
              <a:lnSpc>
                <a:spcPct val="90000"/>
              </a:lnSpc>
              <a:defRPr/>
            </a:pPr>
            <a:r>
              <a:rPr lang="zh-CN" altLang="en-US" dirty="0">
                <a:latin typeface="华文楷体" panose="02010600040101010101" pitchFamily="2" charset="-122"/>
                <a:ea typeface="华文楷体" panose="02010600040101010101" pitchFamily="2" charset="-122"/>
              </a:rPr>
              <a:t>安全关联数据库</a:t>
            </a:r>
            <a:r>
              <a:rPr lang="en-US" altLang="zh-CN" dirty="0">
                <a:latin typeface="华文楷体" panose="02010600040101010101" pitchFamily="2" charset="-122"/>
                <a:ea typeface="华文楷体" panose="02010600040101010101" pitchFamily="2" charset="-122"/>
              </a:rPr>
              <a:t>(SAD)</a:t>
            </a:r>
            <a:endParaRPr lang="zh-CN" altLang="en-US" dirty="0">
              <a:latin typeface="华文楷体" panose="02010600040101010101" pitchFamily="2" charset="-122"/>
              <a:ea typeface="华文楷体" panose="02010600040101010101" pitchFamily="2" charset="-122"/>
            </a:endParaRPr>
          </a:p>
          <a:p>
            <a:pPr eaLnBrk="1" hangingPunct="1">
              <a:lnSpc>
                <a:spcPct val="90000"/>
              </a:lnSpc>
              <a:defRPr/>
            </a:pPr>
            <a:r>
              <a:rPr lang="zh-CN" altLang="en-US" dirty="0" smtClean="0">
                <a:latin typeface="华文楷体" panose="02010600040101010101" pitchFamily="2" charset="-122"/>
                <a:ea typeface="华文楷体" panose="02010600040101010101" pitchFamily="2" charset="-122"/>
              </a:rPr>
              <a:t>有很多其他参数</a:t>
            </a:r>
            <a:endParaRPr lang="en-US" altLang="zh-CN" dirty="0" smtClean="0">
              <a:latin typeface="华文楷体" panose="02010600040101010101" pitchFamily="2" charset="-122"/>
              <a:ea typeface="华文楷体" panose="02010600040101010101" pitchFamily="2" charset="-122"/>
            </a:endParaRPr>
          </a:p>
          <a:p>
            <a:pPr lvl="1" eaLnBrk="1" hangingPunct="1">
              <a:lnSpc>
                <a:spcPct val="90000"/>
              </a:lnSpc>
              <a:defRPr/>
            </a:pPr>
            <a:r>
              <a:rPr lang="zh-CN" altLang="en-US" sz="2400" dirty="0" smtClean="0">
                <a:latin typeface="华文楷体" panose="02010600040101010101" pitchFamily="2" charset="-122"/>
                <a:ea typeface="华文楷体" panose="02010600040101010101" pitchFamily="2" charset="-122"/>
              </a:rPr>
              <a:t>安全参数索引、序列号计数器、序列计数器溢出、防止重放窗口、</a:t>
            </a:r>
            <a:r>
              <a:rPr lang="en-US" altLang="zh-CN" sz="2400" dirty="0" smtClean="0">
                <a:latin typeface="华文楷体" panose="02010600040101010101" pitchFamily="2" charset="-122"/>
                <a:ea typeface="华文楷体" panose="02010600040101010101" pitchFamily="2" charset="-122"/>
              </a:rPr>
              <a:t>AH</a:t>
            </a:r>
            <a:r>
              <a:rPr lang="zh-CN" altLang="en-US" sz="2400" dirty="0" smtClean="0">
                <a:latin typeface="华文楷体" panose="02010600040101010101" pitchFamily="2" charset="-122"/>
                <a:ea typeface="华文楷体" panose="02010600040101010101" pitchFamily="2" charset="-122"/>
              </a:rPr>
              <a:t>＆</a:t>
            </a:r>
            <a:r>
              <a:rPr lang="en-US" altLang="zh-CN" sz="2400" dirty="0" smtClean="0">
                <a:latin typeface="华文楷体" panose="02010600040101010101" pitchFamily="2" charset="-122"/>
                <a:ea typeface="华文楷体" panose="02010600040101010101" pitchFamily="2" charset="-122"/>
              </a:rPr>
              <a:t>ESP</a:t>
            </a:r>
            <a:r>
              <a:rPr lang="zh-CN" altLang="en-US" sz="2400" dirty="0" smtClean="0">
                <a:latin typeface="华文楷体" panose="02010600040101010101" pitchFamily="2" charset="-122"/>
                <a:ea typeface="华文楷体" panose="02010600040101010101" pitchFamily="2" charset="-122"/>
              </a:rPr>
              <a:t>信息、生存期、协议模式、最大传输单元路径</a:t>
            </a:r>
          </a:p>
        </p:txBody>
      </p:sp>
    </p:spTree>
    <p:extLst>
      <p:ext uri="{BB962C8B-B14F-4D97-AF65-F5344CB8AC3E}">
        <p14:creationId xmlns:p14="http://schemas.microsoft.com/office/powerpoint/2010/main" val="3298051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5314" y="770712"/>
            <a:ext cx="8006080" cy="808900"/>
          </a:xfrm>
        </p:spPr>
        <p:txBody>
          <a:bodyPr/>
          <a:lstStyle/>
          <a:p>
            <a:pPr eaLnBrk="1" hangingPunct="1">
              <a:defRPr/>
            </a:pPr>
            <a:r>
              <a:rPr lang="zh-CN" altLang="en-US" dirty="0" smtClean="0">
                <a:ea typeface="+mj-ea"/>
                <a:cs typeface="+mj-cs"/>
              </a:rPr>
              <a:t>安全策略数据库</a:t>
            </a:r>
            <a:endParaRPr lang="en-US" dirty="0" smtClean="0">
              <a:ea typeface="+mj-ea"/>
              <a:cs typeface="+mj-cs"/>
            </a:endParaRPr>
          </a:p>
        </p:txBody>
      </p:sp>
      <p:sp>
        <p:nvSpPr>
          <p:cNvPr id="3" name="Content Placeholder 2"/>
          <p:cNvSpPr>
            <a:spLocks noGrp="1"/>
          </p:cNvSpPr>
          <p:nvPr>
            <p:ph idx="1"/>
          </p:nvPr>
        </p:nvSpPr>
        <p:spPr>
          <a:xfrm>
            <a:off x="841830" y="1933303"/>
            <a:ext cx="10972800" cy="1939834"/>
          </a:xfrm>
        </p:spPr>
        <p:txBody>
          <a:bodyPr/>
          <a:lstStyle/>
          <a:p>
            <a:pPr eaLnBrk="1" hangingPunct="1">
              <a:defRPr/>
            </a:pPr>
            <a:r>
              <a:rPr lang="zh-CN" altLang="en-US" kern="1200" dirty="0" smtClean="0">
                <a:latin typeface="华文楷体" panose="02010600040101010101" pitchFamily="2" charset="-122"/>
                <a:ea typeface="华文楷体" panose="02010600040101010101" pitchFamily="2" charset="-122"/>
                <a:cs typeface="+mn-cs"/>
              </a:rPr>
              <a:t>将</a:t>
            </a:r>
            <a:r>
              <a:rPr lang="en-US" altLang="zh-CN" kern="1200" dirty="0" smtClean="0">
                <a:latin typeface="华文楷体" panose="02010600040101010101" pitchFamily="2" charset="-122"/>
                <a:ea typeface="华文楷体" panose="02010600040101010101" pitchFamily="2" charset="-122"/>
                <a:cs typeface="+mn-cs"/>
              </a:rPr>
              <a:t>IP</a:t>
            </a:r>
            <a:r>
              <a:rPr lang="zh-CN" altLang="en-US" kern="1200" dirty="0" smtClean="0">
                <a:latin typeface="华文楷体" panose="02010600040101010101" pitchFamily="2" charset="-122"/>
                <a:ea typeface="华文楷体" panose="02010600040101010101" pitchFamily="2" charset="-122"/>
                <a:cs typeface="+mn-cs"/>
              </a:rPr>
              <a:t>流量与特定的</a:t>
            </a:r>
            <a:r>
              <a:rPr lang="en-US" altLang="zh-CN" kern="1200" dirty="0" smtClean="0">
                <a:latin typeface="华文楷体" panose="02010600040101010101" pitchFamily="2" charset="-122"/>
                <a:ea typeface="华文楷体" panose="02010600040101010101" pitchFamily="2" charset="-122"/>
                <a:cs typeface="+mn-cs"/>
              </a:rPr>
              <a:t>SA</a:t>
            </a:r>
            <a:r>
              <a:rPr lang="zh-CN" altLang="en-US" kern="1200" dirty="0" smtClean="0">
                <a:latin typeface="华文楷体" panose="02010600040101010101" pitchFamily="2" charset="-122"/>
                <a:ea typeface="华文楷体" panose="02010600040101010101" pitchFamily="2" charset="-122"/>
                <a:cs typeface="+mn-cs"/>
              </a:rPr>
              <a:t>相关联</a:t>
            </a:r>
            <a:endParaRPr lang="en-US" kern="1200" dirty="0" smtClean="0">
              <a:latin typeface="华文楷体" panose="02010600040101010101" pitchFamily="2" charset="-122"/>
              <a:ea typeface="华文楷体" panose="02010600040101010101" pitchFamily="2" charset="-122"/>
              <a:cs typeface="+mn-cs"/>
            </a:endParaRPr>
          </a:p>
          <a:p>
            <a:pPr lvl="1" eaLnBrk="1" hangingPunct="1">
              <a:defRPr/>
            </a:pPr>
            <a:r>
              <a:rPr lang="zh-CN" altLang="en-US" kern="1200" dirty="0">
                <a:latin typeface="华文楷体" panose="02010600040101010101" pitchFamily="2" charset="-122"/>
                <a:ea typeface="华文楷体" panose="02010600040101010101" pitchFamily="2" charset="-122"/>
                <a:cs typeface="+mn-cs"/>
              </a:rPr>
              <a:t>将</a:t>
            </a:r>
            <a:r>
              <a:rPr lang="en-US" altLang="zh-CN" kern="1200" dirty="0">
                <a:latin typeface="华文楷体" panose="02010600040101010101" pitchFamily="2" charset="-122"/>
                <a:ea typeface="华文楷体" panose="02010600040101010101" pitchFamily="2" charset="-122"/>
                <a:cs typeface="+mn-cs"/>
              </a:rPr>
              <a:t>IP</a:t>
            </a:r>
            <a:r>
              <a:rPr lang="zh-CN" altLang="en-US" kern="1200" dirty="0">
                <a:latin typeface="华文楷体" panose="02010600040101010101" pitchFamily="2" charset="-122"/>
                <a:ea typeface="华文楷体" panose="02010600040101010101" pitchFamily="2" charset="-122"/>
                <a:cs typeface="+mn-cs"/>
              </a:rPr>
              <a:t>流量的子集匹配到相关的</a:t>
            </a:r>
            <a:r>
              <a:rPr lang="en-US" altLang="zh-CN" kern="1200" dirty="0">
                <a:latin typeface="华文楷体" panose="02010600040101010101" pitchFamily="2" charset="-122"/>
                <a:ea typeface="华文楷体" panose="02010600040101010101" pitchFamily="2" charset="-122"/>
                <a:cs typeface="+mn-cs"/>
              </a:rPr>
              <a:t>SA</a:t>
            </a:r>
          </a:p>
          <a:p>
            <a:pPr lvl="1" eaLnBrk="1" hangingPunct="1">
              <a:defRPr/>
            </a:pPr>
            <a:r>
              <a:rPr lang="zh-CN" altLang="en-US" kern="1200" dirty="0">
                <a:latin typeface="华文楷体" panose="02010600040101010101" pitchFamily="2" charset="-122"/>
                <a:ea typeface="华文楷体" panose="02010600040101010101" pitchFamily="2" charset="-122"/>
                <a:cs typeface="+mn-cs"/>
              </a:rPr>
              <a:t>使用选择器过滤传出流量以进行映射</a:t>
            </a:r>
          </a:p>
          <a:p>
            <a:pPr lvl="1" eaLnBrk="1" hangingPunct="1">
              <a:defRPr/>
            </a:pPr>
            <a:r>
              <a:rPr lang="zh-CN" altLang="en-US" kern="1200" dirty="0" smtClean="0">
                <a:latin typeface="华文楷体" panose="02010600040101010101" pitchFamily="2" charset="-122"/>
                <a:ea typeface="华文楷体" panose="02010600040101010101" pitchFamily="2" charset="-122"/>
                <a:cs typeface="+mn-cs"/>
              </a:rPr>
              <a:t>使用以下信息进行关联：</a:t>
            </a:r>
            <a:r>
              <a:rPr lang="zh-CN" altLang="en-US" kern="1200" dirty="0">
                <a:latin typeface="华文楷体" panose="02010600040101010101" pitchFamily="2" charset="-122"/>
                <a:ea typeface="华文楷体" panose="02010600040101010101" pitchFamily="2" charset="-122"/>
                <a:cs typeface="+mn-cs"/>
              </a:rPr>
              <a:t>本地和远程</a:t>
            </a:r>
            <a:r>
              <a:rPr lang="en-US" altLang="zh-CN" kern="1200" dirty="0">
                <a:latin typeface="华文楷体" panose="02010600040101010101" pitchFamily="2" charset="-122"/>
                <a:ea typeface="华文楷体" panose="02010600040101010101" pitchFamily="2" charset="-122"/>
                <a:cs typeface="+mn-cs"/>
              </a:rPr>
              <a:t>IP</a:t>
            </a:r>
            <a:r>
              <a:rPr lang="zh-CN" altLang="en-US" kern="1200" dirty="0">
                <a:latin typeface="华文楷体" panose="02010600040101010101" pitchFamily="2" charset="-122"/>
                <a:ea typeface="华文楷体" panose="02010600040101010101" pitchFamily="2" charset="-122"/>
                <a:cs typeface="+mn-cs"/>
              </a:rPr>
              <a:t>地址，下一层协议，名称，本地和远程端口</a:t>
            </a:r>
            <a:endParaRPr lang="en-US" dirty="0" smtClean="0">
              <a:latin typeface="华文楷体" panose="02010600040101010101" pitchFamily="2" charset="-122"/>
              <a:ea typeface="华文楷体" panose="02010600040101010101" pitchFamily="2" charset="-122"/>
            </a:endParaRPr>
          </a:p>
        </p:txBody>
      </p:sp>
      <p:pic>
        <p:nvPicPr>
          <p:cNvPr id="2867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67052" y="4019006"/>
            <a:ext cx="7770625" cy="2760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2179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zh-CN" altLang="en-US" sz="4000" dirty="0" smtClean="0">
                <a:ea typeface="+mj-ea"/>
                <a:cs typeface="+mj-cs"/>
              </a:rPr>
              <a:t>封装安全载荷 </a:t>
            </a:r>
            <a:r>
              <a:rPr lang="en-AU" sz="4000" dirty="0" smtClean="0">
                <a:ea typeface="+mj-ea"/>
                <a:cs typeface="+mj-cs"/>
              </a:rPr>
              <a:t>(ESP</a:t>
            </a:r>
            <a:r>
              <a:rPr lang="en-AU" sz="4000" dirty="0">
                <a:ea typeface="+mj-ea"/>
                <a:cs typeface="+mj-cs"/>
              </a:rPr>
              <a:t>)</a:t>
            </a:r>
          </a:p>
        </p:txBody>
      </p:sp>
      <p:sp>
        <p:nvSpPr>
          <p:cNvPr id="57347" name="Rectangle 3"/>
          <p:cNvSpPr>
            <a:spLocks noGrp="1" noChangeArrowheads="1"/>
          </p:cNvSpPr>
          <p:nvPr>
            <p:ph type="body" idx="1"/>
          </p:nvPr>
        </p:nvSpPr>
        <p:spPr>
          <a:xfrm>
            <a:off x="845389" y="2030776"/>
            <a:ext cx="10363200" cy="4114800"/>
          </a:xfrm>
        </p:spPr>
        <p:txBody>
          <a:bodyPr/>
          <a:lstStyle/>
          <a:p>
            <a:pPr eaLnBrk="1" hangingPunct="1">
              <a:lnSpc>
                <a:spcPct val="90000"/>
              </a:lnSpc>
              <a:defRPr/>
            </a:pPr>
            <a:r>
              <a:rPr lang="zh-CN" altLang="en-US" sz="2800" dirty="0" smtClean="0">
                <a:latin typeface="华文楷体" panose="02010600040101010101" pitchFamily="2" charset="-122"/>
                <a:ea typeface="华文楷体" panose="02010600040101010101" pitchFamily="2" charset="-122"/>
              </a:rPr>
              <a:t>提供消息内容的机密性，数据源认证，无连接完整性，一次抗重放攻击服务，</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受限的</a:t>
            </a:r>
            <a:r>
              <a:rPr lang="en-US" altLang="zh-CN" sz="2800" dirty="0" smtClean="0">
                <a:latin typeface="华文楷体" panose="02010600040101010101" pitchFamily="2" charset="-122"/>
                <a:ea typeface="华文楷体" panose="02010600040101010101" pitchFamily="2" charset="-122"/>
              </a:rPr>
              <a:t>)</a:t>
            </a:r>
            <a:r>
              <a:rPr lang="zh-CN" altLang="en-US" sz="2800" dirty="0" smtClean="0">
                <a:latin typeface="华文楷体" panose="02010600040101010101" pitchFamily="2" charset="-122"/>
                <a:ea typeface="华文楷体" panose="02010600040101010101" pitchFamily="2" charset="-122"/>
              </a:rPr>
              <a:t>流量保密性</a:t>
            </a:r>
            <a:endParaRPr lang="en-US" altLang="zh-CN" sz="2800" dirty="0" smtClean="0">
              <a:latin typeface="华文楷体" panose="02010600040101010101" pitchFamily="2" charset="-122"/>
              <a:ea typeface="华文楷体" panose="02010600040101010101" pitchFamily="2" charset="-122"/>
            </a:endParaRPr>
          </a:p>
          <a:p>
            <a:pPr eaLnBrk="1" hangingPunct="1">
              <a:lnSpc>
                <a:spcPct val="90000"/>
              </a:lnSpc>
              <a:defRPr/>
            </a:pPr>
            <a:endParaRPr lang="zh-CN" altLang="en-US" sz="2800" dirty="0" smtClean="0">
              <a:latin typeface="华文楷体" panose="02010600040101010101" pitchFamily="2" charset="-122"/>
              <a:ea typeface="华文楷体" panose="02010600040101010101" pitchFamily="2" charset="-122"/>
            </a:endParaRPr>
          </a:p>
          <a:p>
            <a:pPr eaLnBrk="1" hangingPunct="1">
              <a:lnSpc>
                <a:spcPct val="90000"/>
              </a:lnSpc>
              <a:defRPr/>
            </a:pPr>
            <a:r>
              <a:rPr lang="zh-CN" altLang="en-US" sz="2800" dirty="0" smtClean="0">
                <a:latin typeface="华文楷体" panose="02010600040101010101" pitchFamily="2" charset="-122"/>
                <a:ea typeface="华文楷体" panose="02010600040101010101" pitchFamily="2" charset="-122"/>
              </a:rPr>
              <a:t>服务依赖于建立安全关联（</a:t>
            </a:r>
            <a:r>
              <a:rPr lang="en-US" altLang="zh-CN" sz="2800" dirty="0" smtClean="0">
                <a:latin typeface="华文楷体" panose="02010600040101010101" pitchFamily="2" charset="-122"/>
                <a:ea typeface="华文楷体" panose="02010600040101010101" pitchFamily="2" charset="-122"/>
              </a:rPr>
              <a:t>SA</a:t>
            </a:r>
            <a:r>
              <a:rPr lang="zh-CN" altLang="en-US" sz="2800" dirty="0" smtClean="0">
                <a:latin typeface="华文楷体" panose="02010600040101010101" pitchFamily="2" charset="-122"/>
                <a:ea typeface="华文楷体" panose="02010600040101010101" pitchFamily="2" charset="-122"/>
              </a:rPr>
              <a:t>），及网络位置</a:t>
            </a:r>
            <a:endParaRPr lang="en-US" altLang="zh-CN" sz="2800" dirty="0" smtClean="0">
              <a:latin typeface="华文楷体" panose="02010600040101010101" pitchFamily="2" charset="-122"/>
              <a:ea typeface="华文楷体" panose="02010600040101010101" pitchFamily="2" charset="-122"/>
            </a:endParaRPr>
          </a:p>
          <a:p>
            <a:pPr eaLnBrk="1" hangingPunct="1">
              <a:lnSpc>
                <a:spcPct val="90000"/>
              </a:lnSpc>
              <a:defRPr/>
            </a:pPr>
            <a:endParaRPr lang="zh-CN" altLang="en-US" sz="2800" dirty="0" smtClean="0">
              <a:latin typeface="华文楷体" panose="02010600040101010101" pitchFamily="2" charset="-122"/>
              <a:ea typeface="华文楷体" panose="02010600040101010101" pitchFamily="2" charset="-122"/>
            </a:endParaRPr>
          </a:p>
          <a:p>
            <a:pPr eaLnBrk="1" hangingPunct="1">
              <a:lnSpc>
                <a:spcPct val="90000"/>
              </a:lnSpc>
              <a:defRPr/>
            </a:pPr>
            <a:r>
              <a:rPr lang="zh-CN" altLang="en-US" sz="2800" dirty="0" smtClean="0">
                <a:latin typeface="华文楷体" panose="02010600040101010101" pitchFamily="2" charset="-122"/>
                <a:ea typeface="华文楷体" panose="02010600040101010101" pitchFamily="2" charset="-122"/>
              </a:rPr>
              <a:t>可以使用各种加密和认证算法</a:t>
            </a:r>
            <a:endParaRPr lang="en-US" altLang="zh-CN" sz="2800" dirty="0" smtClean="0">
              <a:latin typeface="华文楷体" panose="02010600040101010101" pitchFamily="2" charset="-122"/>
              <a:ea typeface="华文楷体" panose="02010600040101010101" pitchFamily="2" charset="-122"/>
            </a:endParaRPr>
          </a:p>
          <a:p>
            <a:pPr eaLnBrk="1" hangingPunct="1">
              <a:lnSpc>
                <a:spcPct val="90000"/>
              </a:lnSpc>
              <a:defRPr/>
            </a:pPr>
            <a:endParaRPr lang="en-US" sz="28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35664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1458695" y="173310"/>
            <a:ext cx="6026323" cy="1474787"/>
          </a:xfrm>
        </p:spPr>
        <p:txBody>
          <a:bodyPr/>
          <a:lstStyle/>
          <a:p>
            <a:pPr eaLnBrk="1" hangingPunct="1">
              <a:defRPr/>
            </a:pPr>
            <a:r>
              <a:rPr lang="en-AU" altLang="zh-CN" dirty="0"/>
              <a:t>ESP</a:t>
            </a:r>
            <a:endParaRPr lang="en-AU" dirty="0">
              <a:ea typeface="+mj-ea"/>
              <a:cs typeface="+mj-cs"/>
            </a:endParaRPr>
          </a:p>
        </p:txBody>
      </p:sp>
      <p:pic>
        <p:nvPicPr>
          <p:cNvPr id="32771"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22400" y="2286000"/>
            <a:ext cx="9296400" cy="32258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850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5632" y="191589"/>
            <a:ext cx="8730343" cy="1398588"/>
          </a:xfrm>
        </p:spPr>
        <p:txBody>
          <a:bodyPr/>
          <a:lstStyle/>
          <a:p>
            <a:pPr eaLnBrk="1" hangingPunct="1">
              <a:defRPr/>
            </a:pPr>
            <a:r>
              <a:rPr lang="zh-CN" altLang="en-US" dirty="0" smtClean="0">
                <a:ea typeface="+mj-ea"/>
                <a:cs typeface="+mj-cs"/>
              </a:rPr>
              <a:t>加密、认证功能</a:t>
            </a:r>
            <a:endParaRPr lang="en-US" dirty="0" smtClean="0">
              <a:ea typeface="+mj-ea"/>
              <a:cs typeface="+mj-cs"/>
            </a:endParaRPr>
          </a:p>
        </p:txBody>
      </p:sp>
      <p:sp>
        <p:nvSpPr>
          <p:cNvPr id="3" name="Content Placeholder 2"/>
          <p:cNvSpPr>
            <a:spLocks noGrp="1"/>
          </p:cNvSpPr>
          <p:nvPr>
            <p:ph idx="1"/>
          </p:nvPr>
        </p:nvSpPr>
        <p:spPr>
          <a:xfrm>
            <a:off x="844734" y="1950723"/>
            <a:ext cx="10363200" cy="4724400"/>
          </a:xfrm>
        </p:spPr>
        <p:txBody>
          <a:bodyPr/>
          <a:lstStyle/>
          <a:p>
            <a:pPr eaLnBrk="1" hangingPunct="1">
              <a:defRPr/>
            </a:pPr>
            <a:r>
              <a:rPr lang="en-US" altLang="zh-CN" dirty="0" smtClean="0">
                <a:latin typeface="华文楷体" panose="02010600040101010101" pitchFamily="2" charset="-122"/>
                <a:ea typeface="华文楷体" panose="02010600040101010101" pitchFamily="2" charset="-122"/>
              </a:rPr>
              <a:t>ESP</a:t>
            </a:r>
            <a:r>
              <a:rPr lang="zh-CN" altLang="en-US" dirty="0" smtClean="0">
                <a:latin typeface="华文楷体" panose="02010600040101010101" pitchFamily="2" charset="-122"/>
                <a:ea typeface="华文楷体" panose="02010600040101010101" pitchFamily="2" charset="-122"/>
              </a:rPr>
              <a:t>可以加密：有效负载数据，填充内容，填充长度和邻接报头</a:t>
            </a:r>
          </a:p>
          <a:p>
            <a:pPr lvl="1" eaLnBrk="1" hangingPunct="1">
              <a:defRPr/>
            </a:pPr>
            <a:r>
              <a:rPr lang="zh-CN" altLang="en-US" dirty="0" smtClean="0">
                <a:latin typeface="华文楷体" panose="02010600040101010101" pitchFamily="2" charset="-122"/>
                <a:ea typeface="华文楷体" panose="02010600040101010101" pitchFamily="2" charset="-122"/>
              </a:rPr>
              <a:t>如果需要，有效载荷数据开始时有</a:t>
            </a:r>
            <a:r>
              <a:rPr lang="en-US" altLang="zh-CN" dirty="0" smtClean="0">
                <a:latin typeface="华文楷体" panose="02010600040101010101" pitchFamily="2" charset="-122"/>
                <a:ea typeface="华文楷体" panose="02010600040101010101" pitchFamily="2" charset="-122"/>
              </a:rPr>
              <a:t>IV</a:t>
            </a:r>
          </a:p>
          <a:p>
            <a:pPr eaLnBrk="1" hangingPunct="1">
              <a:defRPr/>
            </a:pPr>
            <a:r>
              <a:rPr lang="en-US" altLang="zh-CN" dirty="0" smtClean="0">
                <a:latin typeface="华文楷体" panose="02010600040101010101" pitchFamily="2" charset="-122"/>
                <a:ea typeface="华文楷体" panose="02010600040101010101" pitchFamily="2" charset="-122"/>
              </a:rPr>
              <a:t>ESP</a:t>
            </a:r>
            <a:r>
              <a:rPr lang="zh-CN" altLang="en-US" dirty="0" smtClean="0">
                <a:latin typeface="华文楷体" panose="02010600040101010101" pitchFamily="2" charset="-122"/>
                <a:ea typeface="华文楷体" panose="02010600040101010101" pitchFamily="2" charset="-122"/>
              </a:rPr>
              <a:t>可以具有可选的</a:t>
            </a:r>
            <a:r>
              <a:rPr lang="en-US" altLang="zh-CN" dirty="0" smtClean="0">
                <a:latin typeface="华文楷体" panose="02010600040101010101" pitchFamily="2" charset="-122"/>
                <a:ea typeface="华文楷体" panose="02010600040101010101" pitchFamily="2" charset="-122"/>
              </a:rPr>
              <a:t>ICV</a:t>
            </a:r>
            <a:r>
              <a:rPr lang="zh-CN" altLang="en-US" dirty="0" smtClean="0">
                <a:latin typeface="华文楷体" panose="02010600040101010101" pitchFamily="2" charset="-122"/>
                <a:ea typeface="华文楷体" panose="02010600040101010101" pitchFamily="2" charset="-122"/>
              </a:rPr>
              <a:t>以实现完整性</a:t>
            </a:r>
          </a:p>
          <a:p>
            <a:pPr lvl="1" eaLnBrk="1" hangingPunct="1">
              <a:defRPr/>
            </a:pPr>
            <a:r>
              <a:rPr lang="zh-CN" altLang="en-US" dirty="0" smtClean="0">
                <a:latin typeface="华文楷体" panose="02010600040101010101" pitchFamily="2" charset="-122"/>
                <a:ea typeface="华文楷体" panose="02010600040101010101" pitchFamily="2" charset="-122"/>
              </a:rPr>
              <a:t>在执行加密后计算</a:t>
            </a:r>
          </a:p>
          <a:p>
            <a:pPr eaLnBrk="1" hangingPunct="1">
              <a:defRPr/>
            </a:pPr>
            <a:r>
              <a:rPr lang="en-US" altLang="zh-CN" dirty="0" smtClean="0">
                <a:latin typeface="华文楷体" panose="02010600040101010101" pitchFamily="2" charset="-122"/>
                <a:ea typeface="华文楷体" panose="02010600040101010101" pitchFamily="2" charset="-122"/>
              </a:rPr>
              <a:t>ESP</a:t>
            </a:r>
            <a:r>
              <a:rPr lang="zh-CN" altLang="en-US" dirty="0" smtClean="0">
                <a:latin typeface="华文楷体" panose="02010600040101010101" pitchFamily="2" charset="-122"/>
                <a:ea typeface="华文楷体" panose="02010600040101010101" pitchFamily="2" charset="-122"/>
              </a:rPr>
              <a:t>使用填充，进而</a:t>
            </a:r>
          </a:p>
          <a:p>
            <a:pPr lvl="1" eaLnBrk="1" hangingPunct="1">
              <a:defRPr/>
            </a:pPr>
            <a:r>
              <a:rPr lang="zh-CN" altLang="en-US" dirty="0" smtClean="0">
                <a:latin typeface="华文楷体" panose="02010600040101010101" pitchFamily="2" charset="-122"/>
                <a:ea typeface="华文楷体" panose="02010600040101010101" pitchFamily="2" charset="-122"/>
              </a:rPr>
              <a:t>将明文扩展到所需长度</a:t>
            </a:r>
          </a:p>
          <a:p>
            <a:pPr lvl="1" eaLnBrk="1" hangingPunct="1">
              <a:defRPr/>
            </a:pPr>
            <a:r>
              <a:rPr lang="zh-CN" altLang="en-US" dirty="0" smtClean="0">
                <a:latin typeface="华文楷体" panose="02010600040101010101" pitchFamily="2" charset="-122"/>
                <a:ea typeface="华文楷体" panose="02010600040101010101" pitchFamily="2" charset="-122"/>
              </a:rPr>
              <a:t>对齐衬垫长度和下一个标题字段</a:t>
            </a:r>
          </a:p>
          <a:p>
            <a:pPr lvl="1" eaLnBrk="1" hangingPunct="1">
              <a:defRPr/>
            </a:pPr>
            <a:r>
              <a:rPr lang="zh-CN" altLang="en-US" dirty="0" smtClean="0">
                <a:latin typeface="华文楷体" panose="02010600040101010101" pitchFamily="2" charset="-122"/>
                <a:ea typeface="华文楷体" panose="02010600040101010101" pitchFamily="2" charset="-122"/>
              </a:rPr>
              <a:t>提供部分流量保密</a:t>
            </a: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59738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4585" y="574765"/>
            <a:ext cx="8928764" cy="1010195"/>
          </a:xfrm>
        </p:spPr>
        <p:txBody>
          <a:bodyPr/>
          <a:lstStyle/>
          <a:p>
            <a:pPr eaLnBrk="1" hangingPunct="1">
              <a:defRPr/>
            </a:pPr>
            <a:r>
              <a:rPr lang="zh-CN" altLang="en-US" dirty="0" smtClean="0">
                <a:ea typeface="+mj-ea"/>
                <a:cs typeface="+mj-cs"/>
              </a:rPr>
              <a:t>反重播服务</a:t>
            </a:r>
            <a:endParaRPr lang="en-US" dirty="0" smtClean="0">
              <a:ea typeface="+mj-ea"/>
              <a:cs typeface="+mj-cs"/>
            </a:endParaRPr>
          </a:p>
        </p:txBody>
      </p:sp>
      <p:sp>
        <p:nvSpPr>
          <p:cNvPr id="3" name="Content Placeholder 2"/>
          <p:cNvSpPr>
            <a:spLocks noGrp="1"/>
          </p:cNvSpPr>
          <p:nvPr>
            <p:ph idx="1"/>
          </p:nvPr>
        </p:nvSpPr>
        <p:spPr>
          <a:xfrm>
            <a:off x="870860" y="1972498"/>
            <a:ext cx="10101943" cy="4800600"/>
          </a:xfrm>
        </p:spPr>
        <p:txBody>
          <a:bodyPr/>
          <a:lstStyle/>
          <a:p>
            <a:pPr eaLnBrk="1" hangingPunct="1">
              <a:defRPr/>
            </a:pPr>
            <a:r>
              <a:rPr lang="zh-CN" altLang="en-US" dirty="0" smtClean="0">
                <a:latin typeface="华文楷体" panose="02010600040101010101" pitchFamily="2" charset="-122"/>
                <a:ea typeface="华文楷体" panose="02010600040101010101" pitchFamily="2" charset="-122"/>
              </a:rPr>
              <a:t>重播是当攻击者重新发送已验证数据包的副本</a:t>
            </a:r>
          </a:p>
          <a:p>
            <a:pPr lvl="1" eaLnBrk="1" hangingPunct="1">
              <a:defRPr/>
            </a:pPr>
            <a:r>
              <a:rPr lang="zh-CN" altLang="en-US" dirty="0" smtClean="0">
                <a:latin typeface="华文楷体" panose="02010600040101010101" pitchFamily="2" charset="-122"/>
                <a:ea typeface="华文楷体" panose="02010600040101010101" pitchFamily="2" charset="-122"/>
              </a:rPr>
              <a:t>使用序列号来挫败这个攻击</a:t>
            </a:r>
          </a:p>
          <a:p>
            <a:pPr eaLnBrk="1" hangingPunct="1">
              <a:defRPr/>
            </a:pPr>
            <a:r>
              <a:rPr lang="zh-CN" altLang="en-US" dirty="0" smtClean="0">
                <a:latin typeface="华文楷体" panose="02010600040101010101" pitchFamily="2" charset="-122"/>
                <a:ea typeface="华文楷体" panose="02010600040101010101" pitchFamily="2" charset="-122"/>
              </a:rPr>
              <a:t>当建立新的</a:t>
            </a:r>
            <a:r>
              <a:rPr lang="en-US" altLang="zh-CN" dirty="0" smtClean="0">
                <a:latin typeface="华文楷体" panose="02010600040101010101" pitchFamily="2" charset="-122"/>
                <a:ea typeface="华文楷体" panose="02010600040101010101" pitchFamily="2" charset="-122"/>
              </a:rPr>
              <a:t>SA</a:t>
            </a:r>
            <a:r>
              <a:rPr lang="zh-CN" altLang="en-US" dirty="0" smtClean="0">
                <a:latin typeface="华文楷体" panose="02010600040101010101" pitchFamily="2" charset="-122"/>
                <a:ea typeface="华文楷体" panose="02010600040101010101" pitchFamily="2" charset="-122"/>
              </a:rPr>
              <a:t>时，发送者将序列号初始化为</a:t>
            </a:r>
            <a:r>
              <a:rPr lang="en-US" altLang="zh-CN" dirty="0" smtClean="0">
                <a:latin typeface="华文楷体" panose="02010600040101010101" pitchFamily="2" charset="-122"/>
                <a:ea typeface="华文楷体" panose="02010600040101010101" pitchFamily="2" charset="-122"/>
              </a:rPr>
              <a:t>0</a:t>
            </a:r>
          </a:p>
          <a:p>
            <a:pPr lvl="1" eaLnBrk="1" hangingPunct="1">
              <a:defRPr/>
            </a:pPr>
            <a:r>
              <a:rPr lang="zh-CN" altLang="en-US" dirty="0" smtClean="0">
                <a:latin typeface="华文楷体" panose="02010600040101010101" pitchFamily="2" charset="-122"/>
                <a:ea typeface="华文楷体" panose="02010600040101010101" pitchFamily="2" charset="-122"/>
              </a:rPr>
              <a:t>每个数据包的增量</a:t>
            </a:r>
          </a:p>
          <a:p>
            <a:pPr lvl="1" eaLnBrk="1" hangingPunct="1">
              <a:defRPr/>
            </a:pPr>
            <a:r>
              <a:rPr lang="zh-CN" altLang="en-US" dirty="0" smtClean="0">
                <a:latin typeface="华文楷体" panose="02010600040101010101" pitchFamily="2" charset="-122"/>
                <a:ea typeface="华文楷体" panose="02010600040101010101" pitchFamily="2" charset="-122"/>
              </a:rPr>
              <a:t>不得超过</a:t>
            </a:r>
            <a:r>
              <a:rPr lang="en-US" altLang="zh-CN" dirty="0" smtClean="0">
                <a:latin typeface="华文楷体" panose="02010600040101010101" pitchFamily="2" charset="-122"/>
                <a:ea typeface="华文楷体" panose="02010600040101010101" pitchFamily="2" charset="-122"/>
              </a:rPr>
              <a:t>2</a:t>
            </a:r>
            <a:r>
              <a:rPr lang="en-US" altLang="zh-CN" baseline="30000" dirty="0" smtClean="0">
                <a:latin typeface="华文楷体" panose="02010600040101010101" pitchFamily="2" charset="-122"/>
                <a:ea typeface="华文楷体" panose="02010600040101010101" pitchFamily="2" charset="-122"/>
              </a:rPr>
              <a:t>32</a:t>
            </a:r>
            <a:r>
              <a:rPr lang="en-US" altLang="zh-CN" dirty="0" smtClean="0">
                <a:latin typeface="华文楷体" panose="02010600040101010101" pitchFamily="2" charset="-122"/>
                <a:ea typeface="华文楷体" panose="02010600040101010101" pitchFamily="2" charset="-122"/>
              </a:rPr>
              <a:t> – 1</a:t>
            </a:r>
          </a:p>
          <a:p>
            <a:pPr eaLnBrk="1" hangingPunct="1">
              <a:defRPr/>
            </a:pPr>
            <a:r>
              <a:rPr lang="zh-CN" altLang="en-US" dirty="0" smtClean="0">
                <a:latin typeface="华文楷体" panose="02010600040101010101" pitchFamily="2" charset="-122"/>
                <a:ea typeface="华文楷体" panose="02010600040101010101" pitchFamily="2" charset="-122"/>
              </a:rPr>
              <a:t>接收方接收序列号在（</a:t>
            </a:r>
            <a:r>
              <a:rPr lang="en-US" altLang="zh-CN" i="1" dirty="0" smtClean="0">
                <a:latin typeface="华文楷体" panose="02010600040101010101" pitchFamily="2" charset="-122"/>
                <a:ea typeface="华文楷体" panose="02010600040101010101" pitchFamily="2" charset="-122"/>
              </a:rPr>
              <a:t>N</a:t>
            </a:r>
            <a:r>
              <a:rPr lang="en-US" altLang="zh-CN" dirty="0" smtClean="0">
                <a:latin typeface="华文楷体" panose="02010600040101010101" pitchFamily="2" charset="-122"/>
                <a:ea typeface="华文楷体" panose="02010600040101010101" pitchFamily="2" charset="-122"/>
              </a:rPr>
              <a:t>-</a:t>
            </a:r>
            <a:r>
              <a:rPr lang="en-US" altLang="zh-CN" i="1" dirty="0" smtClean="0">
                <a:latin typeface="华文楷体" panose="02010600040101010101" pitchFamily="2" charset="-122"/>
                <a:ea typeface="华文楷体" panose="02010600040101010101" pitchFamily="2" charset="-122"/>
              </a:rPr>
              <a:t>W</a:t>
            </a:r>
            <a:r>
              <a:rPr lang="en-US" altLang="zh-CN" dirty="0" smtClean="0">
                <a:latin typeface="华文楷体" panose="02010600040101010101" pitchFamily="2" charset="-122"/>
                <a:ea typeface="华文楷体" panose="02010600040101010101" pitchFamily="2" charset="-122"/>
              </a:rPr>
              <a:t> + 1</a:t>
            </a:r>
            <a:r>
              <a:rPr lang="zh-CN" altLang="en-US" dirty="0" smtClean="0">
                <a:latin typeface="华文楷体" panose="02010600040101010101" pitchFamily="2" charset="-122"/>
                <a:ea typeface="华文楷体" panose="02010600040101010101" pitchFamily="2" charset="-122"/>
              </a:rPr>
              <a:t>）窗口的数据包</a:t>
            </a:r>
            <a:endParaRPr lang="en-US"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066370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1534585" y="522513"/>
            <a:ext cx="10390716" cy="1062447"/>
          </a:xfrm>
        </p:spPr>
        <p:txBody>
          <a:bodyPr/>
          <a:lstStyle/>
          <a:p>
            <a:pPr eaLnBrk="1" hangingPunct="1">
              <a:defRPr/>
            </a:pPr>
            <a:r>
              <a:rPr lang="zh-CN" altLang="en-US" sz="4000" dirty="0" smtClean="0"/>
              <a:t>安全关联的组合</a:t>
            </a:r>
            <a:endParaRPr lang="en-AU" altLang="zh-CN" sz="4000" dirty="0" smtClean="0"/>
          </a:p>
        </p:txBody>
      </p:sp>
      <p:sp>
        <p:nvSpPr>
          <p:cNvPr id="62467" name="Rectangle 3"/>
          <p:cNvSpPr>
            <a:spLocks noGrp="1" noChangeArrowheads="1"/>
          </p:cNvSpPr>
          <p:nvPr>
            <p:ph type="body" idx="1"/>
          </p:nvPr>
        </p:nvSpPr>
        <p:spPr>
          <a:xfrm>
            <a:off x="844734" y="1989912"/>
            <a:ext cx="11107780" cy="4724400"/>
          </a:xfrm>
        </p:spPr>
        <p:txBody>
          <a:bodyPr/>
          <a:lstStyle/>
          <a:p>
            <a:pPr eaLnBrk="1" hangingPunct="1">
              <a:lnSpc>
                <a:spcPct val="90000"/>
              </a:lnSpc>
              <a:defRPr/>
            </a:pPr>
            <a:r>
              <a:rPr lang="zh-CN" altLang="en-US" dirty="0" smtClean="0">
                <a:latin typeface="华文楷体" panose="02010600040101010101" pitchFamily="2" charset="-122"/>
                <a:ea typeface="华文楷体" panose="02010600040101010101" pitchFamily="2" charset="-122"/>
              </a:rPr>
              <a:t>单个安全关联（</a:t>
            </a:r>
            <a:r>
              <a:rPr lang="en-US" altLang="zh-CN" dirty="0" smtClean="0">
                <a:latin typeface="华文楷体" panose="02010600040101010101" pitchFamily="2" charset="-122"/>
                <a:ea typeface="华文楷体" panose="02010600040101010101" pitchFamily="2" charset="-122"/>
              </a:rPr>
              <a:t>SA</a:t>
            </a:r>
            <a:r>
              <a:rPr lang="zh-CN" altLang="en-US" dirty="0" smtClean="0">
                <a:latin typeface="华文楷体" panose="02010600040101010101" pitchFamily="2" charset="-122"/>
                <a:ea typeface="华文楷体" panose="02010600040101010101" pitchFamily="2" charset="-122"/>
              </a:rPr>
              <a:t>）可以实现</a:t>
            </a:r>
            <a:r>
              <a:rPr lang="en-US" dirty="0" smtClean="0">
                <a:latin typeface="华文楷体" panose="02010600040101010101" pitchFamily="2" charset="-122"/>
                <a:ea typeface="华文楷体" panose="02010600040101010101" pitchFamily="2" charset="-122"/>
              </a:rPr>
              <a:t>AH</a:t>
            </a:r>
            <a:r>
              <a:rPr lang="zh-CN" altLang="en-US" dirty="0" smtClean="0">
                <a:latin typeface="华文楷体" panose="02010600040101010101" pitchFamily="2" charset="-122"/>
                <a:ea typeface="华文楷体" panose="02010600040101010101" pitchFamily="2" charset="-122"/>
              </a:rPr>
              <a:t>，或者</a:t>
            </a:r>
            <a:r>
              <a:rPr lang="en-US" dirty="0" smtClean="0">
                <a:latin typeface="华文楷体" panose="02010600040101010101" pitchFamily="2" charset="-122"/>
                <a:ea typeface="华文楷体" panose="02010600040101010101" pitchFamily="2" charset="-122"/>
              </a:rPr>
              <a:t>ESP</a:t>
            </a:r>
          </a:p>
          <a:p>
            <a:pPr eaLnBrk="1" hangingPunct="1">
              <a:lnSpc>
                <a:spcPct val="90000"/>
              </a:lnSpc>
              <a:defRPr/>
            </a:pPr>
            <a:r>
              <a:rPr lang="zh-CN" altLang="en-US" dirty="0" smtClean="0">
                <a:latin typeface="华文楷体" panose="02010600040101010101" pitchFamily="2" charset="-122"/>
                <a:ea typeface="华文楷体" panose="02010600040101010101" pitchFamily="2" charset="-122"/>
              </a:rPr>
              <a:t>为了实现两者，需要将</a:t>
            </a:r>
            <a:r>
              <a:rPr lang="en-US" altLang="zh-CN" dirty="0" smtClean="0">
                <a:latin typeface="华文楷体" panose="02010600040101010101" pitchFamily="2" charset="-122"/>
                <a:ea typeface="华文楷体" panose="02010600040101010101" pitchFamily="2" charset="-122"/>
              </a:rPr>
              <a:t>SA</a:t>
            </a:r>
            <a:r>
              <a:rPr lang="zh-CN" altLang="en-US" dirty="0" smtClean="0">
                <a:latin typeface="华文楷体" panose="02010600040101010101" pitchFamily="2" charset="-122"/>
                <a:ea typeface="华文楷体" panose="02010600040101010101" pitchFamily="2" charset="-122"/>
              </a:rPr>
              <a:t>进行组合</a:t>
            </a:r>
            <a:endParaRPr lang="en-US" dirty="0" smtClean="0">
              <a:latin typeface="华文楷体" panose="02010600040101010101" pitchFamily="2" charset="-122"/>
              <a:ea typeface="华文楷体" panose="02010600040101010101" pitchFamily="2" charset="-122"/>
            </a:endParaRPr>
          </a:p>
          <a:p>
            <a:pPr lvl="1" eaLnBrk="1" hangingPunct="1">
              <a:lnSpc>
                <a:spcPct val="90000"/>
              </a:lnSpc>
              <a:defRPr/>
            </a:pPr>
            <a:r>
              <a:rPr lang="zh-CN" altLang="en-US" dirty="0" smtClean="0">
                <a:latin typeface="华文楷体" panose="02010600040101010101" pitchFamily="2" charset="-122"/>
                <a:ea typeface="华文楷体" panose="02010600040101010101" pitchFamily="2" charset="-122"/>
              </a:rPr>
              <a:t>形成安全关联束</a:t>
            </a:r>
          </a:p>
          <a:p>
            <a:pPr lvl="1" eaLnBrk="1" hangingPunct="1">
              <a:lnSpc>
                <a:spcPct val="90000"/>
              </a:lnSpc>
              <a:defRPr/>
            </a:pPr>
            <a:r>
              <a:rPr lang="zh-CN" altLang="en-US" dirty="0" smtClean="0">
                <a:latin typeface="华文楷体" panose="02010600040101010101" pitchFamily="2" charset="-122"/>
                <a:ea typeface="华文楷体" panose="02010600040101010101" pitchFamily="2" charset="-122"/>
              </a:rPr>
              <a:t>可以在不同或相同的端点终止</a:t>
            </a:r>
          </a:p>
          <a:p>
            <a:pPr lvl="1" eaLnBrk="1" hangingPunct="1">
              <a:lnSpc>
                <a:spcPct val="90000"/>
              </a:lnSpc>
              <a:defRPr/>
            </a:pPr>
            <a:r>
              <a:rPr lang="zh-CN" altLang="en-US" dirty="0" smtClean="0">
                <a:latin typeface="华文楷体" panose="02010600040101010101" pitchFamily="2" charset="-122"/>
                <a:ea typeface="华文楷体" panose="02010600040101010101" pitchFamily="2" charset="-122"/>
              </a:rPr>
              <a:t>由以下两种方式结合在一起</a:t>
            </a:r>
          </a:p>
          <a:p>
            <a:pPr lvl="2" eaLnBrk="1" hangingPunct="1">
              <a:lnSpc>
                <a:spcPct val="90000"/>
              </a:lnSpc>
              <a:defRPr/>
            </a:pPr>
            <a:r>
              <a:rPr lang="zh-CN" altLang="en-US" dirty="0" smtClean="0">
                <a:latin typeface="华文楷体" panose="02010600040101010101" pitchFamily="2" charset="-122"/>
                <a:ea typeface="华文楷体" panose="02010600040101010101" pitchFamily="2" charset="-122"/>
              </a:rPr>
              <a:t>运输邻接</a:t>
            </a:r>
          </a:p>
          <a:p>
            <a:pPr lvl="2" eaLnBrk="1" hangingPunct="1">
              <a:lnSpc>
                <a:spcPct val="90000"/>
              </a:lnSpc>
              <a:defRPr/>
            </a:pPr>
            <a:r>
              <a:rPr lang="zh-CN" altLang="en-US" dirty="0" smtClean="0">
                <a:latin typeface="华文楷体" panose="02010600040101010101" pitchFamily="2" charset="-122"/>
                <a:ea typeface="华文楷体" panose="02010600040101010101" pitchFamily="2" charset="-122"/>
              </a:rPr>
              <a:t>迭代隧道</a:t>
            </a:r>
            <a:endParaRPr lang="en-US" dirty="0" smtClean="0">
              <a:latin typeface="华文楷体" panose="02010600040101010101" pitchFamily="2" charset="-122"/>
              <a:ea typeface="华文楷体" panose="02010600040101010101" pitchFamily="2" charset="-122"/>
            </a:endParaRPr>
          </a:p>
          <a:p>
            <a:pPr eaLnBrk="1" hangingPunct="1">
              <a:lnSpc>
                <a:spcPct val="90000"/>
              </a:lnSpc>
              <a:defRPr/>
            </a:pPr>
            <a:r>
              <a:rPr lang="zh-CN" altLang="en-US" dirty="0" smtClean="0">
                <a:latin typeface="华文楷体" panose="02010600040101010101" pitchFamily="2" charset="-122"/>
                <a:ea typeface="华文楷体" panose="02010600040101010101" pitchFamily="2" charset="-122"/>
              </a:rPr>
              <a:t>组合认证和加密</a:t>
            </a:r>
          </a:p>
          <a:p>
            <a:pPr lvl="1">
              <a:lnSpc>
                <a:spcPct val="90000"/>
              </a:lnSpc>
              <a:defRPr/>
            </a:pPr>
            <a:r>
              <a:rPr lang="en-US" altLang="zh-CN" dirty="0" smtClean="0">
                <a:latin typeface="华文楷体" panose="02010600040101010101" pitchFamily="2" charset="-122"/>
                <a:ea typeface="华文楷体" panose="02010600040101010101" pitchFamily="2" charset="-122"/>
              </a:rPr>
              <a:t>ESP</a:t>
            </a:r>
            <a:r>
              <a:rPr lang="zh-CN" altLang="en-US" dirty="0" smtClean="0">
                <a:latin typeface="华文楷体" panose="02010600040101010101" pitchFamily="2" charset="-122"/>
                <a:ea typeface="华文楷体" panose="02010600040101010101" pitchFamily="2" charset="-122"/>
              </a:rPr>
              <a:t>具有认证，捆绑两个传输的</a:t>
            </a:r>
            <a:r>
              <a:rPr lang="en-US" altLang="zh-CN" dirty="0" smtClean="0">
                <a:latin typeface="华文楷体" panose="02010600040101010101" pitchFamily="2" charset="-122"/>
                <a:ea typeface="华文楷体" panose="02010600040101010101" pitchFamily="2" charset="-122"/>
              </a:rPr>
              <a:t>SA</a:t>
            </a:r>
            <a:r>
              <a:rPr lang="zh-CN" altLang="en-US" dirty="0" smtClean="0">
                <a:latin typeface="华文楷体" panose="02010600040101010101" pitchFamily="2" charset="-122"/>
                <a:ea typeface="华文楷体" panose="02010600040101010101" pitchFamily="2" charset="-122"/>
              </a:rPr>
              <a:t>，内部</a:t>
            </a:r>
            <a:r>
              <a:rPr lang="en-US" altLang="zh-CN" dirty="0" smtClean="0">
                <a:latin typeface="华文楷体" panose="02010600040101010101" pitchFamily="2" charset="-122"/>
                <a:ea typeface="华文楷体" panose="02010600040101010101" pitchFamily="2" charset="-122"/>
              </a:rPr>
              <a:t>ESP</a:t>
            </a:r>
            <a:r>
              <a:rPr lang="zh-CN" altLang="en-US" dirty="0" smtClean="0">
                <a:latin typeface="华文楷体" panose="02010600040101010101" pitchFamily="2" charset="-122"/>
                <a:ea typeface="华文楷体" panose="02010600040101010101" pitchFamily="2" charset="-122"/>
              </a:rPr>
              <a:t>和外部</a:t>
            </a:r>
            <a:r>
              <a:rPr lang="en-US" altLang="zh-CN" dirty="0" smtClean="0">
                <a:latin typeface="华文楷体" panose="02010600040101010101" pitchFamily="2" charset="-122"/>
                <a:ea typeface="华文楷体" panose="02010600040101010101" pitchFamily="2" charset="-122"/>
              </a:rPr>
              <a:t>AH</a:t>
            </a:r>
            <a:r>
              <a:rPr lang="zh-CN" altLang="en-US" dirty="0" smtClean="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捆绑内部</a:t>
            </a:r>
            <a:r>
              <a:rPr lang="en-US" altLang="zh-CN" dirty="0">
                <a:latin typeface="华文楷体" panose="02010600040101010101" pitchFamily="2" charset="-122"/>
                <a:ea typeface="华文楷体" panose="02010600040101010101" pitchFamily="2" charset="-122"/>
              </a:rPr>
              <a:t>AH</a:t>
            </a:r>
            <a:r>
              <a:rPr lang="zh-CN" altLang="en-US" dirty="0">
                <a:latin typeface="华文楷体" panose="02010600040101010101" pitchFamily="2" charset="-122"/>
                <a:ea typeface="华文楷体" panose="02010600040101010101" pitchFamily="2" charset="-122"/>
              </a:rPr>
              <a:t>传输和外部</a:t>
            </a:r>
            <a:r>
              <a:rPr lang="en-US" altLang="zh-CN" dirty="0">
                <a:latin typeface="华文楷体" panose="02010600040101010101" pitchFamily="2" charset="-122"/>
                <a:ea typeface="华文楷体" panose="02010600040101010101" pitchFamily="2" charset="-122"/>
              </a:rPr>
              <a:t>ESP</a:t>
            </a:r>
            <a:r>
              <a:rPr lang="zh-CN" altLang="en-US" dirty="0">
                <a:latin typeface="华文楷体" panose="02010600040101010101" pitchFamily="2" charset="-122"/>
                <a:ea typeface="华文楷体" panose="02010600040101010101" pitchFamily="2" charset="-122"/>
              </a:rPr>
              <a:t>隧道</a:t>
            </a:r>
            <a:r>
              <a:rPr lang="en-US" altLang="zh-CN" dirty="0">
                <a:latin typeface="华文楷体" panose="02010600040101010101" pitchFamily="2" charset="-122"/>
                <a:ea typeface="华文楷体" panose="02010600040101010101" pitchFamily="2" charset="-122"/>
              </a:rPr>
              <a:t>SA</a:t>
            </a:r>
            <a:endParaRPr 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490330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534585" y="587827"/>
            <a:ext cx="5153598" cy="971007"/>
          </a:xfrm>
        </p:spPr>
        <p:txBody>
          <a:bodyPr/>
          <a:lstStyle/>
          <a:p>
            <a:pPr eaLnBrk="1" hangingPunct="1">
              <a:defRPr/>
            </a:pPr>
            <a:r>
              <a:rPr lang="zh-CN" altLang="en-US" sz="4000" dirty="0" smtClean="0"/>
              <a:t>安全关联组合</a:t>
            </a:r>
            <a:endParaRPr lang="en-AU" altLang="zh-CN" sz="4000" dirty="0" smtClean="0"/>
          </a:p>
        </p:txBody>
      </p:sp>
      <p:pic>
        <p:nvPicPr>
          <p:cNvPr id="40963" name="Picture 5" descr="Ch16. Combinations.pdf                                         00156198  Mnementh                      BEAE7A2F:"/>
          <p:cNvPicPr>
            <a:picLocks noChangeAspect="1" noChangeArrowheads="1"/>
          </p:cNvPicPr>
          <p:nvPr/>
        </p:nvPicPr>
        <p:blipFill>
          <a:blip r:embed="rId3">
            <a:extLst>
              <a:ext uri="{28A0092B-C50C-407E-A947-70E740481C1C}">
                <a14:useLocalDpi xmlns:a14="http://schemas.microsoft.com/office/drawing/2010/main" val="0"/>
              </a:ext>
            </a:extLst>
          </a:blip>
          <a:srcRect t="3474" b="13898"/>
          <a:stretch>
            <a:fillRect/>
          </a:stretch>
        </p:blipFill>
        <p:spPr bwMode="auto">
          <a:xfrm>
            <a:off x="1198882" y="1950723"/>
            <a:ext cx="10052051" cy="481488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2036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US" dirty="0" smtClean="0"/>
              <a:t>IP</a:t>
            </a:r>
            <a:r>
              <a:rPr lang="zh-CN" altLang="en-US" dirty="0" smtClean="0">
                <a:ea typeface="ＭＳ Ｐゴシック" panose="020B0600070205080204" pitchFamily="34" charset="-128"/>
              </a:rPr>
              <a:t>安全</a:t>
            </a:r>
            <a:endParaRPr lang="en-AU" altLang="zh-CN" dirty="0" smtClean="0"/>
          </a:p>
        </p:txBody>
      </p:sp>
      <p:sp>
        <p:nvSpPr>
          <p:cNvPr id="46083" name="Rectangle 3"/>
          <p:cNvSpPr>
            <a:spLocks noGrp="1" noChangeArrowheads="1"/>
          </p:cNvSpPr>
          <p:nvPr>
            <p:ph type="body" idx="1"/>
          </p:nvPr>
        </p:nvSpPr>
        <p:spPr>
          <a:xfrm>
            <a:off x="845389" y="2017713"/>
            <a:ext cx="10363200" cy="4114800"/>
          </a:xfrm>
        </p:spPr>
        <p:txBody>
          <a:bodyPr/>
          <a:lstStyle/>
          <a:p>
            <a:pPr eaLnBrk="1" hangingPunct="1">
              <a:defRPr/>
            </a:pPr>
            <a:r>
              <a:rPr lang="zh-CN" altLang="en-US" dirty="0" smtClean="0">
                <a:latin typeface="华文楷体" panose="02010600040101010101" pitchFamily="2" charset="-122"/>
                <a:ea typeface="华文楷体" panose="02010600040101010101" pitchFamily="2" charset="-122"/>
              </a:rPr>
              <a:t>具有一系列应用程序特定的安全机制</a:t>
            </a:r>
            <a:endParaRPr lang="en-US" altLang="zh-CN" dirty="0" smtClean="0">
              <a:latin typeface="华文楷体" panose="02010600040101010101" pitchFamily="2" charset="-122"/>
              <a:ea typeface="华文楷体" panose="02010600040101010101" pitchFamily="2" charset="-122"/>
            </a:endParaRPr>
          </a:p>
          <a:p>
            <a:pPr lvl="1" eaLnBrk="1" hangingPunct="1">
              <a:defRPr/>
            </a:pPr>
            <a:r>
              <a:rPr lang="zh-CN" altLang="en-US" dirty="0" smtClean="0">
                <a:latin typeface="华文楷体" panose="02010600040101010101" pitchFamily="2" charset="-122"/>
                <a:ea typeface="华文楷体" panose="02010600040101010101" pitchFamily="2" charset="-122"/>
              </a:rPr>
              <a:t>例如：</a:t>
            </a:r>
            <a:r>
              <a:rPr lang="en-US" altLang="zh-CN" dirty="0" smtClean="0">
                <a:latin typeface="华文楷体" panose="02010600040101010101" pitchFamily="2" charset="-122"/>
                <a:ea typeface="华文楷体" panose="02010600040101010101" pitchFamily="2" charset="-122"/>
              </a:rPr>
              <a:t>S / MIME</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PGP</a:t>
            </a:r>
            <a:r>
              <a:rPr lang="zh-CN" altLang="en-US" dirty="0" smtClean="0">
                <a:latin typeface="华文楷体" panose="02010600040101010101" pitchFamily="2" charset="-122"/>
                <a:ea typeface="华文楷体" panose="02010600040101010101" pitchFamily="2" charset="-122"/>
              </a:rPr>
              <a:t>（电子邮件）</a:t>
            </a:r>
            <a:endParaRPr lang="en-US" altLang="zh-CN" dirty="0" smtClean="0">
              <a:latin typeface="华文楷体" panose="02010600040101010101" pitchFamily="2" charset="-122"/>
              <a:ea typeface="华文楷体" panose="02010600040101010101" pitchFamily="2" charset="-122"/>
            </a:endParaRPr>
          </a:p>
          <a:p>
            <a:pPr marL="457200" lvl="1" indent="0" eaLnBrk="1" hangingPunct="1">
              <a:buFont typeface="Wingdings" panose="05000000000000000000" pitchFamily="2" charset="2"/>
              <a:buNone/>
              <a:defRPr/>
            </a:pPr>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              Kerberos </a:t>
            </a:r>
            <a:r>
              <a:rPr lang="zh-CN" altLang="en-US" dirty="0" smtClean="0">
                <a:latin typeface="华文楷体" panose="02010600040101010101" pitchFamily="2" charset="-122"/>
                <a:ea typeface="华文楷体" panose="02010600040101010101" pitchFamily="2" charset="-122"/>
              </a:rPr>
              <a:t>（客户端</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服务器）</a:t>
            </a:r>
            <a:endParaRPr lang="en-US" altLang="zh-CN" dirty="0" smtClean="0">
              <a:latin typeface="华文楷体" panose="02010600040101010101" pitchFamily="2" charset="-122"/>
              <a:ea typeface="华文楷体" panose="02010600040101010101" pitchFamily="2" charset="-122"/>
            </a:endParaRPr>
          </a:p>
          <a:p>
            <a:pPr marL="457200" lvl="1" indent="0" eaLnBrk="1" hangingPunct="1">
              <a:buFont typeface="Wingdings" panose="05000000000000000000" pitchFamily="2" charset="2"/>
              <a:buNone/>
              <a:defRPr/>
            </a:pPr>
            <a:r>
              <a:rPr lang="en-US" altLang="zh-CN" dirty="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              SSL / HTTPS </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Web</a:t>
            </a:r>
            <a:r>
              <a:rPr lang="zh-CN" altLang="en-US" dirty="0" smtClean="0">
                <a:latin typeface="华文楷体" panose="02010600040101010101" pitchFamily="2" charset="-122"/>
                <a:ea typeface="华文楷体" panose="02010600040101010101" pitchFamily="2" charset="-122"/>
              </a:rPr>
              <a:t>访问）</a:t>
            </a:r>
            <a:endParaRPr lang="en-US" altLang="zh-CN" dirty="0" smtClean="0">
              <a:latin typeface="华文楷体" panose="02010600040101010101" pitchFamily="2" charset="-122"/>
              <a:ea typeface="华文楷体" panose="02010600040101010101" pitchFamily="2" charset="-122"/>
            </a:endParaRPr>
          </a:p>
          <a:p>
            <a:pPr eaLnBrk="1" hangingPunct="1">
              <a:defRPr/>
            </a:pPr>
            <a:r>
              <a:rPr lang="zh-CN" altLang="en-US" dirty="0" smtClean="0">
                <a:latin typeface="华文楷体" panose="02010600040101010101" pitchFamily="2" charset="-122"/>
                <a:ea typeface="华文楷体" panose="02010600040101010101" pitchFamily="2" charset="-122"/>
              </a:rPr>
              <a:t>然而，用户关心协议层的安全问题</a:t>
            </a:r>
          </a:p>
          <a:p>
            <a:pPr eaLnBrk="1" hangingPunct="1">
              <a:defRPr/>
            </a:pPr>
            <a:r>
              <a:rPr lang="zh-CN" altLang="en-US" dirty="0" smtClean="0">
                <a:latin typeface="华文楷体" panose="02010600040101010101" pitchFamily="2" charset="-122"/>
                <a:ea typeface="华文楷体" panose="02010600040101010101" pitchFamily="2" charset="-122"/>
              </a:rPr>
              <a:t>希望网络为所有应用程序实现安全</a:t>
            </a:r>
            <a:endParaRPr lang="en-US" altLang="zh-CN" dirty="0" smtClean="0">
              <a:latin typeface="华文楷体" panose="02010600040101010101" pitchFamily="2" charset="-122"/>
              <a:ea typeface="华文楷体" panose="02010600040101010101" pitchFamily="2" charset="-122"/>
            </a:endParaRPr>
          </a:p>
          <a:p>
            <a:pPr eaLnBrk="1" hangingPunct="1">
              <a:defRPr/>
            </a:pPr>
            <a:r>
              <a:rPr lang="en-US" altLang="zh-CN" dirty="0" smtClean="0">
                <a:latin typeface="华文楷体" panose="02010600040101010101" pitchFamily="2" charset="-122"/>
                <a:ea typeface="华文楷体" panose="02010600040101010101" pitchFamily="2" charset="-122"/>
              </a:rPr>
              <a:t>IP</a:t>
            </a:r>
            <a:r>
              <a:rPr lang="zh-CN" altLang="en-US" dirty="0" smtClean="0">
                <a:latin typeface="华文楷体" panose="02010600040101010101" pitchFamily="2" charset="-122"/>
                <a:ea typeface="华文楷体" panose="02010600040101010101" pitchFamily="2" charset="-122"/>
              </a:rPr>
              <a:t>层安全</a:t>
            </a:r>
            <a:endParaRPr lang="en-AU"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3982996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534585" y="640079"/>
            <a:ext cx="7452661" cy="971007"/>
          </a:xfrm>
        </p:spPr>
        <p:txBody>
          <a:bodyPr/>
          <a:lstStyle/>
          <a:p>
            <a:pPr eaLnBrk="1" hangingPunct="1">
              <a:defRPr/>
            </a:pPr>
            <a:r>
              <a:rPr lang="en-US" dirty="0" err="1" smtClean="0"/>
              <a:t>IPSec</a:t>
            </a:r>
            <a:r>
              <a:rPr lang="en-US" dirty="0" smtClean="0"/>
              <a:t> </a:t>
            </a:r>
            <a:r>
              <a:rPr lang="zh-CN" altLang="en-US" dirty="0" smtClean="0"/>
              <a:t>密钥管理</a:t>
            </a:r>
            <a:endParaRPr lang="en-AU" altLang="zh-CN" dirty="0" smtClean="0"/>
          </a:p>
        </p:txBody>
      </p:sp>
      <p:sp>
        <p:nvSpPr>
          <p:cNvPr id="65539" name="Rectangle 3"/>
          <p:cNvSpPr>
            <a:spLocks noGrp="1" noChangeArrowheads="1"/>
          </p:cNvSpPr>
          <p:nvPr>
            <p:ph type="body" idx="1"/>
          </p:nvPr>
        </p:nvSpPr>
        <p:spPr>
          <a:xfrm>
            <a:off x="832333" y="2056901"/>
            <a:ext cx="9395884" cy="4114800"/>
          </a:xfrm>
        </p:spPr>
        <p:txBody>
          <a:bodyPr/>
          <a:lstStyle/>
          <a:p>
            <a:pPr eaLnBrk="1" hangingPunct="1">
              <a:lnSpc>
                <a:spcPct val="90000"/>
              </a:lnSpc>
              <a:defRPr/>
            </a:pPr>
            <a:r>
              <a:rPr lang="zh-CN" altLang="en-US" dirty="0" smtClean="0">
                <a:latin typeface="华文楷体" panose="02010600040101010101" pitchFamily="2" charset="-122"/>
                <a:ea typeface="华文楷体" panose="02010600040101010101" pitchFamily="2" charset="-122"/>
              </a:rPr>
              <a:t>处理密钥生成和分发</a:t>
            </a:r>
          </a:p>
          <a:p>
            <a:pPr eaLnBrk="1" hangingPunct="1">
              <a:lnSpc>
                <a:spcPct val="90000"/>
              </a:lnSpc>
              <a:defRPr/>
            </a:pPr>
            <a:r>
              <a:rPr lang="zh-CN" altLang="en-US" dirty="0" smtClean="0">
                <a:latin typeface="华文楷体" panose="02010600040101010101" pitchFamily="2" charset="-122"/>
                <a:ea typeface="华文楷体" panose="02010600040101010101" pitchFamily="2" charset="-122"/>
              </a:rPr>
              <a:t>通常需要</a:t>
            </a:r>
            <a:r>
              <a:rPr lang="en-US" altLang="zh-CN" dirty="0" smtClean="0">
                <a:latin typeface="华文楷体" panose="02010600040101010101" pitchFamily="2" charset="-122"/>
                <a:ea typeface="华文楷体" panose="02010600040101010101" pitchFamily="2" charset="-122"/>
              </a:rPr>
              <a:t>2</a:t>
            </a:r>
            <a:r>
              <a:rPr lang="zh-CN" altLang="en-US" dirty="0" smtClean="0">
                <a:latin typeface="华文楷体" panose="02010600040101010101" pitchFamily="2" charset="-122"/>
                <a:ea typeface="华文楷体" panose="02010600040101010101" pitchFamily="2" charset="-122"/>
              </a:rPr>
              <a:t>对密钥</a:t>
            </a:r>
          </a:p>
          <a:p>
            <a:pPr lvl="1" eaLnBrk="1" hangingPunct="1">
              <a:lnSpc>
                <a:spcPct val="90000"/>
              </a:lnSpc>
              <a:defRPr/>
            </a:pPr>
            <a:r>
              <a:rPr lang="en-US" altLang="zh-CN" dirty="0" smtClean="0">
                <a:latin typeface="华文楷体" panose="02010600040101010101" pitchFamily="2" charset="-122"/>
                <a:ea typeface="华文楷体" panose="02010600040101010101" pitchFamily="2" charset="-122"/>
              </a:rPr>
              <a:t>AH</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ESP</a:t>
            </a:r>
            <a:r>
              <a:rPr lang="zh-CN" altLang="en-US" dirty="0" smtClean="0">
                <a:latin typeface="华文楷体" panose="02010600040101010101" pitchFamily="2" charset="-122"/>
                <a:ea typeface="华文楷体" panose="02010600040101010101" pitchFamily="2" charset="-122"/>
              </a:rPr>
              <a:t>每方向</a:t>
            </a:r>
            <a:r>
              <a:rPr lang="en-US" altLang="zh-CN" dirty="0" smtClean="0">
                <a:latin typeface="华文楷体" panose="02010600040101010101" pitchFamily="2" charset="-122"/>
                <a:ea typeface="华文楷体" panose="02010600040101010101" pitchFamily="2" charset="-122"/>
              </a:rPr>
              <a:t>2</a:t>
            </a:r>
            <a:r>
              <a:rPr lang="zh-CN" altLang="en-US" dirty="0" smtClean="0">
                <a:latin typeface="华文楷体" panose="02010600040101010101" pitchFamily="2" charset="-122"/>
                <a:ea typeface="华文楷体" panose="02010600040101010101" pitchFamily="2" charset="-122"/>
              </a:rPr>
              <a:t>个</a:t>
            </a:r>
          </a:p>
          <a:p>
            <a:pPr eaLnBrk="1" hangingPunct="1">
              <a:lnSpc>
                <a:spcPct val="90000"/>
              </a:lnSpc>
              <a:defRPr/>
            </a:pPr>
            <a:r>
              <a:rPr lang="zh-CN" altLang="en-US" dirty="0" smtClean="0">
                <a:latin typeface="华文楷体" panose="02010600040101010101" pitchFamily="2" charset="-122"/>
                <a:ea typeface="华文楷体" panose="02010600040101010101" pitchFamily="2" charset="-122"/>
              </a:rPr>
              <a:t>手动密钥管理</a:t>
            </a:r>
          </a:p>
          <a:p>
            <a:pPr lvl="1" eaLnBrk="1" hangingPunct="1">
              <a:lnSpc>
                <a:spcPct val="90000"/>
              </a:lnSpc>
              <a:defRPr/>
            </a:pPr>
            <a:r>
              <a:rPr lang="zh-CN" altLang="en-US" dirty="0" smtClean="0">
                <a:latin typeface="华文楷体" panose="02010600040101010101" pitchFamily="2" charset="-122"/>
                <a:ea typeface="华文楷体" panose="02010600040101010101" pitchFamily="2" charset="-122"/>
              </a:rPr>
              <a:t>系统管理员手动配置每个系统</a:t>
            </a:r>
            <a:endParaRPr lang="en-US" dirty="0" smtClean="0">
              <a:latin typeface="华文楷体" panose="02010600040101010101" pitchFamily="2" charset="-122"/>
              <a:ea typeface="华文楷体" panose="02010600040101010101" pitchFamily="2" charset="-122"/>
            </a:endParaRPr>
          </a:p>
          <a:p>
            <a:pPr eaLnBrk="1" hangingPunct="1">
              <a:lnSpc>
                <a:spcPct val="90000"/>
              </a:lnSpc>
              <a:defRPr/>
            </a:pPr>
            <a:r>
              <a:rPr lang="zh-CN" altLang="en-US" dirty="0" smtClean="0">
                <a:latin typeface="华文楷体" panose="02010600040101010101" pitchFamily="2" charset="-122"/>
                <a:ea typeface="华文楷体" panose="02010600040101010101" pitchFamily="2" charset="-122"/>
              </a:rPr>
              <a:t>自动密钥管理</a:t>
            </a:r>
            <a:endParaRPr lang="en-US" dirty="0" smtClean="0">
              <a:latin typeface="华文楷体" panose="02010600040101010101" pitchFamily="2" charset="-122"/>
              <a:ea typeface="华文楷体" panose="02010600040101010101" pitchFamily="2" charset="-122"/>
            </a:endParaRPr>
          </a:p>
          <a:p>
            <a:pPr lvl="1" eaLnBrk="1" hangingPunct="1">
              <a:lnSpc>
                <a:spcPct val="90000"/>
              </a:lnSpc>
              <a:defRPr/>
            </a:pPr>
            <a:r>
              <a:rPr lang="zh-CN" altLang="en-US" dirty="0" smtClean="0">
                <a:latin typeface="华文楷体" panose="02010600040101010101" pitchFamily="2" charset="-122"/>
                <a:ea typeface="华文楷体" panose="02010600040101010101" pitchFamily="2" charset="-122"/>
              </a:rPr>
              <a:t>自动化协议，用于按需创建</a:t>
            </a:r>
            <a:r>
              <a:rPr lang="en-US" altLang="zh-CN" dirty="0" smtClean="0">
                <a:latin typeface="华文楷体" panose="02010600040101010101" pitchFamily="2" charset="-122"/>
                <a:ea typeface="华文楷体" panose="02010600040101010101" pitchFamily="2" charset="-122"/>
              </a:rPr>
              <a:t>SA</a:t>
            </a:r>
            <a:r>
              <a:rPr lang="zh-CN" altLang="en-US" dirty="0" smtClean="0">
                <a:latin typeface="华文楷体" panose="02010600040101010101" pitchFamily="2" charset="-122"/>
                <a:ea typeface="华文楷体" panose="02010600040101010101" pitchFamily="2" charset="-122"/>
              </a:rPr>
              <a:t>在大型系统中的密钥</a:t>
            </a:r>
          </a:p>
          <a:p>
            <a:pPr lvl="1" eaLnBrk="1" hangingPunct="1">
              <a:lnSpc>
                <a:spcPct val="90000"/>
              </a:lnSpc>
              <a:defRPr/>
            </a:pPr>
            <a:r>
              <a:rPr lang="en-US" altLang="zh-CN" dirty="0" smtClean="0">
                <a:latin typeface="华文楷体" panose="02010600040101010101" pitchFamily="2" charset="-122"/>
                <a:ea typeface="华文楷体" panose="02010600040101010101" pitchFamily="2" charset="-122"/>
              </a:rPr>
              <a:t>Oakley</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ISAKMP</a:t>
            </a:r>
            <a:r>
              <a:rPr lang="zh-CN" altLang="en-US" dirty="0">
                <a:latin typeface="华文楷体" panose="02010600040101010101" pitchFamily="2" charset="-122"/>
                <a:ea typeface="华文楷体" panose="02010600040101010101" pitchFamily="2" charset="-122"/>
              </a:rPr>
              <a:t>协议</a:t>
            </a:r>
            <a:endParaRPr lang="en-AU"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21447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defRPr/>
            </a:pPr>
            <a:r>
              <a:rPr lang="en-US" dirty="0" smtClean="0"/>
              <a:t>Oakley </a:t>
            </a:r>
            <a:r>
              <a:rPr lang="zh-CN" altLang="en-US" dirty="0" smtClean="0"/>
              <a:t>协议</a:t>
            </a:r>
            <a:endParaRPr lang="en-AU" altLang="zh-CN" dirty="0" smtClean="0"/>
          </a:p>
        </p:txBody>
      </p:sp>
      <p:sp>
        <p:nvSpPr>
          <p:cNvPr id="66563" name="Rectangle 3"/>
          <p:cNvSpPr>
            <a:spLocks noGrp="1" noChangeArrowheads="1"/>
          </p:cNvSpPr>
          <p:nvPr>
            <p:ph type="body" idx="1"/>
          </p:nvPr>
        </p:nvSpPr>
        <p:spPr>
          <a:xfrm>
            <a:off x="844736" y="1976850"/>
            <a:ext cx="10964090" cy="4454525"/>
          </a:xfrm>
        </p:spPr>
        <p:txBody>
          <a:bodyPr/>
          <a:lstStyle/>
          <a:p>
            <a:pPr eaLnBrk="1" hangingPunct="1">
              <a:defRPr/>
            </a:pPr>
            <a:r>
              <a:rPr lang="zh-CN" altLang="en-US" dirty="0" smtClean="0">
                <a:latin typeface="华文楷体" panose="02010600040101010101" pitchFamily="2" charset="-122"/>
                <a:ea typeface="华文楷体" panose="02010600040101010101" pitchFamily="2" charset="-122"/>
              </a:rPr>
              <a:t>是一种密钥交换协议</a:t>
            </a:r>
          </a:p>
          <a:p>
            <a:pPr eaLnBrk="1" hangingPunct="1">
              <a:defRPr/>
            </a:pPr>
            <a:r>
              <a:rPr lang="zh-CN" altLang="en-US" dirty="0" smtClean="0">
                <a:latin typeface="华文楷体" panose="02010600040101010101" pitchFamily="2" charset="-122"/>
                <a:ea typeface="华文楷体" panose="02010600040101010101" pitchFamily="2" charset="-122"/>
              </a:rPr>
              <a:t>基于</a:t>
            </a:r>
            <a:r>
              <a:rPr lang="en-US" altLang="zh-CN" dirty="0" err="1" smtClean="0">
                <a:latin typeface="华文楷体" panose="02010600040101010101" pitchFamily="2" charset="-122"/>
                <a:ea typeface="华文楷体" panose="02010600040101010101" pitchFamily="2" charset="-122"/>
              </a:rPr>
              <a:t>Diffie</a:t>
            </a:r>
            <a:r>
              <a:rPr lang="en-US" altLang="zh-CN" dirty="0" smtClean="0">
                <a:latin typeface="华文楷体" panose="02010600040101010101" pitchFamily="2" charset="-122"/>
                <a:ea typeface="华文楷体" panose="02010600040101010101" pitchFamily="2" charset="-122"/>
              </a:rPr>
              <a:t>-Hellman</a:t>
            </a:r>
            <a:r>
              <a:rPr lang="zh-CN" altLang="en-US" dirty="0" smtClean="0">
                <a:latin typeface="华文楷体" panose="02010600040101010101" pitchFamily="2" charset="-122"/>
                <a:ea typeface="华文楷体" panose="02010600040101010101" pitchFamily="2" charset="-122"/>
              </a:rPr>
              <a:t>密钥交换</a:t>
            </a:r>
          </a:p>
          <a:p>
            <a:pPr lvl="1" eaLnBrk="1" hangingPunct="1">
              <a:defRPr/>
            </a:pPr>
            <a:r>
              <a:rPr lang="zh-CN" altLang="en-US" sz="2600" dirty="0" smtClean="0">
                <a:latin typeface="华文楷体" panose="02010600040101010101" pitchFamily="2" charset="-122"/>
                <a:ea typeface="华文楷体" panose="02010600040101010101" pitchFamily="2" charset="-122"/>
              </a:rPr>
              <a:t>增加了解决其弱点的功能</a:t>
            </a:r>
          </a:p>
          <a:p>
            <a:pPr lvl="1" eaLnBrk="1" hangingPunct="1">
              <a:defRPr/>
            </a:pPr>
            <a:r>
              <a:rPr lang="zh-CN" altLang="en-US" sz="2600" dirty="0" smtClean="0">
                <a:latin typeface="华文楷体" panose="02010600040101010101" pitchFamily="2" charset="-122"/>
                <a:ea typeface="华文楷体" panose="02010600040101010101" pitchFamily="2" charset="-122"/>
              </a:rPr>
              <a:t>没有通信双方的信息，中间人的袭击，计算成本贵</a:t>
            </a:r>
          </a:p>
          <a:p>
            <a:pPr lvl="1" eaLnBrk="1" hangingPunct="1">
              <a:defRPr/>
            </a:pPr>
            <a:r>
              <a:rPr lang="zh-CN" altLang="en-US" sz="2600" dirty="0" smtClean="0">
                <a:latin typeface="华文楷体" panose="02010600040101010101" pitchFamily="2" charset="-122"/>
                <a:ea typeface="华文楷体" panose="02010600040101010101" pitchFamily="2" charset="-122"/>
              </a:rPr>
              <a:t>所以添加</a:t>
            </a:r>
            <a:r>
              <a:rPr lang="en-US" altLang="zh-CN" sz="2600" dirty="0" smtClean="0">
                <a:latin typeface="华文楷体" panose="02010600040101010101" pitchFamily="2" charset="-122"/>
                <a:ea typeface="华文楷体" panose="02010600040101010101" pitchFamily="2" charset="-122"/>
              </a:rPr>
              <a:t>cookie</a:t>
            </a:r>
            <a:r>
              <a:rPr lang="zh-CN" altLang="en-US" sz="2600" dirty="0" smtClean="0">
                <a:latin typeface="华文楷体" panose="02010600040101010101" pitchFamily="2" charset="-122"/>
                <a:ea typeface="华文楷体" panose="02010600040101010101" pitchFamily="2" charset="-122"/>
              </a:rPr>
              <a:t>，组（全局参数），随机数，</a:t>
            </a:r>
            <a:r>
              <a:rPr lang="en-US" altLang="zh-CN" sz="2600" dirty="0" smtClean="0">
                <a:latin typeface="华文楷体" panose="02010600040101010101" pitchFamily="2" charset="-122"/>
                <a:ea typeface="华文楷体" panose="02010600040101010101" pitchFamily="2" charset="-122"/>
              </a:rPr>
              <a:t>DH</a:t>
            </a:r>
            <a:r>
              <a:rPr lang="zh-CN" altLang="en-US" sz="2600" dirty="0" smtClean="0">
                <a:latin typeface="华文楷体" panose="02010600040101010101" pitchFamily="2" charset="-122"/>
                <a:ea typeface="华文楷体" panose="02010600040101010101" pitchFamily="2" charset="-122"/>
              </a:rPr>
              <a:t>密钥交换与认证</a:t>
            </a:r>
            <a:endParaRPr lang="en-US" sz="2600" dirty="0" smtClean="0">
              <a:latin typeface="华文楷体" panose="02010600040101010101" pitchFamily="2" charset="-122"/>
              <a:ea typeface="华文楷体" panose="02010600040101010101" pitchFamily="2" charset="-122"/>
            </a:endParaRPr>
          </a:p>
          <a:p>
            <a:pPr eaLnBrk="1" hangingPunct="1">
              <a:defRPr/>
            </a:pPr>
            <a:r>
              <a:rPr lang="zh-CN" altLang="en-US" dirty="0" smtClean="0">
                <a:latin typeface="华文楷体" panose="02010600040101010101" pitchFamily="2" charset="-122"/>
                <a:ea typeface="华文楷体" panose="02010600040101010101" pitchFamily="2" charset="-122"/>
              </a:rPr>
              <a:t>可以使用素数域或者椭圆曲线域上的运算</a:t>
            </a:r>
            <a:endParaRPr lang="en-AU"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818025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534585" y="770708"/>
            <a:ext cx="10390716" cy="853441"/>
          </a:xfrm>
        </p:spPr>
        <p:txBody>
          <a:bodyPr/>
          <a:lstStyle/>
          <a:p>
            <a:pPr eaLnBrk="1" hangingPunct="1">
              <a:defRPr/>
            </a:pPr>
            <a:r>
              <a:rPr lang="en-US" dirty="0" smtClean="0"/>
              <a:t>ISAKMP </a:t>
            </a:r>
            <a:r>
              <a:rPr lang="zh-CN" altLang="en-US" dirty="0" smtClean="0"/>
              <a:t>协议</a:t>
            </a:r>
            <a:endParaRPr lang="en-AU" altLang="zh-CN" dirty="0" smtClean="0"/>
          </a:p>
        </p:txBody>
      </p:sp>
      <p:sp>
        <p:nvSpPr>
          <p:cNvPr id="67587" name="Rectangle 3"/>
          <p:cNvSpPr>
            <a:spLocks noGrp="1" noChangeArrowheads="1"/>
          </p:cNvSpPr>
          <p:nvPr>
            <p:ph type="body" idx="1"/>
          </p:nvPr>
        </p:nvSpPr>
        <p:spPr>
          <a:xfrm>
            <a:off x="717008" y="2116191"/>
            <a:ext cx="11379200" cy="3657600"/>
          </a:xfrm>
        </p:spPr>
        <p:txBody>
          <a:bodyPr/>
          <a:lstStyle/>
          <a:p>
            <a:pPr eaLnBrk="1" hangingPunct="1">
              <a:defRPr/>
            </a:pPr>
            <a:r>
              <a:rPr lang="zh-CN" altLang="en-US" dirty="0" smtClean="0">
                <a:latin typeface="华文楷体" panose="02010600040101010101" pitchFamily="2" charset="-122"/>
                <a:ea typeface="华文楷体" panose="02010600040101010101" pitchFamily="2" charset="-122"/>
              </a:rPr>
              <a:t>全称：</a:t>
            </a:r>
            <a:r>
              <a:rPr lang="en-AU" altLang="zh-CN" dirty="0" smtClean="0">
                <a:latin typeface="华文楷体" panose="02010600040101010101" pitchFamily="2" charset="-122"/>
                <a:ea typeface="华文楷体" panose="02010600040101010101" pitchFamily="2" charset="-122"/>
              </a:rPr>
              <a:t>Internet Security Association and Key Management Protocol</a:t>
            </a:r>
          </a:p>
          <a:p>
            <a:pPr eaLnBrk="1" hangingPunct="1">
              <a:defRPr/>
            </a:pPr>
            <a:r>
              <a:rPr lang="zh-CN" altLang="en-US" dirty="0" smtClean="0">
                <a:latin typeface="华文楷体" panose="02010600040101010101" pitchFamily="2" charset="-122"/>
                <a:ea typeface="华文楷体" panose="02010600040101010101" pitchFamily="2" charset="-122"/>
              </a:rPr>
              <a:t>提供密钥管理框架</a:t>
            </a:r>
          </a:p>
          <a:p>
            <a:pPr eaLnBrk="1" hangingPunct="1">
              <a:defRPr/>
            </a:pPr>
            <a:r>
              <a:rPr lang="zh-CN" altLang="en-US" dirty="0" smtClean="0">
                <a:latin typeface="华文楷体" panose="02010600040101010101" pitchFamily="2" charset="-122"/>
                <a:ea typeface="华文楷体" panose="02010600040101010101" pitchFamily="2" charset="-122"/>
              </a:rPr>
              <a:t>定义程序和数据包格式，来建立、协商、修改和删除</a:t>
            </a:r>
            <a:r>
              <a:rPr lang="en-US" altLang="zh-CN" dirty="0" smtClean="0">
                <a:latin typeface="华文楷体" panose="02010600040101010101" pitchFamily="2" charset="-122"/>
                <a:ea typeface="华文楷体" panose="02010600040101010101" pitchFamily="2" charset="-122"/>
              </a:rPr>
              <a:t>SA</a:t>
            </a:r>
          </a:p>
          <a:p>
            <a:pPr eaLnBrk="1" hangingPunct="1">
              <a:defRPr/>
            </a:pPr>
            <a:r>
              <a:rPr lang="zh-CN" altLang="en-US" dirty="0" smtClean="0">
                <a:latin typeface="华文楷体" panose="02010600040101010101" pitchFamily="2" charset="-122"/>
                <a:ea typeface="华文楷体" panose="02010600040101010101" pitchFamily="2" charset="-122"/>
              </a:rPr>
              <a:t>独立于密钥交换协议，加密算法和认证方式</a:t>
            </a:r>
          </a:p>
          <a:p>
            <a:pPr eaLnBrk="1" hangingPunct="1">
              <a:defRPr/>
            </a:pPr>
            <a:r>
              <a:rPr lang="en-US" altLang="zh-CN" dirty="0" smtClean="0">
                <a:latin typeface="华文楷体" panose="02010600040101010101" pitchFamily="2" charset="-122"/>
                <a:ea typeface="华文楷体" panose="02010600040101010101" pitchFamily="2" charset="-122"/>
              </a:rPr>
              <a:t>IKEv2</a:t>
            </a:r>
            <a:r>
              <a:rPr lang="zh-CN" altLang="en-US" dirty="0" smtClean="0">
                <a:latin typeface="华文楷体" panose="02010600040101010101" pitchFamily="2" charset="-122"/>
                <a:ea typeface="华文楷体" panose="02010600040101010101" pitchFamily="2" charset="-122"/>
              </a:rPr>
              <a:t>不再使用</a:t>
            </a:r>
            <a:r>
              <a:rPr lang="en-US" altLang="zh-CN" dirty="0" smtClean="0">
                <a:latin typeface="华文楷体" panose="02010600040101010101" pitchFamily="2" charset="-122"/>
                <a:ea typeface="华文楷体" panose="02010600040101010101" pitchFamily="2" charset="-122"/>
              </a:rPr>
              <a:t>Oakley</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ISAKMP</a:t>
            </a:r>
            <a:r>
              <a:rPr lang="zh-CN" altLang="en-US" dirty="0" smtClean="0">
                <a:latin typeface="华文楷体" panose="02010600040101010101" pitchFamily="2" charset="-122"/>
                <a:ea typeface="华文楷体" panose="02010600040101010101" pitchFamily="2" charset="-122"/>
              </a:rPr>
              <a:t>术语，但基本功能是一样的</a:t>
            </a:r>
            <a:endParaRPr lang="en-AU"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851316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5632" y="452850"/>
            <a:ext cx="5725886" cy="1139825"/>
          </a:xfrm>
        </p:spPr>
        <p:txBody>
          <a:bodyPr/>
          <a:lstStyle/>
          <a:p>
            <a:pPr>
              <a:defRPr/>
            </a:pPr>
            <a:r>
              <a:rPr lang="zh-CN" altLang="en-US" dirty="0" smtClean="0"/>
              <a:t>密码套件</a:t>
            </a:r>
            <a:endParaRPr lang="en-US" dirty="0" smtClean="0"/>
          </a:p>
        </p:txBody>
      </p:sp>
      <p:sp>
        <p:nvSpPr>
          <p:cNvPr id="3" name="Content Placeholder 2"/>
          <p:cNvSpPr>
            <a:spLocks noGrp="1"/>
          </p:cNvSpPr>
          <p:nvPr>
            <p:ph idx="1"/>
          </p:nvPr>
        </p:nvSpPr>
        <p:spPr>
          <a:xfrm>
            <a:off x="844734" y="2013865"/>
            <a:ext cx="10972800" cy="4151811"/>
          </a:xfrm>
        </p:spPr>
        <p:txBody>
          <a:bodyPr/>
          <a:lstStyle/>
          <a:p>
            <a:pPr>
              <a:defRPr/>
            </a:pPr>
            <a:r>
              <a:rPr lang="zh-CN" altLang="en-US" dirty="0" smtClean="0">
                <a:latin typeface="华文楷体" panose="02010600040101010101" pitchFamily="2" charset="-122"/>
                <a:ea typeface="华文楷体" panose="02010600040101010101" pitchFamily="2" charset="-122"/>
              </a:rPr>
              <a:t>包含多种密码算法</a:t>
            </a:r>
            <a:endParaRPr lang="en-US" dirty="0" smtClean="0">
              <a:latin typeface="华文楷体" panose="02010600040101010101" pitchFamily="2" charset="-122"/>
              <a:ea typeface="华文楷体" panose="02010600040101010101" pitchFamily="2" charset="-122"/>
            </a:endParaRPr>
          </a:p>
          <a:p>
            <a:pPr>
              <a:defRPr/>
            </a:pPr>
            <a:r>
              <a:rPr lang="zh-CN" altLang="en-US" dirty="0" smtClean="0">
                <a:latin typeface="华文楷体" panose="02010600040101010101" pitchFamily="2" charset="-122"/>
                <a:ea typeface="华文楷体" panose="02010600040101010101" pitchFamily="2" charset="-122"/>
              </a:rPr>
              <a:t>为了促进互操作性，使用以下方法</a:t>
            </a:r>
            <a:endParaRPr lang="en-US" dirty="0" smtClean="0">
              <a:latin typeface="华文楷体" panose="02010600040101010101" pitchFamily="2" charset="-122"/>
              <a:ea typeface="华文楷体" panose="02010600040101010101" pitchFamily="2" charset="-122"/>
            </a:endParaRPr>
          </a:p>
          <a:p>
            <a:pPr lvl="1">
              <a:defRPr/>
            </a:pPr>
            <a:r>
              <a:rPr lang="en-US" dirty="0" smtClean="0">
                <a:latin typeface="华文楷体" panose="02010600040101010101" pitchFamily="2" charset="-122"/>
                <a:ea typeface="华文楷体" panose="02010600040101010101" pitchFamily="2" charset="-122"/>
              </a:rPr>
              <a:t>RFC4308</a:t>
            </a:r>
            <a:r>
              <a:rPr lang="zh-CN" altLang="en-US" dirty="0" smtClean="0">
                <a:latin typeface="华文楷体" panose="02010600040101010101" pitchFamily="2" charset="-122"/>
                <a:ea typeface="华文楷体" panose="02010600040101010101" pitchFamily="2" charset="-122"/>
              </a:rPr>
              <a:t>定义了</a:t>
            </a:r>
            <a:r>
              <a:rPr lang="en-US" dirty="0" smtClean="0">
                <a:latin typeface="华文楷体" panose="02010600040101010101" pitchFamily="2" charset="-122"/>
                <a:ea typeface="华文楷体" panose="02010600040101010101" pitchFamily="2" charset="-122"/>
              </a:rPr>
              <a:t>VPN</a:t>
            </a:r>
            <a:r>
              <a:rPr lang="zh-CN" altLang="en-US" dirty="0" smtClean="0">
                <a:latin typeface="华文楷体" panose="02010600040101010101" pitchFamily="2" charset="-122"/>
                <a:ea typeface="华文楷体" panose="02010600040101010101" pitchFamily="2" charset="-122"/>
              </a:rPr>
              <a:t>密码组件</a:t>
            </a:r>
            <a:endParaRPr lang="en-US" dirty="0" smtClean="0">
              <a:latin typeface="华文楷体" panose="02010600040101010101" pitchFamily="2" charset="-122"/>
              <a:ea typeface="华文楷体" panose="02010600040101010101" pitchFamily="2" charset="-122"/>
            </a:endParaRPr>
          </a:p>
          <a:p>
            <a:pPr lvl="2">
              <a:defRPr/>
            </a:pPr>
            <a:r>
              <a:rPr lang="en-US" altLang="zh-CN" dirty="0" smtClean="0">
                <a:latin typeface="华文楷体" panose="02010600040101010101" pitchFamily="2" charset="-122"/>
                <a:ea typeface="华文楷体" panose="02010600040101010101" pitchFamily="2" charset="-122"/>
              </a:rPr>
              <a:t>VPN-A</a:t>
            </a:r>
            <a:r>
              <a:rPr lang="zh-CN" altLang="en-US" dirty="0" smtClean="0">
                <a:latin typeface="华文楷体" panose="02010600040101010101" pitchFamily="2" charset="-122"/>
                <a:ea typeface="华文楷体" panose="02010600040101010101" pitchFamily="2" charset="-122"/>
              </a:rPr>
              <a:t>使用</a:t>
            </a:r>
            <a:r>
              <a:rPr lang="en-US" altLang="zh-CN" dirty="0" smtClean="0">
                <a:latin typeface="华文楷体" panose="02010600040101010101" pitchFamily="2" charset="-122"/>
                <a:ea typeface="华文楷体" panose="02010600040101010101" pitchFamily="2" charset="-122"/>
              </a:rPr>
              <a:t>3DES</a:t>
            </a:r>
            <a:r>
              <a:rPr lang="zh-CN" altLang="en-US"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HMAC</a:t>
            </a:r>
            <a:r>
              <a:rPr lang="zh-CN" altLang="en-US" dirty="0" smtClean="0">
                <a:latin typeface="华文楷体" panose="02010600040101010101" pitchFamily="2" charset="-122"/>
                <a:ea typeface="华文楷体" panose="02010600040101010101" pitchFamily="2" charset="-122"/>
              </a:rPr>
              <a:t>，适合于常见的企业</a:t>
            </a:r>
            <a:r>
              <a:rPr lang="en-US" altLang="zh-CN" dirty="0" smtClean="0">
                <a:latin typeface="华文楷体" panose="02010600040101010101" pitchFamily="2" charset="-122"/>
                <a:ea typeface="华文楷体" panose="02010600040101010101" pitchFamily="2" charset="-122"/>
              </a:rPr>
              <a:t>VPN</a:t>
            </a:r>
            <a:r>
              <a:rPr lang="zh-CN" altLang="en-US" dirty="0" smtClean="0">
                <a:latin typeface="华文楷体" panose="02010600040101010101" pitchFamily="2" charset="-122"/>
                <a:ea typeface="华文楷体" panose="02010600040101010101" pitchFamily="2" charset="-122"/>
              </a:rPr>
              <a:t>安全性</a:t>
            </a:r>
          </a:p>
          <a:p>
            <a:pPr lvl="2">
              <a:defRPr/>
            </a:pPr>
            <a:r>
              <a:rPr lang="en-US" altLang="zh-CN" dirty="0" smtClean="0">
                <a:latin typeface="华文楷体" panose="02010600040101010101" pitchFamily="2" charset="-122"/>
                <a:ea typeface="华文楷体" panose="02010600040101010101" pitchFamily="2" charset="-122"/>
              </a:rPr>
              <a:t>VPN-B</a:t>
            </a:r>
            <a:r>
              <a:rPr lang="zh-CN" altLang="en-US" dirty="0" smtClean="0">
                <a:latin typeface="华文楷体" panose="02010600040101010101" pitchFamily="2" charset="-122"/>
                <a:ea typeface="华文楷体" panose="02010600040101010101" pitchFamily="2" charset="-122"/>
              </a:rPr>
              <a:t>具有更强的安全性，使用了</a:t>
            </a:r>
            <a:r>
              <a:rPr lang="en-US" altLang="zh-CN" dirty="0" smtClean="0">
                <a:latin typeface="华文楷体" panose="02010600040101010101" pitchFamily="2" charset="-122"/>
                <a:ea typeface="华文楷体" panose="02010600040101010101" pitchFamily="2" charset="-122"/>
              </a:rPr>
              <a:t>AES</a:t>
            </a:r>
            <a:r>
              <a:rPr lang="zh-CN" altLang="en-US" dirty="0" smtClean="0">
                <a:latin typeface="华文楷体" panose="02010600040101010101" pitchFamily="2" charset="-122"/>
                <a:ea typeface="华文楷体" panose="02010600040101010101" pitchFamily="2" charset="-122"/>
              </a:rPr>
              <a:t>实现</a:t>
            </a:r>
            <a:r>
              <a:rPr lang="en-US" altLang="zh-CN" dirty="0" smtClean="0">
                <a:latin typeface="华文楷体" panose="02010600040101010101" pitchFamily="2" charset="-122"/>
                <a:ea typeface="华文楷体" panose="02010600040101010101" pitchFamily="2" charset="-122"/>
              </a:rPr>
              <a:t>IPsecv3</a:t>
            </a:r>
            <a:r>
              <a:rPr lang="zh-CN" altLang="en-US"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IKEv2</a:t>
            </a:r>
            <a:endParaRPr lang="en-US" dirty="0" smtClean="0">
              <a:latin typeface="华文楷体" panose="02010600040101010101" pitchFamily="2" charset="-122"/>
              <a:ea typeface="华文楷体" panose="02010600040101010101" pitchFamily="2" charset="-122"/>
            </a:endParaRPr>
          </a:p>
          <a:p>
            <a:pPr lvl="1">
              <a:defRPr/>
            </a:pPr>
            <a:r>
              <a:rPr lang="en-US" altLang="zh-CN" dirty="0" smtClean="0">
                <a:latin typeface="华文楷体" panose="02010600040101010101" pitchFamily="2" charset="-122"/>
                <a:ea typeface="华文楷体" panose="02010600040101010101" pitchFamily="2" charset="-122"/>
              </a:rPr>
              <a:t>RFC4869</a:t>
            </a:r>
            <a:r>
              <a:rPr lang="zh-CN" altLang="en-US" dirty="0" smtClean="0">
                <a:latin typeface="华文楷体" panose="02010600040101010101" pitchFamily="2" charset="-122"/>
                <a:ea typeface="华文楷体" panose="02010600040101010101" pitchFamily="2" charset="-122"/>
              </a:rPr>
              <a:t>定义了与美国</a:t>
            </a:r>
            <a:r>
              <a:rPr lang="en-US" altLang="zh-CN" dirty="0" smtClean="0">
                <a:latin typeface="华文楷体" panose="02010600040101010101" pitchFamily="2" charset="-122"/>
                <a:ea typeface="华文楷体" panose="02010600040101010101" pitchFamily="2" charset="-122"/>
              </a:rPr>
              <a:t>NSA</a:t>
            </a:r>
            <a:r>
              <a:rPr lang="zh-CN" altLang="en-US" dirty="0" smtClean="0">
                <a:latin typeface="华文楷体" panose="02010600040101010101" pitchFamily="2" charset="-122"/>
                <a:ea typeface="华文楷体" panose="02010600040101010101" pitchFamily="2" charset="-122"/>
              </a:rPr>
              <a:t>规范兼容的四个加密套件</a:t>
            </a:r>
            <a:endParaRPr lang="en-US" dirty="0" smtClean="0">
              <a:latin typeface="华文楷体" panose="02010600040101010101" pitchFamily="2" charset="-122"/>
              <a:ea typeface="华文楷体" panose="02010600040101010101" pitchFamily="2" charset="-122"/>
            </a:endParaRPr>
          </a:p>
          <a:p>
            <a:pPr lvl="2">
              <a:defRPr/>
            </a:pPr>
            <a:r>
              <a:rPr lang="zh-CN" altLang="en-US" dirty="0" smtClean="0">
                <a:latin typeface="华文楷体" panose="02010600040101010101" pitchFamily="2" charset="-122"/>
                <a:ea typeface="华文楷体" panose="02010600040101010101" pitchFamily="2" charset="-122"/>
              </a:rPr>
              <a:t>为</a:t>
            </a:r>
            <a:r>
              <a:rPr lang="en-US" dirty="0" smtClean="0">
                <a:latin typeface="华文楷体" panose="02010600040101010101" pitchFamily="2" charset="-122"/>
                <a:ea typeface="华文楷体" panose="02010600040101010101" pitchFamily="2" charset="-122"/>
              </a:rPr>
              <a:t>ESP</a:t>
            </a:r>
            <a:r>
              <a:rPr lang="zh-CN" altLang="en-US" dirty="0" smtClean="0">
                <a:latin typeface="华文楷体" panose="02010600040101010101" pitchFamily="2" charset="-122"/>
                <a:ea typeface="华文楷体" panose="02010600040101010101" pitchFamily="2" charset="-122"/>
              </a:rPr>
              <a:t>和</a:t>
            </a:r>
            <a:r>
              <a:rPr lang="en-US" dirty="0" smtClean="0">
                <a:latin typeface="华文楷体" panose="02010600040101010101" pitchFamily="2" charset="-122"/>
                <a:ea typeface="华文楷体" panose="02010600040101010101" pitchFamily="2" charset="-122"/>
              </a:rPr>
              <a:t>IKE</a:t>
            </a:r>
            <a:r>
              <a:rPr lang="zh-CN" altLang="en-US" dirty="0" smtClean="0">
                <a:latin typeface="华文楷体" panose="02010600040101010101" pitchFamily="2" charset="-122"/>
                <a:ea typeface="华文楷体" panose="02010600040101010101" pitchFamily="2" charset="-122"/>
              </a:rPr>
              <a:t>提供多种选择</a:t>
            </a:r>
          </a:p>
          <a:p>
            <a:pPr lvl="2">
              <a:defRPr/>
            </a:pPr>
            <a:r>
              <a:rPr lang="en-US" dirty="0" smtClean="0">
                <a:latin typeface="华文楷体" panose="02010600040101010101" pitchFamily="2" charset="-122"/>
                <a:ea typeface="华文楷体" panose="02010600040101010101" pitchFamily="2" charset="-122"/>
              </a:rPr>
              <a:t>AES-GCM，AES-CBC，HMAC-SHA，ECP，ECDSA</a:t>
            </a:r>
          </a:p>
        </p:txBody>
      </p:sp>
    </p:spTree>
    <p:extLst>
      <p:ext uri="{BB962C8B-B14F-4D97-AF65-F5344CB8AC3E}">
        <p14:creationId xmlns:p14="http://schemas.microsoft.com/office/powerpoint/2010/main" val="19927297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zh-CN" altLang="en-US" dirty="0" smtClean="0"/>
              <a:t>总结</a:t>
            </a:r>
            <a:endParaRPr lang="en-AU" altLang="zh-CN" dirty="0" smtClean="0"/>
          </a:p>
        </p:txBody>
      </p:sp>
      <p:sp>
        <p:nvSpPr>
          <p:cNvPr id="45059" name="Rectangle 3"/>
          <p:cNvSpPr>
            <a:spLocks noGrp="1" noChangeArrowheads="1"/>
          </p:cNvSpPr>
          <p:nvPr>
            <p:ph type="body" idx="1"/>
          </p:nvPr>
        </p:nvSpPr>
        <p:spPr>
          <a:xfrm>
            <a:off x="832326" y="2017713"/>
            <a:ext cx="10363200" cy="4114800"/>
          </a:xfrm>
        </p:spPr>
        <p:txBody>
          <a:bodyPr/>
          <a:lstStyle/>
          <a:p>
            <a:pPr eaLnBrk="1" hangingPunct="1">
              <a:defRPr/>
            </a:pPr>
            <a:r>
              <a:rPr lang="zh-CN" altLang="en-US" dirty="0" smtClean="0">
                <a:latin typeface="华文楷体" panose="02010600040101010101" pitchFamily="2" charset="-122"/>
                <a:ea typeface="华文楷体" panose="02010600040101010101" pitchFamily="2" charset="-122"/>
              </a:rPr>
              <a:t>本章讨论了</a:t>
            </a:r>
            <a:r>
              <a:rPr lang="en-US" altLang="zh-CN" dirty="0" err="1" smtClean="0">
                <a:latin typeface="华文楷体" panose="02010600040101010101" pitchFamily="2" charset="-122"/>
                <a:ea typeface="华文楷体" panose="02010600040101010101" pitchFamily="2" charset="-122"/>
              </a:rPr>
              <a:t>IPSec</a:t>
            </a:r>
            <a:r>
              <a:rPr lang="zh-CN" altLang="en-US" dirty="0" smtClean="0">
                <a:latin typeface="华文楷体" panose="02010600040101010101" pitchFamily="2" charset="-122"/>
                <a:ea typeface="华文楷体" panose="02010600040101010101" pitchFamily="2" charset="-122"/>
              </a:rPr>
              <a:t>的多个方面：</a:t>
            </a:r>
            <a:endParaRPr lang="en-US" dirty="0" smtClean="0">
              <a:latin typeface="华文楷体" panose="02010600040101010101" pitchFamily="2" charset="-122"/>
              <a:ea typeface="华文楷体" panose="02010600040101010101" pitchFamily="2" charset="-122"/>
            </a:endParaRPr>
          </a:p>
          <a:p>
            <a:pPr lvl="1" eaLnBrk="1" hangingPunct="1">
              <a:defRPr/>
            </a:pPr>
            <a:r>
              <a:rPr lang="en-US" altLang="zh-CN" dirty="0" err="1" smtClean="0">
                <a:latin typeface="华文楷体" panose="02010600040101010101" pitchFamily="2" charset="-122"/>
                <a:ea typeface="华文楷体" panose="02010600040101010101" pitchFamily="2" charset="-122"/>
              </a:rPr>
              <a:t>IPSec</a:t>
            </a:r>
            <a:r>
              <a:rPr lang="zh-CN" altLang="en-US" dirty="0" smtClean="0">
                <a:latin typeface="华文楷体" panose="02010600040101010101" pitchFamily="2" charset="-122"/>
                <a:ea typeface="华文楷体" panose="02010600040101010101" pitchFamily="2" charset="-122"/>
              </a:rPr>
              <a:t>安全框架</a:t>
            </a:r>
          </a:p>
          <a:p>
            <a:pPr lvl="1" eaLnBrk="1" hangingPunct="1">
              <a:defRPr/>
            </a:pPr>
            <a:r>
              <a:rPr lang="en-US" altLang="zh-CN" dirty="0" err="1" smtClean="0">
                <a:latin typeface="华文楷体" panose="02010600040101010101" pitchFamily="2" charset="-122"/>
                <a:ea typeface="华文楷体" panose="02010600040101010101" pitchFamily="2" charset="-122"/>
              </a:rPr>
              <a:t>IPSec</a:t>
            </a:r>
            <a:r>
              <a:rPr lang="zh-CN" altLang="en-US" dirty="0" smtClean="0">
                <a:latin typeface="华文楷体" panose="02010600040101010101" pitchFamily="2" charset="-122"/>
                <a:ea typeface="华文楷体" panose="02010600040101010101" pitchFamily="2" charset="-122"/>
              </a:rPr>
              <a:t>安全策略</a:t>
            </a:r>
          </a:p>
          <a:p>
            <a:pPr lvl="1" eaLnBrk="1" hangingPunct="1">
              <a:defRPr/>
            </a:pPr>
            <a:r>
              <a:rPr lang="en-US" altLang="zh-CN" dirty="0" smtClean="0">
                <a:latin typeface="华文楷体" panose="02010600040101010101" pitchFamily="2" charset="-122"/>
                <a:ea typeface="华文楷体" panose="02010600040101010101" pitchFamily="2" charset="-122"/>
              </a:rPr>
              <a:t>ESP</a:t>
            </a:r>
          </a:p>
          <a:p>
            <a:pPr lvl="1" eaLnBrk="1" hangingPunct="1">
              <a:defRPr/>
            </a:pPr>
            <a:r>
              <a:rPr lang="zh-CN" altLang="en-US" dirty="0" smtClean="0">
                <a:latin typeface="华文楷体" panose="02010600040101010101" pitchFamily="2" charset="-122"/>
                <a:ea typeface="华文楷体" panose="02010600040101010101" pitchFamily="2" charset="-122"/>
              </a:rPr>
              <a:t>组合安全关联</a:t>
            </a:r>
          </a:p>
          <a:p>
            <a:pPr lvl="1" eaLnBrk="1" hangingPunct="1">
              <a:defRPr/>
            </a:pPr>
            <a:r>
              <a:rPr lang="zh-CN" altLang="en-US" dirty="0" smtClean="0">
                <a:latin typeface="华文楷体" panose="02010600040101010101" pitchFamily="2" charset="-122"/>
                <a:ea typeface="华文楷体" panose="02010600040101010101" pitchFamily="2" charset="-122"/>
              </a:rPr>
              <a:t>互联网密钥交换</a:t>
            </a:r>
          </a:p>
          <a:p>
            <a:pPr lvl="1" eaLnBrk="1" hangingPunct="1">
              <a:defRPr/>
            </a:pPr>
            <a:r>
              <a:rPr lang="zh-CN" altLang="en-US" dirty="0" smtClean="0">
                <a:latin typeface="华文楷体" panose="02010600040101010101" pitchFamily="2" charset="-122"/>
                <a:ea typeface="华文楷体" panose="02010600040101010101" pitchFamily="2" charset="-122"/>
              </a:rPr>
              <a:t>使用的密码套件</a:t>
            </a:r>
            <a:endParaRPr lang="en-US" dirty="0" smtClean="0">
              <a:latin typeface="华文楷体" panose="02010600040101010101" pitchFamily="2" charset="-122"/>
              <a:ea typeface="华文楷体" panose="02010600040101010101" pitchFamily="2" charset="-122"/>
            </a:endParaRPr>
          </a:p>
          <a:p>
            <a:pPr lvl="1" eaLnBrk="1" hangingPunct="1">
              <a:defRPr/>
            </a:pPr>
            <a:endParaRPr lang="en-AU"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75457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500118" y="3192576"/>
            <a:ext cx="3452770" cy="1446550"/>
          </a:xfrm>
          <a:prstGeom prst="rect">
            <a:avLst/>
          </a:prstGeom>
        </p:spPr>
        <p:txBody>
          <a:bodyPr wrap="square">
            <a:spAutoFit/>
          </a:bodyPr>
          <a:lstStyle/>
          <a:p>
            <a:pPr algn="ctr"/>
            <a:r>
              <a:rPr lang="en-US" altLang="zh-CN" sz="8800" b="1" kern="10" dirty="0" smtClean="0">
                <a:ln w="9525">
                  <a:noFill/>
                  <a:round/>
                  <a:headEnd/>
                  <a:tailEnd/>
                </a:ln>
                <a:solidFill>
                  <a:srgbClr val="336699"/>
                </a:solidFill>
                <a:effectLst>
                  <a:outerShdw dist="45791" dir="2021404" algn="ctr" rotWithShape="0">
                    <a:srgbClr val="B2B2B2">
                      <a:alpha val="79999"/>
                    </a:srgbClr>
                  </a:outerShdw>
                </a:effectLst>
                <a:latin typeface="Times New Roman"/>
                <a:cs typeface="Times New Roman"/>
              </a:rPr>
              <a:t>Q&amp;A</a:t>
            </a:r>
            <a:endParaRPr lang="zh-CN" altLang="en-US" sz="8800" b="1" kern="10" dirty="0">
              <a:ln w="9525">
                <a:noFill/>
                <a:round/>
                <a:headEnd/>
                <a:tailEnd/>
              </a:ln>
              <a:solidFill>
                <a:srgbClr val="336699"/>
              </a:solidFill>
              <a:effectLst>
                <a:outerShdw dist="45791" dir="2021404" algn="ctr" rotWithShape="0">
                  <a:srgbClr val="B2B2B2">
                    <a:alpha val="79999"/>
                  </a:srgbClr>
                </a:outerShdw>
              </a:effectLst>
              <a:latin typeface="Times New Roman"/>
              <a:cs typeface="Times New Roman"/>
            </a:endParaRPr>
          </a:p>
        </p:txBody>
      </p:sp>
    </p:spTree>
    <p:extLst>
      <p:ext uri="{BB962C8B-B14F-4D97-AF65-F5344CB8AC3E}">
        <p14:creationId xmlns:p14="http://schemas.microsoft.com/office/powerpoint/2010/main" val="1856518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537073" y="529050"/>
            <a:ext cx="7032171" cy="1139825"/>
          </a:xfrm>
        </p:spPr>
        <p:txBody>
          <a:bodyPr/>
          <a:lstStyle/>
          <a:p>
            <a:pPr eaLnBrk="1" hangingPunct="1">
              <a:defRPr/>
            </a:pPr>
            <a:r>
              <a:rPr lang="en-US" dirty="0" smtClean="0"/>
              <a:t>IP</a:t>
            </a:r>
            <a:r>
              <a:rPr lang="zh-CN" altLang="en-US" dirty="0" smtClean="0">
                <a:ea typeface="ＭＳ Ｐゴシック" panose="020B0600070205080204" pitchFamily="34" charset="-128"/>
              </a:rPr>
              <a:t>安全</a:t>
            </a:r>
            <a:endParaRPr lang="en-AU" altLang="zh-CN" dirty="0" smtClean="0"/>
          </a:p>
        </p:txBody>
      </p:sp>
      <p:sp>
        <p:nvSpPr>
          <p:cNvPr id="47107" name="Rectangle 3"/>
          <p:cNvSpPr>
            <a:spLocks noGrp="1" noChangeArrowheads="1"/>
          </p:cNvSpPr>
          <p:nvPr>
            <p:ph type="body" idx="1"/>
          </p:nvPr>
        </p:nvSpPr>
        <p:spPr>
          <a:xfrm>
            <a:off x="844734" y="1998624"/>
            <a:ext cx="10833460" cy="4532805"/>
          </a:xfrm>
        </p:spPr>
        <p:txBody>
          <a:bodyPr/>
          <a:lstStyle/>
          <a:p>
            <a:pPr eaLnBrk="1" hangingPunct="1">
              <a:defRPr/>
            </a:pPr>
            <a:r>
              <a:rPr lang="zh-CN" altLang="en-US" dirty="0" smtClean="0">
                <a:latin typeface="华文楷体" panose="02010600040101010101" pitchFamily="2" charset="-122"/>
                <a:ea typeface="华文楷体" panose="02010600040101010101" pitchFamily="2" charset="-122"/>
              </a:rPr>
              <a:t>一般</a:t>
            </a:r>
            <a:r>
              <a:rPr lang="en-US" altLang="zh-CN" dirty="0" smtClean="0">
                <a:latin typeface="华文楷体" panose="02010600040101010101" pitchFamily="2" charset="-122"/>
                <a:ea typeface="华文楷体" panose="02010600040101010101" pitchFamily="2" charset="-122"/>
              </a:rPr>
              <a:t>IP</a:t>
            </a:r>
            <a:r>
              <a:rPr lang="zh-CN" altLang="en-US" dirty="0" smtClean="0">
                <a:latin typeface="华文楷体" panose="02010600040101010101" pitchFamily="2" charset="-122"/>
                <a:ea typeface="华文楷体" panose="02010600040101010101" pitchFamily="2" charset="-122"/>
              </a:rPr>
              <a:t>安全机制，提供如下功能：</a:t>
            </a:r>
          </a:p>
          <a:p>
            <a:pPr lvl="1" eaLnBrk="1" hangingPunct="1">
              <a:defRPr/>
            </a:pPr>
            <a:r>
              <a:rPr lang="zh-CN" altLang="en-US" dirty="0" smtClean="0">
                <a:solidFill>
                  <a:srgbClr val="FF0000"/>
                </a:solidFill>
                <a:latin typeface="华文楷体" panose="02010600040101010101" pitchFamily="2" charset="-122"/>
                <a:ea typeface="华文楷体" panose="02010600040101010101" pitchFamily="2" charset="-122"/>
              </a:rPr>
              <a:t>认证</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确保是报头标识指出的源端实体发出的</a:t>
            </a:r>
          </a:p>
          <a:p>
            <a:pPr lvl="1" eaLnBrk="1" hangingPunct="1">
              <a:defRPr/>
            </a:pPr>
            <a:r>
              <a:rPr lang="zh-CN" altLang="en-US" dirty="0" smtClean="0">
                <a:solidFill>
                  <a:srgbClr val="FF0000"/>
                </a:solidFill>
                <a:latin typeface="华文楷体" panose="02010600040101010101" pitchFamily="2" charset="-122"/>
                <a:ea typeface="华文楷体" panose="02010600040101010101" pitchFamily="2" charset="-122"/>
              </a:rPr>
              <a:t>保密</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正在通信的节点对消息进行加密</a:t>
            </a:r>
          </a:p>
          <a:p>
            <a:pPr lvl="1" eaLnBrk="1" hangingPunct="1">
              <a:defRPr/>
            </a:pPr>
            <a:r>
              <a:rPr lang="zh-CN" altLang="en-US" dirty="0" smtClean="0">
                <a:solidFill>
                  <a:srgbClr val="FF0000"/>
                </a:solidFill>
                <a:latin typeface="华文楷体" panose="02010600040101010101" pitchFamily="2" charset="-122"/>
                <a:ea typeface="华文楷体" panose="02010600040101010101" pitchFamily="2" charset="-122"/>
              </a:rPr>
              <a:t>密钥管理</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密钥交换安全相关</a:t>
            </a:r>
          </a:p>
          <a:p>
            <a:pPr eaLnBrk="1" hangingPunct="1">
              <a:defRPr/>
            </a:pPr>
            <a:r>
              <a:rPr lang="en-US" altLang="zh-CN" dirty="0" smtClean="0">
                <a:latin typeface="华文楷体" panose="02010600040101010101" pitchFamily="2" charset="-122"/>
                <a:ea typeface="华文楷体" panose="02010600040101010101" pitchFamily="2" charset="-122"/>
              </a:rPr>
              <a:t>1994</a:t>
            </a:r>
            <a:r>
              <a:rPr lang="zh-CN" altLang="en-US" dirty="0" smtClean="0">
                <a:latin typeface="华文楷体" panose="02010600040101010101" pitchFamily="2" charset="-122"/>
                <a:ea typeface="华文楷体" panose="02010600040101010101" pitchFamily="2" charset="-122"/>
              </a:rPr>
              <a:t>年在一份报告“互联网结构体系安全”给出了安全机制的关键领域</a:t>
            </a:r>
            <a:endParaRPr lang="en-US" altLang="zh-CN" dirty="0" smtClean="0">
              <a:latin typeface="华文楷体" panose="02010600040101010101" pitchFamily="2" charset="-122"/>
              <a:ea typeface="华文楷体" panose="02010600040101010101" pitchFamily="2" charset="-122"/>
            </a:endParaRPr>
          </a:p>
          <a:p>
            <a:pPr eaLnBrk="1" hangingPunct="1">
              <a:defRPr/>
            </a:pPr>
            <a:r>
              <a:rPr lang="zh-CN" altLang="en-US" dirty="0" smtClean="0">
                <a:latin typeface="华文楷体" panose="02010600040101010101" pitchFamily="2" charset="-122"/>
                <a:ea typeface="华文楷体" panose="02010600040101010101" pitchFamily="2" charset="-122"/>
              </a:rPr>
              <a:t>总结应用需要在</a:t>
            </a:r>
            <a:r>
              <a:rPr lang="en-US" altLang="zh-CN" dirty="0" smtClean="0">
                <a:latin typeface="华文楷体" panose="02010600040101010101" pitchFamily="2" charset="-122"/>
                <a:ea typeface="华文楷体" panose="02010600040101010101" pitchFamily="2" charset="-122"/>
              </a:rPr>
              <a:t>IPv4</a:t>
            </a:r>
            <a:r>
              <a:rPr lang="zh-CN" altLang="en-US" dirty="0" smtClean="0">
                <a:latin typeface="华文楷体" panose="02010600040101010101" pitchFamily="2" charset="-122"/>
                <a:ea typeface="华文楷体" panose="02010600040101010101" pitchFamily="2" charset="-122"/>
              </a:rPr>
              <a:t>和</a:t>
            </a:r>
            <a:r>
              <a:rPr lang="en-US" altLang="zh-CN" dirty="0" smtClean="0">
                <a:latin typeface="华文楷体" panose="02010600040101010101" pitchFamily="2" charset="-122"/>
                <a:ea typeface="华文楷体" panose="02010600040101010101" pitchFamily="2" charset="-122"/>
              </a:rPr>
              <a:t>IPv6</a:t>
            </a:r>
            <a:r>
              <a:rPr lang="zh-CN" altLang="en-US" dirty="0" smtClean="0">
                <a:latin typeface="华文楷体" panose="02010600040101010101" pitchFamily="2" charset="-122"/>
                <a:ea typeface="华文楷体" panose="02010600040101010101" pitchFamily="2" charset="-122"/>
              </a:rPr>
              <a:t>中进行认证，加密</a:t>
            </a:r>
            <a:endParaRPr lang="en-US" altLang="zh-CN" dirty="0" smtClean="0">
              <a:latin typeface="华文楷体" panose="02010600040101010101" pitchFamily="2" charset="-122"/>
              <a:ea typeface="华文楷体" panose="02010600040101010101" pitchFamily="2" charset="-122"/>
            </a:endParaRPr>
          </a:p>
          <a:p>
            <a:pPr eaLnBrk="1" hangingPunct="1">
              <a:defRPr/>
            </a:pPr>
            <a:r>
              <a:rPr lang="en-US" altLang="zh-CN" dirty="0" err="1" smtClean="0">
                <a:latin typeface="华文楷体" panose="02010600040101010101" pitchFamily="2" charset="-122"/>
                <a:ea typeface="华文楷体" panose="02010600040101010101" pitchFamily="2" charset="-122"/>
              </a:rPr>
              <a:t>IPSec</a:t>
            </a:r>
            <a:r>
              <a:rPr lang="zh-CN" altLang="en-US" dirty="0" smtClean="0">
                <a:latin typeface="华文楷体" panose="02010600040101010101" pitchFamily="2" charset="-122"/>
                <a:ea typeface="华文楷体" panose="02010600040101010101" pitchFamily="2" charset="-122"/>
              </a:rPr>
              <a:t>提供了安全通信的性能</a:t>
            </a:r>
            <a:endParaRPr lang="zh-CN" altLang="en-US" dirty="0">
              <a:latin typeface="华文楷体" panose="02010600040101010101" pitchFamily="2" charset="-122"/>
              <a:ea typeface="华文楷体" panose="02010600040101010101" pitchFamily="2" charset="-122"/>
            </a:endParaRPr>
          </a:p>
          <a:p>
            <a:pPr eaLnBrk="1" hangingPunct="1">
              <a:defRPr/>
            </a:pPr>
            <a:endParaRPr lang="en-AU"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1166457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1497884" y="529050"/>
            <a:ext cx="8338457" cy="1139825"/>
          </a:xfrm>
        </p:spPr>
        <p:txBody>
          <a:bodyPr/>
          <a:lstStyle/>
          <a:p>
            <a:pPr eaLnBrk="1" hangingPunct="1">
              <a:defRPr/>
            </a:pPr>
            <a:r>
              <a:rPr lang="en-US" dirty="0" smtClean="0"/>
              <a:t>IP</a:t>
            </a:r>
            <a:r>
              <a:rPr lang="zh-CN" altLang="en-US" dirty="0" smtClean="0">
                <a:ea typeface="ＭＳ Ｐゴシック" panose="020B0600070205080204" pitchFamily="34" charset="-128"/>
              </a:rPr>
              <a:t>安全</a:t>
            </a:r>
            <a:endParaRPr lang="en-AU" altLang="zh-CN" dirty="0" smtClean="0"/>
          </a:p>
        </p:txBody>
      </p:sp>
      <p:sp>
        <p:nvSpPr>
          <p:cNvPr id="47107" name="Rectangle 3"/>
          <p:cNvSpPr>
            <a:spLocks noGrp="1" noChangeArrowheads="1"/>
          </p:cNvSpPr>
          <p:nvPr>
            <p:ph type="body" idx="1"/>
          </p:nvPr>
        </p:nvSpPr>
        <p:spPr>
          <a:xfrm>
            <a:off x="844734" y="1972498"/>
            <a:ext cx="9932126" cy="3918851"/>
          </a:xfrm>
        </p:spPr>
        <p:txBody>
          <a:bodyPr rIns="0"/>
          <a:lstStyle/>
          <a:p>
            <a:pPr eaLnBrk="1" hangingPunct="1">
              <a:defRPr/>
            </a:pPr>
            <a:r>
              <a:rPr lang="en-US" altLang="zh-CN" dirty="0" err="1" smtClean="0">
                <a:latin typeface="华文楷体" panose="02010600040101010101" pitchFamily="2" charset="-122"/>
                <a:ea typeface="华文楷体" panose="02010600040101010101" pitchFamily="2" charset="-122"/>
              </a:rPr>
              <a:t>IPSec</a:t>
            </a:r>
            <a:r>
              <a:rPr lang="zh-CN" altLang="en-US" dirty="0" smtClean="0">
                <a:latin typeface="华文楷体" panose="02010600040101010101" pitchFamily="2" charset="-122"/>
                <a:ea typeface="华文楷体" panose="02010600040101010101" pitchFamily="2" charset="-122"/>
              </a:rPr>
              <a:t>用途：</a:t>
            </a:r>
            <a:endParaRPr lang="en-US" altLang="zh-CN" dirty="0" smtClean="0">
              <a:latin typeface="华文楷体" panose="02010600040101010101" pitchFamily="2" charset="-122"/>
              <a:ea typeface="华文楷体" panose="02010600040101010101" pitchFamily="2" charset="-122"/>
            </a:endParaRPr>
          </a:p>
          <a:p>
            <a:pPr indent="342900" eaLnBrk="1" hangingPunct="1">
              <a:buFont typeface="Wingdings" panose="05000000000000000000" pitchFamily="2" charset="2"/>
              <a:buChar char="l"/>
              <a:defRPr/>
            </a:pPr>
            <a:r>
              <a:rPr lang="zh-CN" altLang="en-US" sz="3000" dirty="0" smtClean="0">
                <a:latin typeface="华文楷体" panose="02010600040101010101" pitchFamily="2" charset="-122"/>
                <a:ea typeface="华文楷体" panose="02010600040101010101" pitchFamily="2" charset="-122"/>
              </a:rPr>
              <a:t>通过互联网安全分支机构接入</a:t>
            </a:r>
            <a:endParaRPr lang="en-US" altLang="zh-CN" sz="3000" dirty="0" smtClean="0">
              <a:latin typeface="华文楷体" panose="02010600040101010101" pitchFamily="2" charset="-122"/>
              <a:ea typeface="华文楷体" panose="02010600040101010101" pitchFamily="2" charset="-122"/>
            </a:endParaRPr>
          </a:p>
          <a:p>
            <a:pPr indent="342900" eaLnBrk="1" hangingPunct="1">
              <a:buFont typeface="Wingdings" panose="05000000000000000000" pitchFamily="2" charset="2"/>
              <a:buChar char="l"/>
              <a:defRPr/>
            </a:pPr>
            <a:r>
              <a:rPr lang="zh-CN" altLang="en-US" sz="3000" dirty="0" smtClean="0">
                <a:latin typeface="华文楷体" panose="02010600040101010101" pitchFamily="2" charset="-122"/>
                <a:ea typeface="华文楷体" panose="02010600040101010101" pitchFamily="2" charset="-122"/>
              </a:rPr>
              <a:t>通过互联网进行安全远程访问</a:t>
            </a:r>
            <a:r>
              <a:rPr lang="en-US" altLang="zh-CN" sz="3000" dirty="0" smtClean="0">
                <a:latin typeface="华文楷体" panose="02010600040101010101" pitchFamily="2" charset="-122"/>
                <a:ea typeface="华文楷体" panose="02010600040101010101" pitchFamily="2" charset="-122"/>
              </a:rPr>
              <a:t> </a:t>
            </a:r>
          </a:p>
          <a:p>
            <a:pPr indent="342900" eaLnBrk="1" hangingPunct="1">
              <a:buFont typeface="Wingdings" panose="05000000000000000000" pitchFamily="2" charset="2"/>
              <a:buChar char="l"/>
              <a:defRPr/>
            </a:pPr>
            <a:r>
              <a:rPr lang="zh-CN" altLang="en-US" sz="3000" dirty="0" smtClean="0">
                <a:latin typeface="华文楷体" panose="02010600040101010101" pitchFamily="2" charset="-122"/>
                <a:ea typeface="华文楷体" panose="02010600040101010101" pitchFamily="2" charset="-122"/>
              </a:rPr>
              <a:t>与合作者建立企业间联网和企业内联网接入</a:t>
            </a:r>
            <a:endParaRPr lang="en-US" altLang="zh-CN" sz="3000" dirty="0" smtClean="0">
              <a:latin typeface="华文楷体" panose="02010600040101010101" pitchFamily="2" charset="-122"/>
              <a:ea typeface="华文楷体" panose="02010600040101010101" pitchFamily="2" charset="-122"/>
            </a:endParaRPr>
          </a:p>
          <a:p>
            <a:pPr indent="342900" eaLnBrk="1" hangingPunct="1">
              <a:buFont typeface="Wingdings" panose="05000000000000000000" pitchFamily="2" charset="2"/>
              <a:buChar char="l"/>
              <a:defRPr/>
            </a:pPr>
            <a:r>
              <a:rPr lang="zh-CN" altLang="en-US" sz="3000" dirty="0" smtClean="0">
                <a:latin typeface="华文楷体" panose="02010600040101010101" pitchFamily="2" charset="-122"/>
                <a:ea typeface="华文楷体" panose="02010600040101010101" pitchFamily="2" charset="-122"/>
              </a:rPr>
              <a:t>加强电子商务安全性</a:t>
            </a:r>
            <a:endParaRPr lang="en-US" altLang="zh-CN" sz="3000" dirty="0">
              <a:latin typeface="华文楷体" panose="02010600040101010101" pitchFamily="2" charset="-122"/>
              <a:ea typeface="华文楷体" panose="02010600040101010101" pitchFamily="2" charset="-122"/>
            </a:endParaRPr>
          </a:p>
          <a:p>
            <a:pPr eaLnBrk="1" hangingPunct="1">
              <a:defRPr/>
            </a:pPr>
            <a:r>
              <a:rPr lang="zh-CN" altLang="en-US" sz="3000" dirty="0" smtClean="0">
                <a:latin typeface="华文楷体" panose="02010600040101010101" pitchFamily="2" charset="-122"/>
                <a:ea typeface="华文楷体" panose="02010600040101010101" pitchFamily="2" charset="-122"/>
              </a:rPr>
              <a:t>对所有的流量进行加密和</a:t>
            </a:r>
            <a:r>
              <a:rPr lang="en-US" altLang="zh-CN" sz="3000" dirty="0" smtClean="0">
                <a:latin typeface="华文楷体" panose="02010600040101010101" pitchFamily="2" charset="-122"/>
                <a:ea typeface="华文楷体" panose="02010600040101010101" pitchFamily="2" charset="-122"/>
              </a:rPr>
              <a:t>/</a:t>
            </a:r>
            <a:r>
              <a:rPr lang="zh-CN" altLang="en-US" sz="3000" dirty="0" smtClean="0">
                <a:latin typeface="华文楷体" panose="02010600040101010101" pitchFamily="2" charset="-122"/>
                <a:ea typeface="华文楷体" panose="02010600040101010101" pitchFamily="2" charset="-122"/>
              </a:rPr>
              <a:t>或认证，保护所有的分布式应用：远程登录、文件传输、</a:t>
            </a:r>
            <a:r>
              <a:rPr lang="en-US" altLang="zh-CN" sz="3000" dirty="0" smtClean="0">
                <a:latin typeface="华文楷体" panose="02010600040101010101" pitchFamily="2" charset="-122"/>
                <a:ea typeface="华文楷体" panose="02010600040101010101" pitchFamily="2" charset="-122"/>
              </a:rPr>
              <a:t>Web</a:t>
            </a:r>
            <a:r>
              <a:rPr lang="zh-CN" altLang="en-US" sz="3000" dirty="0" smtClean="0">
                <a:latin typeface="华文楷体" panose="02010600040101010101" pitchFamily="2" charset="-122"/>
                <a:ea typeface="华文楷体" panose="02010600040101010101" pitchFamily="2" charset="-122"/>
              </a:rPr>
              <a:t>访问</a:t>
            </a:r>
            <a:r>
              <a:rPr lang="en-US" altLang="zh-CN" sz="3000" dirty="0" smtClean="0">
                <a:latin typeface="华文楷体" panose="02010600040101010101" pitchFamily="2" charset="-122"/>
                <a:ea typeface="华文楷体" panose="02010600040101010101" pitchFamily="2" charset="-122"/>
              </a:rPr>
              <a:t> </a:t>
            </a:r>
            <a:endParaRPr lang="en-AU" altLang="zh-CN" sz="30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41200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419498" y="509451"/>
            <a:ext cx="9879874" cy="1139825"/>
          </a:xfrm>
        </p:spPr>
        <p:txBody>
          <a:bodyPr/>
          <a:lstStyle/>
          <a:p>
            <a:pPr eaLnBrk="1" hangingPunct="1">
              <a:defRPr/>
            </a:pPr>
            <a:r>
              <a:rPr lang="en-US" dirty="0" smtClean="0"/>
              <a:t>IP</a:t>
            </a:r>
            <a:r>
              <a:rPr lang="zh-CN" altLang="en-US" dirty="0" smtClean="0">
                <a:ea typeface="ＭＳ Ｐゴシック" panose="020B0600070205080204" pitchFamily="34" charset="-128"/>
              </a:rPr>
              <a:t>安全的使用</a:t>
            </a:r>
            <a:endParaRPr lang="en-AU" altLang="zh-CN" dirty="0" smtClean="0"/>
          </a:p>
        </p:txBody>
      </p:sp>
      <p:pic>
        <p:nvPicPr>
          <p:cNvPr id="12291"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32571" y="1913717"/>
            <a:ext cx="9749238" cy="4885479"/>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1100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534585" y="352697"/>
            <a:ext cx="10390716" cy="1297578"/>
          </a:xfrm>
        </p:spPr>
        <p:txBody>
          <a:bodyPr/>
          <a:lstStyle/>
          <a:p>
            <a:pPr eaLnBrk="1" hangingPunct="1">
              <a:defRPr/>
            </a:pPr>
            <a:r>
              <a:rPr lang="en-US" dirty="0" err="1" smtClean="0"/>
              <a:t>IPSec</a:t>
            </a:r>
            <a:r>
              <a:rPr lang="en-US" dirty="0" smtClean="0"/>
              <a:t> </a:t>
            </a:r>
            <a:r>
              <a:rPr lang="zh-CN" altLang="en-US" dirty="0" smtClean="0"/>
              <a:t>优点</a:t>
            </a:r>
            <a:endParaRPr lang="en-AU" altLang="zh-CN" dirty="0" smtClean="0"/>
          </a:p>
        </p:txBody>
      </p:sp>
      <p:sp>
        <p:nvSpPr>
          <p:cNvPr id="48131" name="Rectangle 3"/>
          <p:cNvSpPr>
            <a:spLocks noGrp="1" noChangeArrowheads="1"/>
          </p:cNvSpPr>
          <p:nvPr>
            <p:ph type="body" idx="1"/>
          </p:nvPr>
        </p:nvSpPr>
        <p:spPr>
          <a:xfrm>
            <a:off x="845397" y="2017713"/>
            <a:ext cx="10363200" cy="4114800"/>
          </a:xfrm>
        </p:spPr>
        <p:txBody>
          <a:bodyPr/>
          <a:lstStyle/>
          <a:p>
            <a:pPr eaLnBrk="1" hangingPunct="1">
              <a:lnSpc>
                <a:spcPct val="90000"/>
              </a:lnSpc>
              <a:defRPr/>
            </a:pPr>
            <a:r>
              <a:rPr lang="zh-CN" altLang="en-US" dirty="0">
                <a:latin typeface="华文楷体" panose="02010600040101010101" pitchFamily="2" charset="-122"/>
                <a:ea typeface="华文楷体" panose="02010600040101010101" pitchFamily="2" charset="-122"/>
                <a:cs typeface="+mn-cs"/>
              </a:rPr>
              <a:t>在防火墙</a:t>
            </a:r>
            <a:r>
              <a:rPr lang="en-US" altLang="zh-CN" dirty="0">
                <a:latin typeface="华文楷体" panose="02010600040101010101" pitchFamily="2" charset="-122"/>
                <a:ea typeface="华文楷体" panose="02010600040101010101" pitchFamily="2" charset="-122"/>
                <a:cs typeface="+mn-cs"/>
              </a:rPr>
              <a:t>/</a:t>
            </a:r>
            <a:r>
              <a:rPr lang="zh-CN" altLang="en-US" dirty="0">
                <a:latin typeface="华文楷体" panose="02010600040101010101" pitchFamily="2" charset="-122"/>
                <a:ea typeface="华文楷体" panose="02010600040101010101" pitchFamily="2" charset="-122"/>
                <a:cs typeface="+mn-cs"/>
              </a:rPr>
              <a:t>路由器中</a:t>
            </a:r>
            <a:r>
              <a:rPr lang="zh-CN" altLang="en-US" dirty="0" smtClean="0">
                <a:latin typeface="华文楷体" panose="02010600040101010101" pitchFamily="2" charset="-122"/>
                <a:ea typeface="华文楷体" panose="02010600040101010101" pitchFamily="2" charset="-122"/>
                <a:cs typeface="+mn-cs"/>
              </a:rPr>
              <a:t>，对通过其边界的所有通信流量提供了强安全性</a:t>
            </a:r>
            <a:endParaRPr lang="zh-CN" altLang="en-US" dirty="0">
              <a:latin typeface="华文楷体" panose="02010600040101010101" pitchFamily="2" charset="-122"/>
              <a:ea typeface="华文楷体" panose="02010600040101010101" pitchFamily="2" charset="-122"/>
              <a:cs typeface="+mn-cs"/>
            </a:endParaRPr>
          </a:p>
          <a:p>
            <a:pPr eaLnBrk="1" hangingPunct="1">
              <a:lnSpc>
                <a:spcPct val="90000"/>
              </a:lnSpc>
              <a:defRPr/>
            </a:pPr>
            <a:r>
              <a:rPr lang="zh-CN" altLang="en-US" dirty="0">
                <a:latin typeface="华文楷体" panose="02010600040101010101" pitchFamily="2" charset="-122"/>
                <a:ea typeface="华文楷体" panose="02010600040101010101" pitchFamily="2" charset="-122"/>
                <a:cs typeface="+mn-cs"/>
              </a:rPr>
              <a:t>在防火墙</a:t>
            </a:r>
            <a:r>
              <a:rPr lang="en-US" altLang="zh-CN" dirty="0">
                <a:latin typeface="华文楷体" panose="02010600040101010101" pitchFamily="2" charset="-122"/>
                <a:ea typeface="华文楷体" panose="02010600040101010101" pitchFamily="2" charset="-122"/>
                <a:cs typeface="+mn-cs"/>
              </a:rPr>
              <a:t>/</a:t>
            </a:r>
            <a:r>
              <a:rPr lang="zh-CN" altLang="en-US" dirty="0">
                <a:latin typeface="华文楷体" panose="02010600040101010101" pitchFamily="2" charset="-122"/>
                <a:ea typeface="华文楷体" panose="02010600040101010101" pitchFamily="2" charset="-122"/>
                <a:cs typeface="+mn-cs"/>
              </a:rPr>
              <a:t>路由器中能抵抗旁</a:t>
            </a:r>
            <a:r>
              <a:rPr lang="zh-CN" altLang="en-US" dirty="0" smtClean="0">
                <a:latin typeface="华文楷体" panose="02010600040101010101" pitchFamily="2" charset="-122"/>
                <a:ea typeface="华文楷体" panose="02010600040101010101" pitchFamily="2" charset="-122"/>
                <a:cs typeface="+mn-cs"/>
              </a:rPr>
              <a:t>路流量</a:t>
            </a:r>
            <a:endParaRPr lang="zh-CN" altLang="en-US" dirty="0">
              <a:latin typeface="华文楷体" panose="02010600040101010101" pitchFamily="2" charset="-122"/>
              <a:ea typeface="华文楷体" panose="02010600040101010101" pitchFamily="2" charset="-122"/>
              <a:cs typeface="+mn-cs"/>
            </a:endParaRPr>
          </a:p>
          <a:p>
            <a:pPr eaLnBrk="1" hangingPunct="1">
              <a:lnSpc>
                <a:spcPct val="90000"/>
              </a:lnSpc>
              <a:defRPr/>
            </a:pPr>
            <a:r>
              <a:rPr lang="zh-CN" altLang="en-US" dirty="0">
                <a:latin typeface="华文楷体" panose="02010600040101010101" pitchFamily="2" charset="-122"/>
                <a:ea typeface="华文楷体" panose="02010600040101010101" pitchFamily="2" charset="-122"/>
                <a:cs typeface="+mn-cs"/>
              </a:rPr>
              <a:t>在传输层以下，因此对应用程序是透明的</a:t>
            </a:r>
          </a:p>
          <a:p>
            <a:pPr eaLnBrk="1" hangingPunct="1">
              <a:lnSpc>
                <a:spcPct val="90000"/>
              </a:lnSpc>
              <a:defRPr/>
            </a:pPr>
            <a:r>
              <a:rPr lang="zh-CN" altLang="en-US" dirty="0">
                <a:latin typeface="华文楷体" panose="02010600040101010101" pitchFamily="2" charset="-122"/>
                <a:ea typeface="华文楷体" panose="02010600040101010101" pitchFamily="2" charset="-122"/>
                <a:cs typeface="+mn-cs"/>
              </a:rPr>
              <a:t>可以对最终用户透明</a:t>
            </a:r>
          </a:p>
          <a:p>
            <a:pPr eaLnBrk="1" hangingPunct="1">
              <a:lnSpc>
                <a:spcPct val="90000"/>
              </a:lnSpc>
              <a:defRPr/>
            </a:pPr>
            <a:r>
              <a:rPr lang="zh-CN" altLang="en-US" dirty="0">
                <a:latin typeface="华文楷体" panose="02010600040101010101" pitchFamily="2" charset="-122"/>
                <a:ea typeface="华文楷体" panose="02010600040101010101" pitchFamily="2" charset="-122"/>
                <a:cs typeface="+mn-cs"/>
              </a:rPr>
              <a:t>可以为个人用户提供安全</a:t>
            </a:r>
            <a:r>
              <a:rPr lang="zh-CN" altLang="en-US" dirty="0" smtClean="0">
                <a:latin typeface="华文楷体" panose="02010600040101010101" pitchFamily="2" charset="-122"/>
                <a:ea typeface="华文楷体" panose="02010600040101010101" pitchFamily="2" charset="-122"/>
                <a:cs typeface="+mn-cs"/>
              </a:rPr>
              <a:t>保障</a:t>
            </a:r>
            <a:endParaRPr lang="zh-CN" altLang="en-US" dirty="0">
              <a:latin typeface="华文楷体" panose="02010600040101010101" pitchFamily="2" charset="-122"/>
              <a:ea typeface="华文楷体" panose="02010600040101010101" pitchFamily="2" charset="-122"/>
              <a:cs typeface="+mn-cs"/>
            </a:endParaRPr>
          </a:p>
          <a:p>
            <a:pPr eaLnBrk="1" hangingPunct="1">
              <a:lnSpc>
                <a:spcPct val="90000"/>
              </a:lnSpc>
              <a:defRPr/>
            </a:pPr>
            <a:r>
              <a:rPr lang="zh-CN" altLang="en-US" dirty="0">
                <a:latin typeface="华文楷体" panose="02010600040101010101" pitchFamily="2" charset="-122"/>
                <a:ea typeface="华文楷体" panose="02010600040101010101" pitchFamily="2" charset="-122"/>
                <a:cs typeface="+mn-cs"/>
              </a:rPr>
              <a:t>保证路由架</a:t>
            </a:r>
            <a:r>
              <a:rPr lang="zh-CN" altLang="en-US" dirty="0" smtClean="0">
                <a:latin typeface="华文楷体" panose="02010600040101010101" pitchFamily="2" charset="-122"/>
                <a:ea typeface="华文楷体" panose="02010600040101010101" pitchFamily="2" charset="-122"/>
                <a:cs typeface="+mn-cs"/>
              </a:rPr>
              <a:t>构安全（路由器广播、</a:t>
            </a:r>
            <a:r>
              <a:rPr lang="zh-CN" altLang="en-US" dirty="0">
                <a:latin typeface="华文楷体" panose="02010600040101010101" pitchFamily="2" charset="-122"/>
                <a:ea typeface="华文楷体" panose="02010600040101010101" pitchFamily="2" charset="-122"/>
              </a:rPr>
              <a:t>邻居广播</a:t>
            </a:r>
            <a:r>
              <a:rPr lang="zh-CN" altLang="en-US" dirty="0" smtClean="0">
                <a:latin typeface="华文楷体" panose="02010600040101010101" pitchFamily="2" charset="-122"/>
                <a:ea typeface="华文楷体" panose="02010600040101010101" pitchFamily="2" charset="-122"/>
                <a:cs typeface="+mn-cs"/>
              </a:rPr>
              <a:t>来自授权的路由器，重定向报文，路由更新未被伪造）</a:t>
            </a:r>
            <a:endParaRPr lang="zh-CN" altLang="en-US" dirty="0">
              <a:latin typeface="华文楷体" panose="02010600040101010101" pitchFamily="2" charset="-122"/>
              <a:ea typeface="华文楷体" panose="02010600040101010101" pitchFamily="2" charset="-122"/>
              <a:cs typeface="+mn-cs"/>
            </a:endParaRPr>
          </a:p>
        </p:txBody>
      </p:sp>
    </p:spTree>
    <p:extLst>
      <p:ext uri="{BB962C8B-B14F-4D97-AF65-F5344CB8AC3E}">
        <p14:creationId xmlns:p14="http://schemas.microsoft.com/office/powerpoint/2010/main" val="846864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406443" y="509457"/>
            <a:ext cx="9514114" cy="1139825"/>
          </a:xfrm>
        </p:spPr>
        <p:txBody>
          <a:bodyPr/>
          <a:lstStyle/>
          <a:p>
            <a:pPr eaLnBrk="1" hangingPunct="1">
              <a:defRPr/>
            </a:pPr>
            <a:r>
              <a:rPr lang="en-US" dirty="0" smtClean="0"/>
              <a:t>IP </a:t>
            </a:r>
            <a:r>
              <a:rPr lang="zh-CN" altLang="en-US" dirty="0" smtClean="0"/>
              <a:t>安全架构</a:t>
            </a:r>
            <a:endParaRPr lang="en-AU" altLang="zh-CN" dirty="0" smtClean="0"/>
          </a:p>
        </p:txBody>
      </p:sp>
      <p:sp>
        <p:nvSpPr>
          <p:cNvPr id="49155" name="Rectangle 3"/>
          <p:cNvSpPr>
            <a:spLocks noGrp="1" noChangeArrowheads="1"/>
          </p:cNvSpPr>
          <p:nvPr>
            <p:ph type="body" idx="1"/>
          </p:nvPr>
        </p:nvSpPr>
        <p:spPr>
          <a:xfrm>
            <a:off x="706848" y="1902832"/>
            <a:ext cx="11341459" cy="4837611"/>
          </a:xfrm>
        </p:spPr>
        <p:txBody>
          <a:bodyPr/>
          <a:lstStyle/>
          <a:p>
            <a:pPr>
              <a:defRPr/>
            </a:pPr>
            <a:r>
              <a:rPr lang="zh-CN" altLang="en-US" dirty="0" smtClean="0">
                <a:latin typeface="华文楷体" panose="02010600040101010101" pitchFamily="2" charset="-122"/>
                <a:ea typeface="华文楷体" panose="02010600040101010101" pitchFamily="2" charset="-122"/>
              </a:rPr>
              <a:t>总体描述较复杂，所有文档分为以下种类：</a:t>
            </a:r>
            <a:endParaRPr lang="en-US" altLang="zh-CN" dirty="0" smtClean="0">
              <a:latin typeface="华文楷体" panose="02010600040101010101" pitchFamily="2" charset="-122"/>
              <a:ea typeface="华文楷体" panose="02010600040101010101" pitchFamily="2" charset="-122"/>
            </a:endParaRPr>
          </a:p>
          <a:p>
            <a:pPr lvl="1">
              <a:defRPr/>
            </a:pPr>
            <a:r>
              <a:rPr lang="zh-CN" altLang="en-US" dirty="0" smtClean="0">
                <a:latin typeface="华文楷体" panose="02010600040101010101" pitchFamily="2" charset="-122"/>
                <a:ea typeface="华文楷体" panose="02010600040101010101" pitchFamily="2" charset="-122"/>
              </a:rPr>
              <a:t>体系结构：</a:t>
            </a:r>
            <a:r>
              <a:rPr lang="en-US" altLang="zh-CN" dirty="0" smtClean="0">
                <a:latin typeface="华文楷体" panose="02010600040101010101" pitchFamily="2" charset="-122"/>
                <a:ea typeface="华文楷体" panose="02010600040101010101" pitchFamily="2" charset="-122"/>
              </a:rPr>
              <a:t>RFC4301 Internet</a:t>
            </a:r>
            <a:r>
              <a:rPr lang="zh-CN" altLang="en-US" dirty="0" smtClean="0">
                <a:latin typeface="华文楷体" panose="02010600040101010101" pitchFamily="2" charset="-122"/>
                <a:ea typeface="华文楷体" panose="02010600040101010101" pitchFamily="2" charset="-122"/>
              </a:rPr>
              <a:t>协议安全体系结构</a:t>
            </a:r>
            <a:endParaRPr lang="en-US" altLang="zh-CN" dirty="0" smtClean="0">
              <a:latin typeface="华文楷体" panose="02010600040101010101" pitchFamily="2" charset="-122"/>
              <a:ea typeface="华文楷体" panose="02010600040101010101" pitchFamily="2" charset="-122"/>
            </a:endParaRPr>
          </a:p>
          <a:p>
            <a:pPr lvl="1">
              <a:defRPr/>
            </a:pPr>
            <a:r>
              <a:rPr lang="zh-CN" altLang="en-US" dirty="0" smtClean="0">
                <a:latin typeface="华文楷体" panose="02010600040101010101" pitchFamily="2" charset="-122"/>
                <a:ea typeface="华文楷体" panose="02010600040101010101" pitchFamily="2" charset="-122"/>
              </a:rPr>
              <a:t>认证报头（</a:t>
            </a:r>
            <a:r>
              <a:rPr lang="en-US" altLang="zh-CN" dirty="0" smtClean="0">
                <a:latin typeface="华文楷体" panose="02010600040101010101" pitchFamily="2" charset="-122"/>
                <a:ea typeface="华文楷体" panose="02010600040101010101" pitchFamily="2" charset="-122"/>
              </a:rPr>
              <a:t>AH</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RFC4302 </a:t>
            </a:r>
            <a:r>
              <a:rPr lang="zh-CN" altLang="en-US" dirty="0" smtClean="0">
                <a:latin typeface="华文楷体" panose="02010600040101010101" pitchFamily="2" charset="-122"/>
                <a:ea typeface="华文楷体" panose="02010600040101010101" pitchFamily="2" charset="-122"/>
              </a:rPr>
              <a:t>消息认证的扩展头</a:t>
            </a:r>
          </a:p>
          <a:p>
            <a:pPr lvl="1">
              <a:defRPr/>
            </a:pPr>
            <a:r>
              <a:rPr lang="zh-CN" altLang="en-US" dirty="0" smtClean="0">
                <a:latin typeface="华文楷体" panose="02010600040101010101" pitchFamily="2" charset="-122"/>
                <a:ea typeface="华文楷体" panose="02010600040101010101" pitchFamily="2" charset="-122"/>
              </a:rPr>
              <a:t>封装安全载荷（</a:t>
            </a:r>
            <a:r>
              <a:rPr lang="en-US" altLang="zh-CN" dirty="0" smtClean="0">
                <a:latin typeface="华文楷体" panose="02010600040101010101" pitchFamily="2" charset="-122"/>
                <a:ea typeface="华文楷体" panose="02010600040101010101" pitchFamily="2" charset="-122"/>
              </a:rPr>
              <a:t>ESP</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RFC4303 </a:t>
            </a:r>
            <a:r>
              <a:rPr lang="zh-CN" altLang="en-US" dirty="0" smtClean="0">
                <a:latin typeface="华文楷体" panose="02010600040101010101" pitchFamily="2" charset="-122"/>
                <a:ea typeface="华文楷体" panose="02010600040101010101" pitchFamily="2" charset="-122"/>
              </a:rPr>
              <a:t>包含封装的头和尾用来提供加密或者机密和认证的结合</a:t>
            </a:r>
            <a:endParaRPr lang="en-US" altLang="zh-CN" dirty="0" smtClean="0">
              <a:latin typeface="华文楷体" panose="02010600040101010101" pitchFamily="2" charset="-122"/>
              <a:ea typeface="华文楷体" panose="02010600040101010101" pitchFamily="2" charset="-122"/>
            </a:endParaRPr>
          </a:p>
          <a:p>
            <a:pPr lvl="1">
              <a:defRPr/>
            </a:pPr>
            <a:r>
              <a:rPr lang="zh-CN" altLang="en-US" dirty="0" smtClean="0">
                <a:latin typeface="华文楷体" panose="02010600040101010101" pitchFamily="2" charset="-122"/>
                <a:ea typeface="华文楷体" panose="02010600040101010101" pitchFamily="2" charset="-122"/>
              </a:rPr>
              <a:t>因特网密钥交换（</a:t>
            </a:r>
            <a:r>
              <a:rPr lang="en-US" altLang="zh-CN" dirty="0" smtClean="0">
                <a:latin typeface="华文楷体" panose="02010600040101010101" pitchFamily="2" charset="-122"/>
                <a:ea typeface="华文楷体" panose="02010600040101010101" pitchFamily="2" charset="-122"/>
              </a:rPr>
              <a:t>IKE</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RFC4306</a:t>
            </a:r>
            <a:r>
              <a:rPr lang="zh-CN" altLang="en-US" dirty="0" smtClean="0">
                <a:latin typeface="华文楷体" panose="02010600040101010101" pitchFamily="2" charset="-122"/>
                <a:ea typeface="华文楷体" panose="02010600040101010101" pitchFamily="2" charset="-122"/>
              </a:rPr>
              <a:t>互联网密钥交换（</a:t>
            </a:r>
            <a:r>
              <a:rPr lang="en-US" altLang="zh-CN" dirty="0" smtClean="0">
                <a:latin typeface="华文楷体" panose="02010600040101010101" pitchFamily="2" charset="-122"/>
                <a:ea typeface="华文楷体" panose="02010600040101010101" pitchFamily="2" charset="-122"/>
              </a:rPr>
              <a:t>IKEv2</a:t>
            </a:r>
            <a:r>
              <a:rPr lang="zh-CN" altLang="en-US" dirty="0" smtClean="0">
                <a:latin typeface="华文楷体" panose="02010600040101010101" pitchFamily="2" charset="-122"/>
                <a:ea typeface="华文楷体" panose="02010600040101010101" pitchFamily="2" charset="-122"/>
              </a:rPr>
              <a:t>）协议</a:t>
            </a:r>
          </a:p>
          <a:p>
            <a:pPr lvl="1">
              <a:defRPr/>
            </a:pPr>
            <a:r>
              <a:rPr lang="zh-CN" altLang="en-US" dirty="0" smtClean="0">
                <a:latin typeface="华文楷体" panose="02010600040101010101" pitchFamily="2" charset="-122"/>
                <a:ea typeface="华文楷体" panose="02010600040101010101" pitchFamily="2" charset="-122"/>
              </a:rPr>
              <a:t>密码算法：大量定义和描述用于加密、认证、伪随机函数（</a:t>
            </a:r>
            <a:r>
              <a:rPr lang="en-US" altLang="zh-CN" dirty="0" smtClean="0">
                <a:latin typeface="华文楷体" panose="02010600040101010101" pitchFamily="2" charset="-122"/>
                <a:ea typeface="华文楷体" panose="02010600040101010101" pitchFamily="2" charset="-122"/>
              </a:rPr>
              <a:t>PRF</a:t>
            </a:r>
            <a:r>
              <a:rPr lang="zh-CN" altLang="en-US" dirty="0" smtClean="0">
                <a:latin typeface="华文楷体" panose="02010600040101010101" pitchFamily="2" charset="-122"/>
                <a:ea typeface="华文楷体" panose="02010600040101010101" pitchFamily="2" charset="-122"/>
              </a:rPr>
              <a:t>）和密钥交换的密码算法文档</a:t>
            </a:r>
          </a:p>
          <a:p>
            <a:pPr lvl="1">
              <a:defRPr/>
            </a:pPr>
            <a:r>
              <a:rPr lang="zh-CN" altLang="en-US" dirty="0" smtClean="0">
                <a:latin typeface="华文楷体" panose="02010600040101010101" pitchFamily="2" charset="-122"/>
                <a:ea typeface="华文楷体" panose="02010600040101010101" pitchFamily="2" charset="-122"/>
              </a:rPr>
              <a:t>其他：处理安全策略和管理信息库的内容</a:t>
            </a:r>
            <a:endParaRPr lang="en-AU"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599217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dirty="0" err="1" smtClean="0"/>
              <a:t>IPSec</a:t>
            </a:r>
            <a:r>
              <a:rPr lang="en-US" dirty="0" smtClean="0"/>
              <a:t> </a:t>
            </a:r>
            <a:r>
              <a:rPr lang="zh-CN" altLang="en-US" dirty="0" smtClean="0"/>
              <a:t>服务</a:t>
            </a:r>
            <a:endParaRPr lang="en-AU" altLang="zh-CN" dirty="0" smtClean="0"/>
          </a:p>
        </p:txBody>
      </p:sp>
      <p:sp>
        <p:nvSpPr>
          <p:cNvPr id="50179" name="Rectangle 3"/>
          <p:cNvSpPr>
            <a:spLocks noGrp="1" noChangeArrowheads="1"/>
          </p:cNvSpPr>
          <p:nvPr>
            <p:ph type="body" idx="1"/>
          </p:nvPr>
        </p:nvSpPr>
        <p:spPr>
          <a:xfrm>
            <a:off x="832326" y="2017713"/>
            <a:ext cx="10363200" cy="4114800"/>
          </a:xfrm>
        </p:spPr>
        <p:txBody>
          <a:bodyPr/>
          <a:lstStyle/>
          <a:p>
            <a:pPr eaLnBrk="1" hangingPunct="1">
              <a:lnSpc>
                <a:spcPct val="90000"/>
              </a:lnSpc>
              <a:defRPr/>
            </a:pPr>
            <a:r>
              <a:rPr lang="zh-CN" altLang="en-US" dirty="0" smtClean="0">
                <a:latin typeface="华文楷体" panose="02010600040101010101" pitchFamily="2" charset="-122"/>
                <a:ea typeface="华文楷体" panose="02010600040101010101" pitchFamily="2" charset="-122"/>
              </a:rPr>
              <a:t>访问控制</a:t>
            </a:r>
          </a:p>
          <a:p>
            <a:pPr eaLnBrk="1" hangingPunct="1">
              <a:lnSpc>
                <a:spcPct val="90000"/>
              </a:lnSpc>
              <a:defRPr/>
            </a:pPr>
            <a:r>
              <a:rPr lang="zh-CN" altLang="en-US" dirty="0" smtClean="0">
                <a:latin typeface="华文楷体" panose="02010600040101010101" pitchFamily="2" charset="-122"/>
                <a:ea typeface="华文楷体" panose="02010600040101010101" pitchFamily="2" charset="-122"/>
              </a:rPr>
              <a:t>无连接的完整性</a:t>
            </a:r>
          </a:p>
          <a:p>
            <a:pPr eaLnBrk="1" hangingPunct="1">
              <a:lnSpc>
                <a:spcPct val="90000"/>
              </a:lnSpc>
              <a:defRPr/>
            </a:pPr>
            <a:r>
              <a:rPr lang="zh-CN" altLang="en-US" dirty="0" smtClean="0">
                <a:latin typeface="华文楷体" panose="02010600040101010101" pitchFamily="2" charset="-122"/>
                <a:ea typeface="华文楷体" panose="02010600040101010101" pitchFamily="2" charset="-122"/>
              </a:rPr>
              <a:t>数据源认证</a:t>
            </a:r>
          </a:p>
          <a:p>
            <a:pPr eaLnBrk="1" hangingPunct="1">
              <a:lnSpc>
                <a:spcPct val="90000"/>
              </a:lnSpc>
              <a:defRPr/>
            </a:pPr>
            <a:r>
              <a:rPr lang="zh-CN" altLang="en-US" dirty="0" smtClean="0">
                <a:latin typeface="华文楷体" panose="02010600040101010101" pitchFamily="2" charset="-122"/>
                <a:ea typeface="华文楷体" panose="02010600040101010101" pitchFamily="2" charset="-122"/>
              </a:rPr>
              <a:t>拒绝重播数据包</a:t>
            </a:r>
          </a:p>
          <a:p>
            <a:pPr lvl="1" eaLnBrk="1" hangingPunct="1">
              <a:lnSpc>
                <a:spcPct val="90000"/>
              </a:lnSpc>
              <a:defRPr/>
            </a:pPr>
            <a:r>
              <a:rPr lang="zh-CN" altLang="en-US" dirty="0" smtClean="0">
                <a:latin typeface="华文楷体" panose="02010600040101010101" pitchFamily="2" charset="-122"/>
                <a:ea typeface="华文楷体" panose="02010600040101010101" pitchFamily="2" charset="-122"/>
              </a:rPr>
              <a:t>部分序列完整性的形式</a:t>
            </a:r>
          </a:p>
          <a:p>
            <a:pPr eaLnBrk="1" hangingPunct="1">
              <a:lnSpc>
                <a:spcPct val="90000"/>
              </a:lnSpc>
              <a:defRPr/>
            </a:pPr>
            <a:r>
              <a:rPr lang="zh-CN" altLang="en-US" dirty="0" smtClean="0">
                <a:latin typeface="华文楷体" panose="02010600040101010101" pitchFamily="2" charset="-122"/>
                <a:ea typeface="华文楷体" panose="02010600040101010101" pitchFamily="2" charset="-122"/>
              </a:rPr>
              <a:t>保密性（加密）</a:t>
            </a:r>
          </a:p>
          <a:p>
            <a:pPr eaLnBrk="1" hangingPunct="1">
              <a:lnSpc>
                <a:spcPct val="90000"/>
              </a:lnSpc>
              <a:defRPr/>
            </a:pPr>
            <a:r>
              <a:rPr lang="zh-CN" altLang="en-US" dirty="0" smtClean="0">
                <a:latin typeface="华文楷体" panose="02010600040101010101" pitchFamily="2" charset="-122"/>
                <a:ea typeface="华文楷体" panose="02010600040101010101" pitchFamily="2" charset="-122"/>
              </a:rPr>
              <a:t>受限制的流量保密性</a:t>
            </a:r>
            <a:endParaRPr lang="en-AU"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032332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2410" y="439787"/>
            <a:ext cx="6336937" cy="1139825"/>
          </a:xfrm>
        </p:spPr>
        <p:txBody>
          <a:bodyPr/>
          <a:lstStyle/>
          <a:p>
            <a:pPr eaLnBrk="1" hangingPunct="1">
              <a:defRPr/>
            </a:pPr>
            <a:r>
              <a:rPr lang="zh-CN" altLang="en-US" dirty="0" smtClean="0">
                <a:ea typeface="+mj-ea"/>
                <a:cs typeface="+mj-cs"/>
              </a:rPr>
              <a:t>传输和隧道模式</a:t>
            </a:r>
            <a:endParaRPr lang="en-US" dirty="0" smtClean="0">
              <a:ea typeface="+mj-ea"/>
              <a:cs typeface="+mj-cs"/>
            </a:endParaRPr>
          </a:p>
        </p:txBody>
      </p:sp>
      <p:sp>
        <p:nvSpPr>
          <p:cNvPr id="3" name="Content Placeholder 2"/>
          <p:cNvSpPr>
            <a:spLocks noGrp="1"/>
          </p:cNvSpPr>
          <p:nvPr>
            <p:ph idx="1"/>
          </p:nvPr>
        </p:nvSpPr>
        <p:spPr>
          <a:xfrm>
            <a:off x="850541" y="1830983"/>
            <a:ext cx="10749275" cy="4844137"/>
          </a:xfrm>
        </p:spPr>
        <p:txBody>
          <a:bodyPr/>
          <a:lstStyle/>
          <a:p>
            <a:pPr eaLnBrk="1" hangingPunct="1">
              <a:defRPr/>
            </a:pPr>
            <a:r>
              <a:rPr lang="zh-CN" altLang="en-US" dirty="0" smtClean="0">
                <a:latin typeface="华文楷体" panose="02010600040101010101" pitchFamily="2" charset="-122"/>
                <a:ea typeface="华文楷体" panose="02010600040101010101" pitchFamily="2" charset="-122"/>
              </a:rPr>
              <a:t>运输模式</a:t>
            </a:r>
          </a:p>
          <a:p>
            <a:pPr lvl="1" eaLnBrk="1" hangingPunct="1">
              <a:defRPr/>
            </a:pPr>
            <a:r>
              <a:rPr lang="zh-CN" altLang="en-US" dirty="0" smtClean="0">
                <a:latin typeface="华文楷体" panose="02010600040101010101" pitchFamily="2" charset="-122"/>
                <a:ea typeface="华文楷体" panose="02010600040101010101" pitchFamily="2" charset="-122"/>
              </a:rPr>
              <a:t>加密和（可选地）认证</a:t>
            </a:r>
            <a:r>
              <a:rPr lang="en-US" altLang="zh-CN" dirty="0" smtClean="0">
                <a:latin typeface="华文楷体" panose="02010600040101010101" pitchFamily="2" charset="-122"/>
                <a:ea typeface="华文楷体" panose="02010600040101010101" pitchFamily="2" charset="-122"/>
              </a:rPr>
              <a:t>IP</a:t>
            </a:r>
            <a:r>
              <a:rPr lang="zh-CN" altLang="en-US" dirty="0" smtClean="0">
                <a:latin typeface="华文楷体" panose="02010600040101010101" pitchFamily="2" charset="-122"/>
                <a:ea typeface="华文楷体" panose="02010600040101010101" pitchFamily="2" charset="-122"/>
              </a:rPr>
              <a:t>数据</a:t>
            </a:r>
          </a:p>
          <a:p>
            <a:pPr lvl="1" eaLnBrk="1" hangingPunct="1">
              <a:defRPr/>
            </a:pPr>
            <a:r>
              <a:rPr lang="zh-CN" altLang="en-US" dirty="0" smtClean="0">
                <a:latin typeface="华文楷体" panose="02010600040101010101" pitchFamily="2" charset="-122"/>
                <a:ea typeface="华文楷体" panose="02010600040101010101" pitchFamily="2" charset="-122"/>
              </a:rPr>
              <a:t>进行端对端通信</a:t>
            </a:r>
            <a:endParaRPr lang="en-US" altLang="zh-CN" dirty="0" smtClean="0">
              <a:latin typeface="华文楷体" panose="02010600040101010101" pitchFamily="2" charset="-122"/>
              <a:ea typeface="华文楷体" panose="02010600040101010101" pitchFamily="2" charset="-122"/>
            </a:endParaRPr>
          </a:p>
          <a:p>
            <a:pPr lvl="1" eaLnBrk="1" hangingPunct="1">
              <a:defRPr/>
            </a:pPr>
            <a:r>
              <a:rPr lang="zh-CN" altLang="en-US" dirty="0" smtClean="0">
                <a:latin typeface="华文楷体" panose="02010600040101010101" pitchFamily="2" charset="-122"/>
                <a:ea typeface="华文楷体" panose="02010600040101010101" pitchFamily="2" charset="-122"/>
              </a:rPr>
              <a:t>加密和认证（认证可选）</a:t>
            </a:r>
            <a:r>
              <a:rPr lang="en-US" altLang="zh-CN" dirty="0" smtClean="0">
                <a:latin typeface="华文楷体" panose="02010600040101010101" pitchFamily="2" charset="-122"/>
                <a:ea typeface="华文楷体" panose="02010600040101010101" pitchFamily="2" charset="-122"/>
              </a:rPr>
              <a:t>IP</a:t>
            </a:r>
            <a:r>
              <a:rPr lang="zh-CN" altLang="en-US" dirty="0" smtClean="0">
                <a:latin typeface="华文楷体" panose="02010600040101010101" pitchFamily="2" charset="-122"/>
                <a:ea typeface="华文楷体" panose="02010600040101010101" pitchFamily="2" charset="-122"/>
              </a:rPr>
              <a:t>载荷，但不包括</a:t>
            </a:r>
            <a:r>
              <a:rPr lang="en-US" altLang="zh-CN" dirty="0" smtClean="0">
                <a:latin typeface="华文楷体" panose="02010600040101010101" pitchFamily="2" charset="-122"/>
                <a:ea typeface="华文楷体" panose="02010600040101010101" pitchFamily="2" charset="-122"/>
              </a:rPr>
              <a:t>IP</a:t>
            </a:r>
            <a:r>
              <a:rPr lang="zh-CN" altLang="en-US" dirty="0" smtClean="0">
                <a:latin typeface="华文楷体" panose="02010600040101010101" pitchFamily="2" charset="-122"/>
                <a:ea typeface="华文楷体" panose="02010600040101010101" pitchFamily="2" charset="-122"/>
              </a:rPr>
              <a:t>报头</a:t>
            </a:r>
          </a:p>
          <a:p>
            <a:pPr eaLnBrk="1" hangingPunct="1">
              <a:defRPr/>
            </a:pPr>
            <a:r>
              <a:rPr lang="zh-CN" altLang="en-US" dirty="0" smtClean="0">
                <a:latin typeface="华文楷体" panose="02010600040101010101" pitchFamily="2" charset="-122"/>
                <a:ea typeface="华文楷体" panose="02010600040101010101" pitchFamily="2" charset="-122"/>
              </a:rPr>
              <a:t>隧道模式</a:t>
            </a:r>
          </a:p>
          <a:p>
            <a:pPr lvl="1" eaLnBrk="1" hangingPunct="1">
              <a:defRPr/>
            </a:pPr>
            <a:r>
              <a:rPr lang="zh-CN" altLang="en-US" dirty="0" smtClean="0">
                <a:latin typeface="华文楷体" panose="02010600040101010101" pitchFamily="2" charset="-122"/>
                <a:ea typeface="华文楷体" panose="02010600040101010101" pitchFamily="2" charset="-122"/>
              </a:rPr>
              <a:t>加密整个</a:t>
            </a:r>
            <a:r>
              <a:rPr lang="en-US" altLang="zh-CN" dirty="0" smtClean="0">
                <a:latin typeface="华文楷体" panose="02010600040101010101" pitchFamily="2" charset="-122"/>
                <a:ea typeface="华文楷体" panose="02010600040101010101" pitchFamily="2" charset="-122"/>
              </a:rPr>
              <a:t>IP</a:t>
            </a:r>
            <a:r>
              <a:rPr lang="zh-CN" altLang="en-US" dirty="0" smtClean="0">
                <a:latin typeface="华文楷体" panose="02010600040101010101" pitchFamily="2" charset="-122"/>
                <a:ea typeface="华文楷体" panose="02010600040101010101" pitchFamily="2" charset="-122"/>
              </a:rPr>
              <a:t>包</a:t>
            </a:r>
          </a:p>
          <a:p>
            <a:pPr lvl="1" eaLnBrk="1" hangingPunct="1">
              <a:defRPr/>
            </a:pPr>
            <a:r>
              <a:rPr lang="zh-CN" altLang="en-US" dirty="0" smtClean="0">
                <a:latin typeface="华文楷体" panose="02010600040101010101" pitchFamily="2" charset="-122"/>
                <a:ea typeface="华文楷体" panose="02010600040101010101" pitchFamily="2" charset="-122"/>
              </a:rPr>
              <a:t>为下一跳添加新外部</a:t>
            </a:r>
            <a:r>
              <a:rPr lang="en-US" altLang="zh-CN" dirty="0" smtClean="0">
                <a:latin typeface="华文楷体" panose="02010600040101010101" pitchFamily="2" charset="-122"/>
                <a:ea typeface="华文楷体" panose="02010600040101010101" pitchFamily="2" charset="-122"/>
              </a:rPr>
              <a:t>IP</a:t>
            </a:r>
            <a:r>
              <a:rPr lang="zh-CN" altLang="en-US" dirty="0" smtClean="0">
                <a:latin typeface="华文楷体" panose="02010600040101010101" pitchFamily="2" charset="-122"/>
                <a:ea typeface="华文楷体" panose="02010600040101010101" pitchFamily="2" charset="-122"/>
              </a:rPr>
              <a:t>报头</a:t>
            </a:r>
          </a:p>
          <a:p>
            <a:pPr lvl="1" eaLnBrk="1" hangingPunct="1">
              <a:defRPr/>
            </a:pPr>
            <a:r>
              <a:rPr lang="zh-CN" altLang="en-US" dirty="0" smtClean="0">
                <a:latin typeface="华文楷体" panose="02010600040101010101" pitchFamily="2" charset="-122"/>
                <a:ea typeface="华文楷体" panose="02010600040101010101" pitchFamily="2" charset="-122"/>
              </a:rPr>
              <a:t>没有路由器可以检查内部</a:t>
            </a:r>
            <a:r>
              <a:rPr lang="en-US" altLang="zh-CN" dirty="0" smtClean="0">
                <a:latin typeface="华文楷体" panose="02010600040101010101" pitchFamily="2" charset="-122"/>
                <a:ea typeface="华文楷体" panose="02010600040101010101" pitchFamily="2" charset="-122"/>
              </a:rPr>
              <a:t>IP</a:t>
            </a:r>
            <a:r>
              <a:rPr lang="zh-CN" altLang="en-US" dirty="0" smtClean="0">
                <a:latin typeface="华文楷体" panose="02010600040101010101" pitchFamily="2" charset="-122"/>
                <a:ea typeface="华文楷体" panose="02010600040101010101" pitchFamily="2" charset="-122"/>
              </a:rPr>
              <a:t>报头，增加安全性</a:t>
            </a:r>
          </a:p>
          <a:p>
            <a:pPr lvl="1" eaLnBrk="1" hangingPunct="1">
              <a:defRPr/>
            </a:pPr>
            <a:r>
              <a:rPr lang="zh-CN" altLang="en-US" dirty="0" smtClean="0">
                <a:latin typeface="华文楷体" panose="02010600040101010101" pitchFamily="2" charset="-122"/>
                <a:ea typeface="华文楷体" panose="02010600040101010101" pitchFamily="2" charset="-122"/>
              </a:rPr>
              <a:t>适用于</a:t>
            </a:r>
            <a:r>
              <a:rPr lang="en-US" altLang="zh-CN" dirty="0" smtClean="0">
                <a:latin typeface="华文楷体" panose="02010600040101010101" pitchFamily="2" charset="-122"/>
                <a:ea typeface="华文楷体" panose="02010600040101010101" pitchFamily="2" charset="-122"/>
              </a:rPr>
              <a:t>VPN</a:t>
            </a:r>
            <a:r>
              <a:rPr lang="zh-CN" altLang="en-US" dirty="0" smtClean="0">
                <a:latin typeface="华文楷体" panose="02010600040101010101" pitchFamily="2" charset="-122"/>
                <a:ea typeface="华文楷体" panose="02010600040101010101" pitchFamily="2" charset="-122"/>
              </a:rPr>
              <a:t>，网关到网关安全</a:t>
            </a:r>
            <a:endParaRPr lang="en-AU"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044600804"/>
      </p:ext>
    </p:extLst>
  </p:cSld>
  <p:clrMapOvr>
    <a:masterClrMapping/>
  </p:clrMapOvr>
</p:sld>
</file>

<file path=ppt/theme/theme1.xml><?xml version="1.0" encoding="utf-8"?>
<a:theme xmlns:a="http://schemas.openxmlformats.org/drawingml/2006/main" name="Blends">
  <a:themeElements>
    <a:clrScheme name="Office 主题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主题">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Office 主题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Office 主题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Office 主题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Office 主题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Office 主题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Office 主题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9475</TotalTime>
  <Words>1161</Words>
  <Application>Microsoft Office PowerPoint</Application>
  <PresentationFormat>自定义</PresentationFormat>
  <Paragraphs>176</Paragraphs>
  <Slides>25</Slides>
  <Notes>24</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Blends</vt:lpstr>
      <vt:lpstr>第六章 IP 安全</vt:lpstr>
      <vt:lpstr>IP安全</vt:lpstr>
      <vt:lpstr>IP安全</vt:lpstr>
      <vt:lpstr>IP安全</vt:lpstr>
      <vt:lpstr>IP安全的使用</vt:lpstr>
      <vt:lpstr>IPSec 优点</vt:lpstr>
      <vt:lpstr>IP 安全架构</vt:lpstr>
      <vt:lpstr>IPSec 服务</vt:lpstr>
      <vt:lpstr>传输和隧道模式</vt:lpstr>
      <vt:lpstr>传输和隧道模式</vt:lpstr>
      <vt:lpstr>传输和隧道模式运行协议</vt:lpstr>
      <vt:lpstr>安全关联（SA）</vt:lpstr>
      <vt:lpstr>安全策略数据库</vt:lpstr>
      <vt:lpstr>封装安全载荷 (ESP)</vt:lpstr>
      <vt:lpstr>ESP</vt:lpstr>
      <vt:lpstr>加密、认证功能</vt:lpstr>
      <vt:lpstr>反重播服务</vt:lpstr>
      <vt:lpstr>安全关联的组合</vt:lpstr>
      <vt:lpstr>安全关联组合</vt:lpstr>
      <vt:lpstr>IPSec 密钥管理</vt:lpstr>
      <vt:lpstr>Oakley 协议</vt:lpstr>
      <vt:lpstr>ISAKMP 协议</vt:lpstr>
      <vt:lpstr>密码套件</vt:lpstr>
      <vt:lpstr>总结</vt:lpstr>
      <vt:lpstr>PowerPoint 演示文稿</vt:lpstr>
    </vt:vector>
  </TitlesOfParts>
  <Company>Sky123.Org</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企业网络安全</dc:title>
  <dc:creator>Qiuzhen Lin</dc:creator>
  <cp:lastModifiedBy>Qiuzhen Lin</cp:lastModifiedBy>
  <cp:revision>995</cp:revision>
  <dcterms:created xsi:type="dcterms:W3CDTF">2017-03-10T06:09:35Z</dcterms:created>
  <dcterms:modified xsi:type="dcterms:W3CDTF">2023-05-04T05:41:35Z</dcterms:modified>
</cp:coreProperties>
</file>