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96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2023/9/25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254" y="1129222"/>
            <a:ext cx="10558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/>
            </a:lvl1pPr>
          </a:lstStyle>
          <a:p>
            <a:r>
              <a:rPr lang="zh-CN" altLang="en-US" sz="7200" dirty="0"/>
              <a:t>计算机图形学</a:t>
            </a:r>
            <a:endParaRPr lang="en-US" altLang="zh-CN" sz="7200" dirty="0"/>
          </a:p>
          <a:p>
            <a:endParaRPr lang="zh-CN" altLang="en-US" sz="72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4186" y="2884642"/>
            <a:ext cx="9254718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期中大作业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4719871"/>
            <a:ext cx="9144000" cy="1017453"/>
          </a:xfrm>
        </p:spPr>
        <p:txBody>
          <a:bodyPr/>
          <a:lstStyle/>
          <a:p>
            <a:r>
              <a:rPr lang="zh-CN" altLang="en-US" dirty="0"/>
              <a:t>指导教师：周漾</a:t>
            </a:r>
            <a:endParaRPr lang="en-US" altLang="zh-CN" dirty="0"/>
          </a:p>
          <a:p>
            <a:r>
              <a:rPr lang="zh-CN" altLang="en-US" dirty="0"/>
              <a:t>助教：刘迎新、陈子冲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任务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编写一个简单的俄罗斯方块游戏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488305" cy="4759325"/>
          </a:xfrm>
        </p:spPr>
        <p:txBody>
          <a:bodyPr/>
          <a:lstStyle/>
          <a:p>
            <a:r>
              <a:rPr lang="zh-CN" altLang="en-US" sz="2000"/>
              <a:t>方块的生成</a:t>
            </a:r>
          </a:p>
          <a:p>
            <a:pPr lvl="1"/>
            <a:r>
              <a:rPr lang="zh-CN" altLang="en-US" sz="2000"/>
              <a:t>时机</a:t>
            </a:r>
          </a:p>
          <a:p>
            <a:pPr lvl="2"/>
            <a:r>
              <a:rPr lang="zh-CN" altLang="en-US" sz="2000"/>
              <a:t>在游戏开始时自动生成一个方块</a:t>
            </a:r>
          </a:p>
          <a:p>
            <a:pPr lvl="2"/>
            <a:r>
              <a:rPr lang="zh-CN" altLang="en-US" sz="2000"/>
              <a:t>在上一个方块停止移动时（触碰到底部或叠在其它方块之上）自动生成一个新的方块</a:t>
            </a:r>
          </a:p>
          <a:p>
            <a:pPr lvl="1"/>
            <a:r>
              <a:rPr lang="zh-CN" altLang="en-US" sz="2000"/>
              <a:t>状态</a:t>
            </a:r>
          </a:p>
          <a:p>
            <a:pPr lvl="2"/>
            <a:r>
              <a:rPr lang="zh-CN" altLang="en-US" sz="2000"/>
              <a:t>随机形状（</a:t>
            </a:r>
            <a:r>
              <a:rPr lang="en-US" altLang="zh-CN" sz="2000"/>
              <a:t>7 </a:t>
            </a:r>
            <a:r>
              <a:rPr lang="zh-CN" altLang="en-US" sz="2000"/>
              <a:t>种）</a:t>
            </a:r>
          </a:p>
          <a:p>
            <a:pPr lvl="2"/>
            <a:r>
              <a:rPr lang="zh-CN" altLang="en-US" sz="2000"/>
              <a:t>随机颜色（任意、你喜欢就可以）</a:t>
            </a:r>
          </a:p>
          <a:p>
            <a:pPr lvl="2"/>
            <a:r>
              <a:rPr lang="zh-CN" altLang="en-US" sz="2000"/>
              <a:t>随机方向</a:t>
            </a:r>
          </a:p>
        </p:txBody>
      </p:sp>
      <p:pic>
        <p:nvPicPr>
          <p:cNvPr id="4" name="Picture 1"/>
          <p:cNvPicPr/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81347" y="1693160"/>
            <a:ext cx="4891314" cy="34722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487670" cy="4759325"/>
          </a:xfrm>
        </p:spPr>
        <p:txBody>
          <a:bodyPr>
            <a:noAutofit/>
          </a:bodyPr>
          <a:lstStyle/>
          <a:p>
            <a:r>
              <a:rPr lang="zh-CN" altLang="en-US" sz="2000"/>
              <a:t>方块的移动</a:t>
            </a:r>
          </a:p>
          <a:p>
            <a:pPr lvl="1"/>
            <a:r>
              <a:rPr lang="zh-CN" altLang="en-US" sz="2000"/>
              <a:t>自动向下坠落</a:t>
            </a:r>
          </a:p>
          <a:p>
            <a:pPr lvl="1"/>
            <a:r>
              <a:rPr lang="zh-CN" altLang="en-US" sz="2000"/>
              <a:t>在下方向键被敲击时，方块加速移动（移动一格）</a:t>
            </a: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方块的控制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在左方向键被敲击时，方块向左移动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在右方向键被敲击时，方块向右移动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在上方向键被敲击时，方块逆（顺）时针改变方向</a:t>
            </a:r>
          </a:p>
        </p:txBody>
      </p:sp>
      <p:pic>
        <p:nvPicPr>
          <p:cNvPr id="4" name="Picture 1"/>
          <p:cNvPicPr/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81347" y="1693160"/>
            <a:ext cx="4891314" cy="34722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487670" cy="4759325"/>
          </a:xfrm>
        </p:spPr>
        <p:txBody>
          <a:bodyPr/>
          <a:lstStyle/>
          <a:p>
            <a:r>
              <a:rPr lang="zh-CN" altLang="en-US" sz="2400"/>
              <a:t>游戏逻辑（机制）</a:t>
            </a:r>
          </a:p>
          <a:p>
            <a:pPr lvl="1"/>
            <a:r>
              <a:rPr lang="zh-CN" altLang="en-US" sz="2400"/>
              <a:t>当某一行被方块全部占满时，自动消除此行，此行以上的所有方块全部向下移动一格</a:t>
            </a:r>
          </a:p>
          <a:p>
            <a:pPr lvl="1"/>
            <a:r>
              <a:rPr lang="zh-CN" altLang="en-US" sz="2400"/>
              <a:t>在所有格子被占满而不能再出现新方块时，游戏结束</a:t>
            </a:r>
          </a:p>
          <a:p>
            <a:pPr lvl="2"/>
            <a:r>
              <a:rPr lang="zh-CN" altLang="en-US" sz="2400"/>
              <a:t>按下</a:t>
            </a:r>
            <a:r>
              <a:rPr lang="en-US" altLang="zh-CN" sz="2400"/>
              <a:t> </a:t>
            </a:r>
            <a:r>
              <a:rPr lang="en-US" altLang="zh-CN" sz="2400" b="1"/>
              <a:t>q</a:t>
            </a:r>
            <a:r>
              <a:rPr lang="en-US" altLang="zh-CN" sz="2400"/>
              <a:t> </a:t>
            </a:r>
            <a:r>
              <a:rPr lang="zh-CN" altLang="en-US" sz="2400"/>
              <a:t>键退出游戏</a:t>
            </a:r>
          </a:p>
          <a:p>
            <a:pPr lvl="2"/>
            <a:r>
              <a:rPr lang="zh-CN" altLang="en-US" sz="2400"/>
              <a:t>按下</a:t>
            </a:r>
            <a:r>
              <a:rPr lang="en-US" altLang="zh-CN" sz="2400"/>
              <a:t> </a:t>
            </a:r>
            <a:r>
              <a:rPr lang="en-US" altLang="zh-CN" sz="2400" b="1"/>
              <a:t>r</a:t>
            </a:r>
            <a:r>
              <a:rPr lang="en-US" altLang="zh-CN" sz="2400"/>
              <a:t> </a:t>
            </a:r>
            <a:r>
              <a:rPr lang="zh-CN" altLang="en-US" sz="2400"/>
              <a:t>键重新开始游戏</a:t>
            </a:r>
          </a:p>
        </p:txBody>
      </p:sp>
      <p:pic>
        <p:nvPicPr>
          <p:cNvPr id="4" name="Picture 1"/>
          <p:cNvPicPr/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81347" y="1693160"/>
            <a:ext cx="4891314" cy="34722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487670" cy="4759325"/>
          </a:xfrm>
        </p:spPr>
        <p:txBody>
          <a:bodyPr/>
          <a:lstStyle/>
          <a:p>
            <a:r>
              <a:rPr lang="zh-CN" altLang="en-US" sz="2400"/>
              <a:t>扩展</a:t>
            </a:r>
          </a:p>
          <a:p>
            <a:pPr lvl="1"/>
            <a:r>
              <a:rPr lang="zh-CN" altLang="en-US" sz="2400"/>
              <a:t>在上述内容之外，你也可以增加更多的功能来丰富游戏性，例如</a:t>
            </a:r>
          </a:p>
          <a:p>
            <a:pPr lvl="2"/>
            <a:r>
              <a:rPr lang="zh-CN" altLang="en-US" sz="2400"/>
              <a:t>按下空格键时让方块快速下落至底部</a:t>
            </a:r>
          </a:p>
        </p:txBody>
      </p:sp>
      <p:pic>
        <p:nvPicPr>
          <p:cNvPr id="4" name="Picture 1"/>
          <p:cNvPicPr/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81347" y="1693160"/>
            <a:ext cx="4891314" cy="34722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补充说明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在完成代码之后，必须在</a:t>
            </a:r>
            <a:r>
              <a:rPr lang="en-US" altLang="zh-CN" sz="2000" b="1"/>
              <a:t>main.cpp</a:t>
            </a:r>
            <a:r>
              <a:rPr lang="zh-CN" altLang="en-US" sz="2000"/>
              <a:t>源文件开头的注释中总结所实现的功能</a:t>
            </a:r>
          </a:p>
          <a:p>
            <a:r>
              <a:rPr lang="zh-CN" altLang="en-US" sz="2000"/>
              <a:t>之前所描述的部分功能在提供的代码框架中已经实现，你需要自己看懂代码的实现思路，在未实现的函数等地方完善对应的功能</a:t>
            </a:r>
          </a:p>
          <a:p>
            <a:r>
              <a:rPr lang="zh-CN" altLang="en-US" sz="2000"/>
              <a:t>不需要修改着色器（你想的话也可以）</a:t>
            </a:r>
          </a:p>
          <a:p>
            <a:r>
              <a:rPr lang="zh-CN" altLang="en-US" sz="2000"/>
              <a:t>本次代码中用到了目前还没有学习的</a:t>
            </a:r>
            <a:r>
              <a:rPr lang="en-US" altLang="zh-CN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uniform</a:t>
            </a:r>
            <a:r>
              <a:rPr lang="zh-CN" altLang="en-US" sz="2000"/>
              <a:t>关键字，看不懂也无所谓，忽视就可以</a:t>
            </a:r>
            <a:endParaRPr lang="zh-CN" altLang="en-US" sz="2000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05535" y="4363720"/>
            <a:ext cx="9087485" cy="782320"/>
          </a:xfrm>
          <a:prstGeom prst="rect">
            <a:avLst/>
          </a:prstGeom>
        </p:spPr>
      </p:pic>
      <p:pic>
        <p:nvPicPr>
          <p:cNvPr id="8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05535" y="5473065"/>
            <a:ext cx="5262245" cy="7766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期中大作业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142" y="1201074"/>
            <a:ext cx="500799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400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提交内容：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提交文件包括：实验报告和源代码压缩包，命名格式均为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源代码压缩包内要求有两个文件夹，一个为代码文件夹，命名为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“code”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，一个为可执行文件夹，命名为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“exe”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184269" y="2465186"/>
            <a:ext cx="1955800" cy="117348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 rotWithShape="1">
          <a:blip r:embed="rId4"/>
          <a:srcRect t="8883" b="10222"/>
          <a:stretch>
            <a:fillRect/>
          </a:stretch>
        </p:blipFill>
        <p:spPr bwMode="auto">
          <a:xfrm>
            <a:off x="1978581" y="5213712"/>
            <a:ext cx="2161488" cy="1342674"/>
          </a:xfrm>
          <a:prstGeom prst="rect">
            <a:avLst/>
          </a:prstGeom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224362" y="550196"/>
            <a:ext cx="54648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代码文件夹中只能包含代码和代码需要用到的资源文件（比如纹理图片、模型），其他由编辑器或者编译器创建项目时候生成的文件全部都不要加上，不清楚的同学可以询问助教。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可执行文件夹中，只包含可执行文件以及执行所需的动态库文件和资源文件等，要求可以直接点击该程序就可正常执行。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rcRect b="8341"/>
          <a:stretch>
            <a:fillRect/>
          </a:stretch>
        </p:blipFill>
        <p:spPr>
          <a:xfrm>
            <a:off x="6977833" y="1967201"/>
            <a:ext cx="3940165" cy="1252845"/>
          </a:xfrm>
          <a:prstGeom prst="rect">
            <a:avLst/>
          </a:prstGeom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rcRect b="7843"/>
          <a:stretch>
            <a:fillRect/>
          </a:stretch>
        </p:blipFill>
        <p:spPr>
          <a:xfrm>
            <a:off x="8024095" y="4959824"/>
            <a:ext cx="3032290" cy="1252845"/>
          </a:xfrm>
          <a:prstGeom prst="rect">
            <a:avLst/>
          </a:prstGeom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4140069" y="6212697"/>
            <a:ext cx="6125028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截止时间：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b="1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lang="zh-CN" altLang="en-US" sz="2000" b="1" kern="10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日 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23:59</a:t>
            </a:r>
            <a:endParaRPr lang="zh-CN" altLang="en-US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A5ZTY1YTQ5YmQxMzViMTQ3N2ZkNTUwZWYxMDdkNz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宽屏</PresentationFormat>
  <Paragraphs>65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WPS</vt:lpstr>
      <vt:lpstr>PowerPoint 演示文稿</vt:lpstr>
      <vt:lpstr>任务</vt:lpstr>
      <vt:lpstr>内容</vt:lpstr>
      <vt:lpstr>内容</vt:lpstr>
      <vt:lpstr>内容</vt:lpstr>
      <vt:lpstr>内容</vt:lpstr>
      <vt:lpstr>补充说明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Dell</cp:lastModifiedBy>
  <cp:revision>157</cp:revision>
  <dcterms:created xsi:type="dcterms:W3CDTF">2019-06-19T02:08:00Z</dcterms:created>
  <dcterms:modified xsi:type="dcterms:W3CDTF">2023-09-25T10:52:45Z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D806E4916A584CFE84FB303631E98F3C_11</vt:lpwstr>
  </property>
</Properties>
</file>