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p:sldMasterIdLst>
    <p:sldMasterId id="2147483648" r:id="rId1"/>
  </p:sldMasterIdLst>
  <p:notesMasterIdLst>
    <p:notesMasterId r:id="rId5"/>
  </p:notesMasterIdLst>
  <p:sldIdLst>
    <p:sldId id="256" r:id="rId3"/>
    <p:sldId id="387" r:id="rId4"/>
    <p:sldId id="258" r:id="rId6"/>
    <p:sldId id="262" r:id="rId7"/>
    <p:sldId id="418" r:id="rId8"/>
    <p:sldId id="419" r:id="rId9"/>
    <p:sldId id="420" r:id="rId10"/>
    <p:sldId id="421" r:id="rId11"/>
    <p:sldId id="422" r:id="rId12"/>
    <p:sldId id="423" r:id="rId13"/>
    <p:sldId id="424" r:id="rId14"/>
    <p:sldId id="425" r:id="rId15"/>
    <p:sldId id="426" r:id="rId16"/>
    <p:sldId id="427" r:id="rId17"/>
    <p:sldId id="428" r:id="rId18"/>
    <p:sldId id="429" r:id="rId19"/>
    <p:sldId id="26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A40000"/>
    <a:srgbClr val="9E0000"/>
    <a:srgbClr val="C7450B"/>
    <a:srgbClr val="E24E0C"/>
    <a:srgbClr val="DC6140"/>
    <a:srgbClr val="E60000"/>
    <a:srgbClr val="C9670D"/>
    <a:srgbClr val="66B5C9"/>
    <a:srgbClr val="EDB1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6201" autoAdjust="0"/>
  </p:normalViewPr>
  <p:slideViewPr>
    <p:cSldViewPr snapToGrid="0">
      <p:cViewPr>
        <p:scale>
          <a:sx n="66" d="100"/>
          <a:sy n="66" d="100"/>
        </p:scale>
        <p:origin x="354" y="115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commentAuthors" Target="commentAuthors.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90719A8C-CE32-468A-A376-38152692F3E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1" Type="http://schemas.openxmlformats.org/officeDocument/2006/relationships/tags" Target="../tags/tag19.xml"/><Relationship Id="rId20" Type="http://schemas.openxmlformats.org/officeDocument/2006/relationships/tags" Target="../tags/tag18.xml"/><Relationship Id="rId2" Type="http://schemas.openxmlformats.org/officeDocument/2006/relationships/image" Target="../media/image1.png"/><Relationship Id="rId19" Type="http://schemas.openxmlformats.org/officeDocument/2006/relationships/tags" Target="../tags/tag17.xml"/><Relationship Id="rId18" Type="http://schemas.openxmlformats.org/officeDocument/2006/relationships/tags" Target="../tags/tag16.xml"/><Relationship Id="rId17" Type="http://schemas.openxmlformats.org/officeDocument/2006/relationships/tags" Target="../tags/tag15.xml"/><Relationship Id="rId16" Type="http://schemas.openxmlformats.org/officeDocument/2006/relationships/tags" Target="../tags/tag14.xml"/><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92.xml"/><Relationship Id="rId4" Type="http://schemas.openxmlformats.org/officeDocument/2006/relationships/tags" Target="../tags/tag91.xml"/><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2" Type="http://schemas.openxmlformats.org/officeDocument/2006/relationships/tags" Target="../tags/tag50.xml"/><Relationship Id="rId31" Type="http://schemas.openxmlformats.org/officeDocument/2006/relationships/tags" Target="../tags/tag49.xml"/><Relationship Id="rId30" Type="http://schemas.openxmlformats.org/officeDocument/2006/relationships/tags" Target="../tags/tag48.xml"/><Relationship Id="rId3" Type="http://schemas.openxmlformats.org/officeDocument/2006/relationships/tags" Target="../tags/tag21.xml"/><Relationship Id="rId29" Type="http://schemas.openxmlformats.org/officeDocument/2006/relationships/tags" Target="../tags/tag47.xml"/><Relationship Id="rId28" Type="http://schemas.openxmlformats.org/officeDocument/2006/relationships/tags" Target="../tags/tag46.xml"/><Relationship Id="rId27" Type="http://schemas.openxmlformats.org/officeDocument/2006/relationships/tags" Target="../tags/tag45.xml"/><Relationship Id="rId26" Type="http://schemas.openxmlformats.org/officeDocument/2006/relationships/tags" Target="../tags/tag44.xml"/><Relationship Id="rId25" Type="http://schemas.openxmlformats.org/officeDocument/2006/relationships/tags" Target="../tags/tag43.xml"/><Relationship Id="rId24" Type="http://schemas.openxmlformats.org/officeDocument/2006/relationships/tags" Target="../tags/tag42.xml"/><Relationship Id="rId23" Type="http://schemas.openxmlformats.org/officeDocument/2006/relationships/tags" Target="../tags/tag41.xml"/><Relationship Id="rId22" Type="http://schemas.openxmlformats.org/officeDocument/2006/relationships/tags" Target="../tags/tag40.xml"/><Relationship Id="rId21" Type="http://schemas.openxmlformats.org/officeDocument/2006/relationships/tags" Target="../tags/tag39.xml"/><Relationship Id="rId20" Type="http://schemas.openxmlformats.org/officeDocument/2006/relationships/tags" Target="../tags/tag38.xml"/><Relationship Id="rId2" Type="http://schemas.openxmlformats.org/officeDocument/2006/relationships/tags" Target="../tags/tag20.xml"/><Relationship Id="rId19" Type="http://schemas.openxmlformats.org/officeDocument/2006/relationships/tags" Target="../tags/tag37.xml"/><Relationship Id="rId18" Type="http://schemas.openxmlformats.org/officeDocument/2006/relationships/tags" Target="../tags/tag36.xml"/><Relationship Id="rId17" Type="http://schemas.openxmlformats.org/officeDocument/2006/relationships/tags" Target="../tags/tag35.xml"/><Relationship Id="rId16" Type="http://schemas.openxmlformats.org/officeDocument/2006/relationships/tags" Target="../tags/tag34.xml"/><Relationship Id="rId15" Type="http://schemas.openxmlformats.org/officeDocument/2006/relationships/tags" Target="../tags/tag33.xml"/><Relationship Id="rId14" Type="http://schemas.openxmlformats.org/officeDocument/2006/relationships/tags" Target="../tags/tag32.xml"/><Relationship Id="rId13" Type="http://schemas.openxmlformats.org/officeDocument/2006/relationships/tags" Target="../tags/tag31.xml"/><Relationship Id="rId12" Type="http://schemas.openxmlformats.org/officeDocument/2006/relationships/tags" Target="../tags/tag30.xml"/><Relationship Id="rId11" Type="http://schemas.openxmlformats.org/officeDocument/2006/relationships/tags" Target="../tags/tag29.xml"/><Relationship Id="rId10" Type="http://schemas.openxmlformats.org/officeDocument/2006/relationships/tags" Target="../tags/tag28.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56.xml"/><Relationship Id="rId7" Type="http://schemas.openxmlformats.org/officeDocument/2006/relationships/tags" Target="../tags/tag55.xml"/><Relationship Id="rId6" Type="http://schemas.openxmlformats.org/officeDocument/2006/relationships/tags" Target="../tags/tag54.xml"/><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tags" Target="../tags/tag51.xml"/><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userDrawn="1">
  <p:cSld name="标题幻灯片">
    <p:bg>
      <p:bgPr>
        <a:solidFill>
          <a:schemeClr val="bg1"/>
        </a:solidFill>
        <a:effectLst/>
      </p:bgPr>
    </p:bg>
    <p:spTree>
      <p:nvGrpSpPr>
        <p:cNvPr id="1" name=""/>
        <p:cNvGrpSpPr/>
        <p:nvPr/>
      </p:nvGrpSpPr>
      <p:grpSpPr>
        <a:xfrm>
          <a:off x="0" y="0"/>
          <a:ext cx="0" cy="0"/>
          <a:chOff x="0" y="0"/>
          <a:chExt cx="0" cy="0"/>
        </a:xfrm>
      </p:grpSpPr>
      <p:pic>
        <p:nvPicPr>
          <p:cNvPr id="20" name="图片 19"/>
          <p:cNvPicPr>
            <a:picLocks noChangeAspect="1"/>
          </p:cNvPicPr>
          <p:nvPr userDrawn="1"/>
        </p:nvPicPr>
        <p:blipFill rotWithShape="1">
          <a:blip r:embed="rId2">
            <a:extLst>
              <a:ext uri="{28A0092B-C50C-407E-A947-70E740481C1C}">
                <a14:useLocalDpi xmlns:a14="http://schemas.microsoft.com/office/drawing/2010/main" val="0"/>
              </a:ext>
            </a:extLst>
          </a:blip>
          <a:srcRect l="1233" t="183" r="102" b="1368"/>
          <a:stretch>
            <a:fillRect/>
          </a:stretch>
        </p:blipFill>
        <p:spPr>
          <a:xfrm>
            <a:off x="0" y="0"/>
            <a:ext cx="12192000" cy="6858000"/>
          </a:xfrm>
          <a:prstGeom prst="rect">
            <a:avLst/>
          </a:prstGeom>
        </p:spPr>
      </p:pic>
      <p:sp>
        <p:nvSpPr>
          <p:cNvPr id="6" name="Oval 7"/>
          <p:cNvSpPr>
            <a:spLocks noChangeArrowheads="1"/>
          </p:cNvSpPr>
          <p:nvPr>
            <p:custDataLst>
              <p:tags r:id="rId3"/>
            </p:custDataLst>
          </p:nvPr>
        </p:nvSpPr>
        <p:spPr bwMode="auto">
          <a:xfrm>
            <a:off x="9163867" y="1816314"/>
            <a:ext cx="87979" cy="8797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7" name="Oval 8"/>
          <p:cNvSpPr>
            <a:spLocks noChangeArrowheads="1"/>
          </p:cNvSpPr>
          <p:nvPr>
            <p:custDataLst>
              <p:tags r:id="rId4"/>
            </p:custDataLst>
          </p:nvPr>
        </p:nvSpPr>
        <p:spPr bwMode="auto">
          <a:xfrm>
            <a:off x="9212112" y="2213632"/>
            <a:ext cx="79464" cy="79464"/>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8" name="Oval 9"/>
          <p:cNvSpPr>
            <a:spLocks noChangeArrowheads="1"/>
          </p:cNvSpPr>
          <p:nvPr>
            <p:custDataLst>
              <p:tags r:id="rId5"/>
            </p:custDataLst>
          </p:nvPr>
        </p:nvSpPr>
        <p:spPr bwMode="auto">
          <a:xfrm>
            <a:off x="9021967" y="2131330"/>
            <a:ext cx="62436" cy="62436"/>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9" name="Oval 10"/>
          <p:cNvSpPr>
            <a:spLocks noChangeArrowheads="1"/>
          </p:cNvSpPr>
          <p:nvPr>
            <p:custDataLst>
              <p:tags r:id="rId6"/>
            </p:custDataLst>
          </p:nvPr>
        </p:nvSpPr>
        <p:spPr bwMode="auto">
          <a:xfrm>
            <a:off x="9424962" y="1129520"/>
            <a:ext cx="34056" cy="42571"/>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Oval 11"/>
          <p:cNvSpPr>
            <a:spLocks noChangeArrowheads="1"/>
          </p:cNvSpPr>
          <p:nvPr>
            <p:custDataLst>
              <p:tags r:id="rId7"/>
            </p:custDataLst>
          </p:nvPr>
        </p:nvSpPr>
        <p:spPr bwMode="auto">
          <a:xfrm>
            <a:off x="9084403" y="1560895"/>
            <a:ext cx="39732" cy="39732"/>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1" name="Oval 12"/>
          <p:cNvSpPr>
            <a:spLocks noChangeArrowheads="1"/>
          </p:cNvSpPr>
          <p:nvPr>
            <p:custDataLst>
              <p:tags r:id="rId8"/>
            </p:custDataLst>
          </p:nvPr>
        </p:nvSpPr>
        <p:spPr bwMode="auto">
          <a:xfrm>
            <a:off x="9782548" y="888290"/>
            <a:ext cx="85140" cy="8797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4" name="Oval 13"/>
          <p:cNvSpPr>
            <a:spLocks noChangeArrowheads="1"/>
          </p:cNvSpPr>
          <p:nvPr>
            <p:custDataLst>
              <p:tags r:id="rId9"/>
            </p:custDataLst>
          </p:nvPr>
        </p:nvSpPr>
        <p:spPr bwMode="auto">
          <a:xfrm>
            <a:off x="9961341" y="1359397"/>
            <a:ext cx="150414" cy="1475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5" name="Oval 14"/>
          <p:cNvSpPr>
            <a:spLocks noChangeArrowheads="1"/>
          </p:cNvSpPr>
          <p:nvPr>
            <p:custDataLst>
              <p:tags r:id="rId10"/>
            </p:custDataLst>
          </p:nvPr>
        </p:nvSpPr>
        <p:spPr bwMode="auto">
          <a:xfrm>
            <a:off x="9634973" y="1742526"/>
            <a:ext cx="113520" cy="122034"/>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6" name="Oval 15"/>
          <p:cNvSpPr>
            <a:spLocks noChangeArrowheads="1"/>
          </p:cNvSpPr>
          <p:nvPr>
            <p:custDataLst>
              <p:tags r:id="rId11"/>
            </p:custDataLst>
          </p:nvPr>
        </p:nvSpPr>
        <p:spPr bwMode="auto">
          <a:xfrm>
            <a:off x="9822280" y="2100113"/>
            <a:ext cx="59599" cy="5959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7" name="Oval 16"/>
          <p:cNvSpPr>
            <a:spLocks noChangeArrowheads="1"/>
          </p:cNvSpPr>
          <p:nvPr>
            <p:custDataLst>
              <p:tags r:id="rId12"/>
            </p:custDataLst>
          </p:nvPr>
        </p:nvSpPr>
        <p:spPr bwMode="auto">
          <a:xfrm>
            <a:off x="9512939" y="2273229"/>
            <a:ext cx="93655" cy="93655"/>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8" name="Oval 17"/>
          <p:cNvSpPr>
            <a:spLocks noChangeArrowheads="1"/>
          </p:cNvSpPr>
          <p:nvPr>
            <p:custDataLst>
              <p:tags r:id="rId13"/>
            </p:custDataLst>
          </p:nvPr>
        </p:nvSpPr>
        <p:spPr bwMode="auto">
          <a:xfrm>
            <a:off x="9359687" y="2537163"/>
            <a:ext cx="85140" cy="85140"/>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Oval 18"/>
          <p:cNvSpPr>
            <a:spLocks noChangeArrowheads="1"/>
          </p:cNvSpPr>
          <p:nvPr>
            <p:custDataLst>
              <p:tags r:id="rId14"/>
            </p:custDataLst>
          </p:nvPr>
        </p:nvSpPr>
        <p:spPr bwMode="auto">
          <a:xfrm>
            <a:off x="10171352" y="2415128"/>
            <a:ext cx="127710" cy="122034"/>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 name="日期占位符 1"/>
          <p:cNvSpPr>
            <a:spLocks noGrp="1"/>
          </p:cNvSpPr>
          <p:nvPr>
            <p:ph type="dt" sz="half" idx="12"/>
            <p:custDataLst>
              <p:tags r:id="rId15"/>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3"/>
            <p:custDataLst>
              <p:tags r:id="rId16"/>
            </p:custDataLst>
          </p:nvPr>
        </p:nvSpPr>
        <p:spPr/>
        <p:txBody>
          <a:bodyPr/>
          <a:lstStyle/>
          <a:p>
            <a:endParaRPr lang="zh-CN" altLang="en-US" dirty="0"/>
          </a:p>
        </p:txBody>
      </p:sp>
      <p:sp>
        <p:nvSpPr>
          <p:cNvPr id="4" name="灯片编号占位符 3"/>
          <p:cNvSpPr>
            <a:spLocks noGrp="1"/>
          </p:cNvSpPr>
          <p:nvPr>
            <p:ph type="sldNum" sz="quarter" idx="14"/>
            <p:custDataLst>
              <p:tags r:id="rId17"/>
            </p:custDataLst>
          </p:nvPr>
        </p:nvSpPr>
        <p:spPr/>
        <p:txBody>
          <a:bodyPr/>
          <a:lstStyle/>
          <a:p>
            <a:fld id="{49AE70B2-8BF9-45C0-BB95-33D1B9D3A854}" type="slidenum">
              <a:rPr lang="zh-CN" altLang="en-US" smtClean="0"/>
            </a:fld>
            <a:endParaRPr lang="zh-CN" altLang="en-US" dirty="0"/>
          </a:p>
        </p:txBody>
      </p:sp>
      <p:sp>
        <p:nvSpPr>
          <p:cNvPr id="9801" name="副标题 2"/>
          <p:cNvSpPr>
            <a:spLocks noGrp="1"/>
          </p:cNvSpPr>
          <p:nvPr>
            <p:ph type="subTitle" idx="1" hasCustomPrompt="1"/>
            <p:custDataLst>
              <p:tags r:id="rId18"/>
            </p:custDataLst>
          </p:nvPr>
        </p:nvSpPr>
        <p:spPr>
          <a:xfrm>
            <a:off x="3389630" y="2974340"/>
            <a:ext cx="5378450" cy="507365"/>
          </a:xfrm>
        </p:spPr>
        <p:txBody>
          <a:bodyPr tIns="0" bIns="46800" anchor="t">
            <a:normAutofit/>
          </a:bodyPr>
          <a:lstStyle>
            <a:lvl1pPr marL="0" indent="0" algn="dis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en-US" dirty="0"/>
          </a:p>
        </p:txBody>
      </p:sp>
      <p:sp>
        <p:nvSpPr>
          <p:cNvPr id="9802" name="标题 1"/>
          <p:cNvSpPr>
            <a:spLocks noGrp="1"/>
          </p:cNvSpPr>
          <p:nvPr>
            <p:ph type="ctrTitle" hasCustomPrompt="1"/>
            <p:custDataLst>
              <p:tags r:id="rId19"/>
            </p:custDataLst>
          </p:nvPr>
        </p:nvSpPr>
        <p:spPr>
          <a:xfrm>
            <a:off x="3395345" y="1788160"/>
            <a:ext cx="5401310" cy="1126490"/>
          </a:xfrm>
        </p:spPr>
        <p:txBody>
          <a:bodyPr bIns="0" anchor="b" anchorCtr="0">
            <a:normAutofit/>
          </a:bodyPr>
          <a:lstStyle>
            <a:lvl1pPr algn="dist">
              <a:defRPr sz="6000" b="1">
                <a:solidFill>
                  <a:schemeClr val="bg1"/>
                </a:solidFill>
              </a:defRPr>
            </a:lvl1pPr>
          </a:lstStyle>
          <a:p>
            <a:r>
              <a:rPr lang="zh-CN" altLang="en-US" dirty="0"/>
              <a:t>编辑标题</a:t>
            </a:r>
            <a:endParaRPr lang="zh-CN" altLang="en-US" dirty="0"/>
          </a:p>
        </p:txBody>
      </p:sp>
      <p:sp>
        <p:nvSpPr>
          <p:cNvPr id="12" name="文本占位符 13"/>
          <p:cNvSpPr>
            <a:spLocks noGrp="1"/>
          </p:cNvSpPr>
          <p:nvPr>
            <p:ph type="body" sz="quarter" idx="10" hasCustomPrompt="1"/>
            <p:custDataLst>
              <p:tags r:id="rId20"/>
            </p:custDataLst>
          </p:nvPr>
        </p:nvSpPr>
        <p:spPr>
          <a:xfrm>
            <a:off x="4843911" y="4107023"/>
            <a:ext cx="2492570" cy="432000"/>
          </a:xfrm>
          <a:prstGeom prst="roundRect">
            <a:avLst>
              <a:gd name="adj" fmla="val 50000"/>
            </a:avLst>
          </a:prstGeom>
          <a:solidFill>
            <a:schemeClr val="bg1"/>
          </a:solidFill>
        </p:spPr>
        <p:txBody>
          <a:bodyPr vert="horz" bIns="46800" anchor="ctr">
            <a:normAutofit/>
          </a:bodyPr>
          <a:lstStyle>
            <a:lvl1pPr marL="0" indent="0" algn="ctr">
              <a:buNone/>
              <a:defRPr sz="20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en-US" altLang="zh-CN" dirty="0"/>
          </a:p>
        </p:txBody>
      </p:sp>
      <p:sp>
        <p:nvSpPr>
          <p:cNvPr id="13" name="文本占位符 13"/>
          <p:cNvSpPr>
            <a:spLocks noGrp="1"/>
          </p:cNvSpPr>
          <p:nvPr>
            <p:ph type="body" sz="quarter" idx="11" hasCustomPrompt="1"/>
            <p:custDataLst>
              <p:tags r:id="rId21"/>
            </p:custDataLst>
          </p:nvPr>
        </p:nvSpPr>
        <p:spPr>
          <a:xfrm>
            <a:off x="4843911" y="4668239"/>
            <a:ext cx="2492570" cy="432000"/>
          </a:xfrm>
        </p:spPr>
        <p:txBody>
          <a:bodyPr vert="horz" bIns="46800" anchor="ctr">
            <a:normAutofit/>
          </a:bodyPr>
          <a:lstStyle>
            <a:lvl1pPr marL="0" indent="0" algn="ctr">
              <a:buNone/>
              <a:defRPr sz="20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编辑文本</a:t>
            </a:r>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a:solidFill>
                  <a:schemeClr val="tx1">
                    <a:lumMod val="85000"/>
                    <a:lumOff val="15000"/>
                  </a:schemeClr>
                </a:solidFill>
                <a:latin typeface="微软雅黑" panose="020B0503020204020204" charset="-122"/>
                <a:ea typeface="微软雅黑" panose="020B0503020204020204" charset="-122"/>
              </a:defRPr>
            </a:lvl1pPr>
            <a:lvl2pPr>
              <a:defRPr>
                <a:solidFill>
                  <a:schemeClr val="tx1">
                    <a:lumMod val="85000"/>
                    <a:lumOff val="15000"/>
                  </a:schemeClr>
                </a:solidFill>
                <a:latin typeface="微软雅黑" panose="020B0503020204020204" charset="-122"/>
                <a:ea typeface="微软雅黑" panose="020B0503020204020204" charset="-122"/>
              </a:defRPr>
            </a:lvl2pPr>
            <a:lvl3pPr>
              <a:defRPr>
                <a:solidFill>
                  <a:schemeClr val="tx1">
                    <a:lumMod val="85000"/>
                    <a:lumOff val="15000"/>
                  </a:schemeClr>
                </a:solidFill>
                <a:latin typeface="微软雅黑" panose="020B0503020204020204" charset="-122"/>
                <a:ea typeface="微软雅黑" panose="020B0503020204020204" charset="-122"/>
              </a:defRPr>
            </a:lvl3pPr>
            <a:lvl4pPr>
              <a:defRPr>
                <a:solidFill>
                  <a:schemeClr val="tx1">
                    <a:lumMod val="85000"/>
                    <a:lumOff val="15000"/>
                  </a:schemeClr>
                </a:solidFill>
                <a:latin typeface="微软雅黑" panose="020B0503020204020204" charset="-122"/>
                <a:ea typeface="微软雅黑" panose="020B0503020204020204" charset="-122"/>
              </a:defRPr>
            </a:lvl4pPr>
            <a:lvl5pPr>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l="462" t="599" r="462" b="599"/>
          <a:stretch>
            <a:fillRect/>
          </a:stretch>
        </p:blipFill>
        <p:spPr>
          <a:xfrm>
            <a:off x="0" y="0"/>
            <a:ext cx="12192000" cy="6858000"/>
          </a:xfrm>
          <a:prstGeom prst="rect">
            <a:avLst/>
          </a:prstGeom>
        </p:spPr>
      </p:pic>
      <p:sp>
        <p:nvSpPr>
          <p:cNvPr id="13" name="标题 1"/>
          <p:cNvSpPr>
            <a:spLocks noGrp="1"/>
          </p:cNvSpPr>
          <p:nvPr>
            <p:ph type="ctrTitle" hasCustomPrompt="1"/>
            <p:custDataLst>
              <p:tags r:id="rId3"/>
            </p:custDataLst>
          </p:nvPr>
        </p:nvSpPr>
        <p:spPr>
          <a:xfrm>
            <a:off x="3091544" y="2638199"/>
            <a:ext cx="6008914" cy="1788658"/>
          </a:xfrm>
        </p:spPr>
        <p:txBody>
          <a:bodyPr anchor="ctr">
            <a:normAutofit/>
          </a:bodyPr>
          <a:lstStyle>
            <a:lvl1pPr marL="0" indent="0" algn="ctr">
              <a:buFont typeface="Arial" panose="020B0604020202020204" pitchFamily="34" charset="0"/>
              <a:buNone/>
              <a:defRPr sz="9600" b="1">
                <a:solidFill>
                  <a:schemeClr val="bg1"/>
                </a:solidFill>
              </a:defRPr>
            </a:lvl1pPr>
          </a:lstStyle>
          <a:p>
            <a:r>
              <a:rPr lang="zh-CN" altLang="en-US" dirty="0"/>
              <a:t>编辑标题</a:t>
            </a:r>
            <a:endParaRPr lang="zh-CN" altLang="en-US" dirty="0"/>
          </a:p>
        </p:txBody>
      </p:sp>
      <p:sp>
        <p:nvSpPr>
          <p:cNvPr id="2" name="日期占位符 1"/>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5"/>
            </p:custDataLst>
          </p:nvPr>
        </p:nvSpPr>
        <p:spPr/>
        <p:txBody>
          <a:bodyPr/>
          <a:lstStyle/>
          <a:p>
            <a:endParaRPr lang="zh-CN" altLang="en-US" dirty="0"/>
          </a:p>
        </p:txBody>
      </p:sp>
      <p:sp>
        <p:nvSpPr>
          <p:cNvPr id="4" name="灯片编号占位符 3"/>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grpSp>
        <p:nvGrpSpPr>
          <p:cNvPr id="7" name="组合 6"/>
          <p:cNvGrpSpPr/>
          <p:nvPr>
            <p:custDataLst>
              <p:tags r:id="rId2"/>
            </p:custDataLst>
          </p:nvPr>
        </p:nvGrpSpPr>
        <p:grpSpPr>
          <a:xfrm>
            <a:off x="191060" y="4818743"/>
            <a:ext cx="789319" cy="1465942"/>
            <a:chOff x="2592136" y="4807149"/>
            <a:chExt cx="1277095" cy="1734013"/>
          </a:xfrm>
        </p:grpSpPr>
        <p:sp>
          <p:nvSpPr>
            <p:cNvPr id="8" name="Oval 7"/>
            <p:cNvSpPr>
              <a:spLocks noChangeArrowheads="1"/>
            </p:cNvSpPr>
            <p:nvPr>
              <p:custDataLst>
                <p:tags r:id="rId3"/>
              </p:custDataLst>
            </p:nvPr>
          </p:nvSpPr>
          <p:spPr bwMode="auto">
            <a:xfrm>
              <a:off x="2734036" y="5735173"/>
              <a:ext cx="87979" cy="8797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9" name="Oval 8"/>
            <p:cNvSpPr>
              <a:spLocks noChangeArrowheads="1"/>
            </p:cNvSpPr>
            <p:nvPr>
              <p:custDataLst>
                <p:tags r:id="rId4"/>
              </p:custDataLst>
            </p:nvPr>
          </p:nvSpPr>
          <p:spPr bwMode="auto">
            <a:xfrm>
              <a:off x="2782281" y="6132491"/>
              <a:ext cx="79464" cy="79464"/>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0" name="Oval 9"/>
            <p:cNvSpPr>
              <a:spLocks noChangeArrowheads="1"/>
            </p:cNvSpPr>
            <p:nvPr>
              <p:custDataLst>
                <p:tags r:id="rId5"/>
              </p:custDataLst>
            </p:nvPr>
          </p:nvSpPr>
          <p:spPr bwMode="auto">
            <a:xfrm>
              <a:off x="2592136" y="6050189"/>
              <a:ext cx="62436" cy="62436"/>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1" name="Oval 10"/>
            <p:cNvSpPr>
              <a:spLocks noChangeArrowheads="1"/>
            </p:cNvSpPr>
            <p:nvPr>
              <p:custDataLst>
                <p:tags r:id="rId6"/>
              </p:custDataLst>
            </p:nvPr>
          </p:nvSpPr>
          <p:spPr bwMode="auto">
            <a:xfrm>
              <a:off x="2995131" y="5048379"/>
              <a:ext cx="34056" cy="42571"/>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2" name="Oval 11"/>
            <p:cNvSpPr>
              <a:spLocks noChangeArrowheads="1"/>
            </p:cNvSpPr>
            <p:nvPr>
              <p:custDataLst>
                <p:tags r:id="rId7"/>
              </p:custDataLst>
            </p:nvPr>
          </p:nvSpPr>
          <p:spPr bwMode="auto">
            <a:xfrm>
              <a:off x="2654572" y="5479754"/>
              <a:ext cx="39732" cy="39732"/>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3" name="Oval 12"/>
            <p:cNvSpPr>
              <a:spLocks noChangeArrowheads="1"/>
            </p:cNvSpPr>
            <p:nvPr>
              <p:custDataLst>
                <p:tags r:id="rId8"/>
              </p:custDataLst>
            </p:nvPr>
          </p:nvSpPr>
          <p:spPr bwMode="auto">
            <a:xfrm>
              <a:off x="3352717" y="4807149"/>
              <a:ext cx="85140" cy="8797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4" name="Oval 13"/>
            <p:cNvSpPr>
              <a:spLocks noChangeArrowheads="1"/>
            </p:cNvSpPr>
            <p:nvPr>
              <p:custDataLst>
                <p:tags r:id="rId9"/>
              </p:custDataLst>
            </p:nvPr>
          </p:nvSpPr>
          <p:spPr bwMode="auto">
            <a:xfrm>
              <a:off x="3531510" y="5278256"/>
              <a:ext cx="150414" cy="1475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5" name="Oval 14"/>
            <p:cNvSpPr>
              <a:spLocks noChangeArrowheads="1"/>
            </p:cNvSpPr>
            <p:nvPr>
              <p:custDataLst>
                <p:tags r:id="rId10"/>
              </p:custDataLst>
            </p:nvPr>
          </p:nvSpPr>
          <p:spPr bwMode="auto">
            <a:xfrm>
              <a:off x="3205142" y="5661385"/>
              <a:ext cx="113520" cy="122034"/>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6" name="Oval 15"/>
            <p:cNvSpPr>
              <a:spLocks noChangeArrowheads="1"/>
            </p:cNvSpPr>
            <p:nvPr>
              <p:custDataLst>
                <p:tags r:id="rId11"/>
              </p:custDataLst>
            </p:nvPr>
          </p:nvSpPr>
          <p:spPr bwMode="auto">
            <a:xfrm>
              <a:off x="3392449" y="6018972"/>
              <a:ext cx="59599" cy="5959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7" name="Oval 16"/>
            <p:cNvSpPr>
              <a:spLocks noChangeArrowheads="1"/>
            </p:cNvSpPr>
            <p:nvPr>
              <p:custDataLst>
                <p:tags r:id="rId12"/>
              </p:custDataLst>
            </p:nvPr>
          </p:nvSpPr>
          <p:spPr bwMode="auto">
            <a:xfrm>
              <a:off x="3083108" y="6192088"/>
              <a:ext cx="93655" cy="93655"/>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18" name="Oval 17"/>
            <p:cNvSpPr>
              <a:spLocks noChangeArrowheads="1"/>
            </p:cNvSpPr>
            <p:nvPr>
              <p:custDataLst>
                <p:tags r:id="rId13"/>
              </p:custDataLst>
            </p:nvPr>
          </p:nvSpPr>
          <p:spPr bwMode="auto">
            <a:xfrm>
              <a:off x="2929856" y="6456022"/>
              <a:ext cx="85140" cy="85140"/>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19" name="Oval 18"/>
            <p:cNvSpPr>
              <a:spLocks noChangeArrowheads="1"/>
            </p:cNvSpPr>
            <p:nvPr>
              <p:custDataLst>
                <p:tags r:id="rId14"/>
              </p:custDataLst>
            </p:nvPr>
          </p:nvSpPr>
          <p:spPr bwMode="auto">
            <a:xfrm>
              <a:off x="3741521" y="6333987"/>
              <a:ext cx="127710" cy="122034"/>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grpSp>
      <p:grpSp>
        <p:nvGrpSpPr>
          <p:cNvPr id="20" name="组合 19"/>
          <p:cNvGrpSpPr/>
          <p:nvPr>
            <p:custDataLst>
              <p:tags r:id="rId15"/>
            </p:custDataLst>
          </p:nvPr>
        </p:nvGrpSpPr>
        <p:grpSpPr>
          <a:xfrm>
            <a:off x="10270194" y="1962349"/>
            <a:ext cx="1277095" cy="1734013"/>
            <a:chOff x="9689623" y="2151035"/>
            <a:chExt cx="1277095" cy="1734013"/>
          </a:xfrm>
        </p:grpSpPr>
        <p:sp>
          <p:nvSpPr>
            <p:cNvPr id="21" name="Oval 7"/>
            <p:cNvSpPr>
              <a:spLocks noChangeArrowheads="1"/>
            </p:cNvSpPr>
            <p:nvPr>
              <p:custDataLst>
                <p:tags r:id="rId16"/>
              </p:custDataLst>
            </p:nvPr>
          </p:nvSpPr>
          <p:spPr bwMode="auto">
            <a:xfrm>
              <a:off x="9831523" y="3079059"/>
              <a:ext cx="87979" cy="8797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2" name="Oval 8"/>
            <p:cNvSpPr>
              <a:spLocks noChangeArrowheads="1"/>
            </p:cNvSpPr>
            <p:nvPr>
              <p:custDataLst>
                <p:tags r:id="rId17"/>
              </p:custDataLst>
            </p:nvPr>
          </p:nvSpPr>
          <p:spPr bwMode="auto">
            <a:xfrm>
              <a:off x="9879768" y="3476377"/>
              <a:ext cx="79464" cy="79464"/>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3" name="Oval 9"/>
            <p:cNvSpPr>
              <a:spLocks noChangeArrowheads="1"/>
            </p:cNvSpPr>
            <p:nvPr>
              <p:custDataLst>
                <p:tags r:id="rId18"/>
              </p:custDataLst>
            </p:nvPr>
          </p:nvSpPr>
          <p:spPr bwMode="auto">
            <a:xfrm>
              <a:off x="9689623" y="3394075"/>
              <a:ext cx="62436" cy="62436"/>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4" name="Oval 10"/>
            <p:cNvSpPr>
              <a:spLocks noChangeArrowheads="1"/>
            </p:cNvSpPr>
            <p:nvPr>
              <p:custDataLst>
                <p:tags r:id="rId19"/>
              </p:custDataLst>
            </p:nvPr>
          </p:nvSpPr>
          <p:spPr bwMode="auto">
            <a:xfrm>
              <a:off x="10092618" y="2392265"/>
              <a:ext cx="34056" cy="42571"/>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5" name="Oval 11"/>
            <p:cNvSpPr>
              <a:spLocks noChangeArrowheads="1"/>
            </p:cNvSpPr>
            <p:nvPr>
              <p:custDataLst>
                <p:tags r:id="rId20"/>
              </p:custDataLst>
            </p:nvPr>
          </p:nvSpPr>
          <p:spPr bwMode="auto">
            <a:xfrm>
              <a:off x="9752059" y="2823640"/>
              <a:ext cx="39732" cy="39732"/>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6" name="Oval 12"/>
            <p:cNvSpPr>
              <a:spLocks noChangeArrowheads="1"/>
            </p:cNvSpPr>
            <p:nvPr>
              <p:custDataLst>
                <p:tags r:id="rId21"/>
              </p:custDataLst>
            </p:nvPr>
          </p:nvSpPr>
          <p:spPr bwMode="auto">
            <a:xfrm>
              <a:off x="10450204" y="2151035"/>
              <a:ext cx="85140" cy="8797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7" name="Oval 13"/>
            <p:cNvSpPr>
              <a:spLocks noChangeArrowheads="1"/>
            </p:cNvSpPr>
            <p:nvPr>
              <p:custDataLst>
                <p:tags r:id="rId22"/>
              </p:custDataLst>
            </p:nvPr>
          </p:nvSpPr>
          <p:spPr bwMode="auto">
            <a:xfrm>
              <a:off x="10628997" y="2622142"/>
              <a:ext cx="150414" cy="1475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28" name="Oval 14"/>
            <p:cNvSpPr>
              <a:spLocks noChangeArrowheads="1"/>
            </p:cNvSpPr>
            <p:nvPr>
              <p:custDataLst>
                <p:tags r:id="rId23"/>
              </p:custDataLst>
            </p:nvPr>
          </p:nvSpPr>
          <p:spPr bwMode="auto">
            <a:xfrm>
              <a:off x="10302629" y="3005271"/>
              <a:ext cx="113520" cy="122034"/>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29" name="Oval 15"/>
            <p:cNvSpPr>
              <a:spLocks noChangeArrowheads="1"/>
            </p:cNvSpPr>
            <p:nvPr>
              <p:custDataLst>
                <p:tags r:id="rId24"/>
              </p:custDataLst>
            </p:nvPr>
          </p:nvSpPr>
          <p:spPr bwMode="auto">
            <a:xfrm>
              <a:off x="10489936" y="3362858"/>
              <a:ext cx="59599" cy="59599"/>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30" name="Oval 16"/>
            <p:cNvSpPr>
              <a:spLocks noChangeArrowheads="1"/>
            </p:cNvSpPr>
            <p:nvPr>
              <p:custDataLst>
                <p:tags r:id="rId25"/>
              </p:custDataLst>
            </p:nvPr>
          </p:nvSpPr>
          <p:spPr bwMode="auto">
            <a:xfrm>
              <a:off x="10180595" y="3535974"/>
              <a:ext cx="93655" cy="93655"/>
            </a:xfrm>
            <a:prstGeom prst="ellipse">
              <a:avLst/>
            </a:prstGeom>
            <a:solidFill>
              <a:schemeClr val="accent5"/>
            </a:solidFill>
            <a:ln>
              <a:noFill/>
            </a:ln>
          </p:spPr>
          <p:txBody>
            <a:bodyPr vert="horz" wrap="square" lIns="91440" tIns="45720" rIns="91440" bIns="45720" numCol="1" anchor="t" anchorCtr="0" compatLnSpc="1"/>
            <a:lstStyle/>
            <a:p>
              <a:endParaRPr lang="zh-CN" altLang="en-US"/>
            </a:p>
          </p:txBody>
        </p:sp>
        <p:sp>
          <p:nvSpPr>
            <p:cNvPr id="31" name="Oval 17"/>
            <p:cNvSpPr>
              <a:spLocks noChangeArrowheads="1"/>
            </p:cNvSpPr>
            <p:nvPr>
              <p:custDataLst>
                <p:tags r:id="rId26"/>
              </p:custDataLst>
            </p:nvPr>
          </p:nvSpPr>
          <p:spPr bwMode="auto">
            <a:xfrm>
              <a:off x="10027343" y="3799908"/>
              <a:ext cx="85140" cy="85140"/>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32" name="Oval 18"/>
            <p:cNvSpPr>
              <a:spLocks noChangeArrowheads="1"/>
            </p:cNvSpPr>
            <p:nvPr>
              <p:custDataLst>
                <p:tags r:id="rId27"/>
              </p:custDataLst>
            </p:nvPr>
          </p:nvSpPr>
          <p:spPr bwMode="auto">
            <a:xfrm>
              <a:off x="10839008" y="3677873"/>
              <a:ext cx="127710" cy="122034"/>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grpSp>
      <p:sp>
        <p:nvSpPr>
          <p:cNvPr id="2" name="标题 1"/>
          <p:cNvSpPr>
            <a:spLocks noGrp="1"/>
          </p:cNvSpPr>
          <p:nvPr>
            <p:ph type="title"/>
            <p:custDataLst>
              <p:tags r:id="rId28"/>
            </p:custDataLst>
          </p:nvPr>
        </p:nvSpPr>
        <p:spPr>
          <a:xfrm>
            <a:off x="669882" y="443234"/>
            <a:ext cx="10852237" cy="441964"/>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29"/>
            </p:custDataLst>
          </p:nvPr>
        </p:nvSpPr>
        <p:spPr>
          <a:xfrm>
            <a:off x="669882" y="952508"/>
            <a:ext cx="10852237" cy="5388907"/>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日期占位符 3"/>
          <p:cNvSpPr>
            <a:spLocks noGrp="1"/>
          </p:cNvSpPr>
          <p:nvPr>
            <p:ph type="dt" sz="half" idx="10"/>
            <p:custDataLst>
              <p:tags r:id="rId30"/>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1"/>
            </p:custDataLst>
          </p:nvPr>
        </p:nvSpPr>
        <p:spPr/>
        <p:txBody>
          <a:bodyPr/>
          <a:lstStyle/>
          <a:p>
            <a:endParaRPr lang="zh-CN" altLang="en-US"/>
          </a:p>
        </p:txBody>
      </p:sp>
      <p:sp>
        <p:nvSpPr>
          <p:cNvPr id="6" name="灯片编号占位符 5"/>
          <p:cNvSpPr>
            <a:spLocks noGrp="1"/>
          </p:cNvSpPr>
          <p:nvPr>
            <p:ph type="sldNum" sz="quarter" idx="12"/>
            <p:custDataLst>
              <p:tags r:id="rId32"/>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userDrawn="1">
  <p:cSld name="节标题">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矩形 1"/>
          <p:cNvSpPr/>
          <p:nvPr>
            <p:custDataLst>
              <p:tags r:id="rId3"/>
            </p:custDataLst>
          </p:nvPr>
        </p:nvSpPr>
        <p:spPr>
          <a:xfrm>
            <a:off x="669925" y="1130300"/>
            <a:ext cx="10850563" cy="5006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20" name="标题 1"/>
          <p:cNvSpPr>
            <a:spLocks noGrp="1"/>
          </p:cNvSpPr>
          <p:nvPr>
            <p:ph type="title" hasCustomPrompt="1"/>
            <p:custDataLst>
              <p:tags r:id="rId4"/>
            </p:custDataLst>
          </p:nvPr>
        </p:nvSpPr>
        <p:spPr>
          <a:xfrm>
            <a:off x="3550714" y="3195553"/>
            <a:ext cx="5419185" cy="844550"/>
          </a:xfrm>
        </p:spPr>
        <p:txBody>
          <a:bodyPr lIns="90000" tIns="46800" bIns="46800" anchor="b">
            <a:normAutofit/>
          </a:bodyPr>
          <a:lstStyle>
            <a:lvl1pPr algn="ctr">
              <a:defRPr sz="4800" b="1">
                <a:solidFill>
                  <a:schemeClr val="tx1">
                    <a:lumMod val="85000"/>
                    <a:lumOff val="15000"/>
                  </a:schemeClr>
                </a:solidFill>
              </a:defRPr>
            </a:lvl1pPr>
          </a:lstStyle>
          <a:p>
            <a:r>
              <a:rPr lang="zh-CN" altLang="en-US" dirty="0"/>
              <a:t>单击此处编辑标题</a:t>
            </a:r>
            <a:endParaRPr lang="zh-CN" altLang="en-US" dirty="0"/>
          </a:p>
        </p:txBody>
      </p:sp>
      <p:sp>
        <p:nvSpPr>
          <p:cNvPr id="21" name="文本占位符 2"/>
          <p:cNvSpPr>
            <a:spLocks noGrp="1"/>
          </p:cNvSpPr>
          <p:nvPr>
            <p:ph type="body" idx="1" hasCustomPrompt="1"/>
            <p:custDataLst>
              <p:tags r:id="rId5"/>
            </p:custDataLst>
          </p:nvPr>
        </p:nvSpPr>
        <p:spPr>
          <a:xfrm>
            <a:off x="3550714" y="4125753"/>
            <a:ext cx="5419185" cy="1188885"/>
          </a:xfrm>
        </p:spPr>
        <p:txBody>
          <a:bodyPr lIns="90000" tIns="46800" bIns="46800" anchor="t">
            <a:normAutofit/>
          </a:bodyPr>
          <a:lstStyle>
            <a:lvl1pPr marL="0" indent="0" algn="ctr">
              <a:buNone/>
              <a:defRPr sz="240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solidFill>
                  <a:schemeClr val="tx1">
                    <a:lumMod val="85000"/>
                    <a:lumOff val="15000"/>
                  </a:schemeClr>
                </a:solidFill>
                <a:latin typeface="微软雅黑" panose="020B0503020204020204" charset="-122"/>
                <a:ea typeface="微软雅黑" panose="020B0503020204020204" charset="-122"/>
              </a:defRPr>
            </a:lvl1pPr>
            <a:lvl2pPr>
              <a:defRPr sz="1600">
                <a:solidFill>
                  <a:schemeClr val="tx1">
                    <a:lumMod val="85000"/>
                    <a:lumOff val="15000"/>
                  </a:schemeClr>
                </a:solidFill>
                <a:latin typeface="微软雅黑" panose="020B0503020204020204" charset="-122"/>
                <a:ea typeface="微软雅黑" panose="020B0503020204020204" charset="-122"/>
              </a:defRPr>
            </a:lvl2pPr>
            <a:lvl3pPr>
              <a:defRPr sz="1600">
                <a:solidFill>
                  <a:schemeClr val="tx1">
                    <a:lumMod val="85000"/>
                    <a:lumOff val="15000"/>
                  </a:schemeClr>
                </a:solidFill>
                <a:latin typeface="微软雅黑" panose="020B0503020204020204" charset="-122"/>
                <a:ea typeface="微软雅黑" panose="020B0503020204020204" charset="-122"/>
              </a:defRPr>
            </a:lvl3pPr>
            <a:lvl4pPr>
              <a:defRPr sz="1600">
                <a:solidFill>
                  <a:schemeClr val="tx1">
                    <a:lumMod val="85000"/>
                    <a:lumOff val="15000"/>
                  </a:schemeClr>
                </a:solidFill>
                <a:latin typeface="微软雅黑" panose="020B0503020204020204" charset="-122"/>
                <a:ea typeface="微软雅黑" panose="020B0503020204020204" charset="-122"/>
              </a:defRPr>
            </a:lvl4pPr>
            <a:lvl5pPr>
              <a:defRPr sz="1600">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1pPr>
            <a:lvl2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2pPr>
            <a:lvl3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3pPr>
            <a:lvl4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4pPr>
            <a:lvl5pPr indent="0" eaLnBrk="1" fontAlgn="auto" latinLnBrk="0" hangingPunct="1">
              <a:defRPr>
                <a:solidFill>
                  <a:schemeClr val="tx1">
                    <a:lumMod val="85000"/>
                    <a:lumOff val="15000"/>
                  </a:schemeClr>
                </a:solidFill>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102.xml"/><Relationship Id="rId16" Type="http://schemas.openxmlformats.org/officeDocument/2006/relationships/tags" Target="../tags/tag101.xml"/><Relationship Id="rId15" Type="http://schemas.openxmlformats.org/officeDocument/2006/relationships/tags" Target="../tags/tag100.xml"/><Relationship Id="rId14" Type="http://schemas.openxmlformats.org/officeDocument/2006/relationships/tags" Target="../tags/tag99.xml"/><Relationship Id="rId13" Type="http://schemas.openxmlformats.org/officeDocument/2006/relationships/tags" Target="../tags/tag98.xml"/><Relationship Id="rId12" Type="http://schemas.openxmlformats.org/officeDocument/2006/relationships/tags" Target="../tags/tag9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6.xml"/><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2.xml"/><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3" Type="http://schemas.openxmlformats.org/officeDocument/2006/relationships/notesSlide" Target="../notesSlides/notesSlide1.xml"/><Relationship Id="rId22" Type="http://schemas.openxmlformats.org/officeDocument/2006/relationships/slideLayout" Target="../slideLayouts/slideLayout7.xml"/><Relationship Id="rId21" Type="http://schemas.openxmlformats.org/officeDocument/2006/relationships/tags" Target="../tags/tag126.xml"/><Relationship Id="rId20" Type="http://schemas.openxmlformats.org/officeDocument/2006/relationships/tags" Target="../tags/tag125.xml"/><Relationship Id="rId2" Type="http://schemas.openxmlformats.org/officeDocument/2006/relationships/tags" Target="../tags/tag107.xml"/><Relationship Id="rId19" Type="http://schemas.openxmlformats.org/officeDocument/2006/relationships/tags" Target="../tags/tag124.xml"/><Relationship Id="rId18" Type="http://schemas.openxmlformats.org/officeDocument/2006/relationships/tags" Target="../tags/tag123.xml"/><Relationship Id="rId17" Type="http://schemas.openxmlformats.org/officeDocument/2006/relationships/tags" Target="../tags/tag122.xml"/><Relationship Id="rId16" Type="http://schemas.openxmlformats.org/officeDocument/2006/relationships/tags" Target="../tags/tag121.xml"/><Relationship Id="rId15" Type="http://schemas.openxmlformats.org/officeDocument/2006/relationships/tags" Target="../tags/tag120.xml"/><Relationship Id="rId14" Type="http://schemas.openxmlformats.org/officeDocument/2006/relationships/tags" Target="../tags/tag119.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6.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40.xml"/><Relationship Id="rId4" Type="http://schemas.openxmlformats.org/officeDocument/2006/relationships/tags" Target="../tags/tag139.xml"/><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3.xml"/><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6.xml"/><Relationship Id="rId3" Type="http://schemas.openxmlformats.org/officeDocument/2006/relationships/tags" Target="../tags/tag145.xml"/><Relationship Id="rId2" Type="http://schemas.openxmlformats.org/officeDocument/2006/relationships/tags" Target="../tags/tag144.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副标题 4"/>
          <p:cNvSpPr>
            <a:spLocks noGrp="1"/>
          </p:cNvSpPr>
          <p:nvPr>
            <p:ph type="subTitle" idx="1"/>
            <p:custDataLst>
              <p:tags r:id="rId2"/>
            </p:custDataLst>
          </p:nvPr>
        </p:nvSpPr>
        <p:spPr/>
        <p:txBody>
          <a:bodyPr>
            <a:normAutofit fontScale="92500" lnSpcReduction="20000"/>
          </a:bodyPr>
          <a:lstStyle/>
          <a:p>
            <a:r>
              <a:rPr lang="zh-CN" altLang="en-US"/>
              <a:t>数院</a:t>
            </a:r>
            <a:r>
              <a:rPr lang="en-US" altLang="zh-CN"/>
              <a:t>xU</a:t>
            </a:r>
            <a:r>
              <a:rPr lang="zh-CN" altLang="en-US"/>
              <a:t>站</a:t>
            </a:r>
            <a:endParaRPr lang="zh-CN" altLang="en-US"/>
          </a:p>
        </p:txBody>
      </p:sp>
      <p:sp>
        <p:nvSpPr>
          <p:cNvPr id="4" name="标题 3"/>
          <p:cNvSpPr>
            <a:spLocks noGrp="1"/>
          </p:cNvSpPr>
          <p:nvPr>
            <p:ph type="ctrTitle"/>
            <p:custDataLst>
              <p:tags r:id="rId3"/>
            </p:custDataLst>
          </p:nvPr>
        </p:nvSpPr>
        <p:spPr>
          <a:xfrm>
            <a:off x="2520950" y="1847850"/>
            <a:ext cx="7150735" cy="1126490"/>
          </a:xfrm>
        </p:spPr>
        <p:txBody>
          <a:bodyPr>
            <a:normAutofit fontScale="90000"/>
          </a:bodyPr>
          <a:lstStyle/>
          <a:p>
            <a:r>
              <a:rPr lang="zh-CN" altLang="en-US"/>
              <a:t>十一月深大</a:t>
            </a:r>
            <a:r>
              <a:rPr lang="en-US" altLang="zh-CN"/>
              <a:t>U</a:t>
            </a:r>
            <a:r>
              <a:rPr lang="zh-CN" altLang="en-US"/>
              <a:t>站策划案</a:t>
            </a:r>
            <a:endParaRPr lang="zh-CN" altLang="en-US"/>
          </a:p>
        </p:txBody>
      </p:sp>
      <p:sp>
        <p:nvSpPr>
          <p:cNvPr id="6" name="文本占位符 5"/>
          <p:cNvSpPr>
            <a:spLocks noGrp="1"/>
          </p:cNvSpPr>
          <p:nvPr>
            <p:ph type="body" sz="quarter" idx="10"/>
            <p:custDataLst>
              <p:tags r:id="rId4"/>
            </p:custDataLst>
          </p:nvPr>
        </p:nvSpPr>
        <p:spPr/>
        <p:txBody>
          <a:bodyPr>
            <a:noAutofit/>
          </a:bodyPr>
          <a:lstStyle/>
          <a:p>
            <a:r>
              <a:rPr lang="en-US" altLang="zh-CN" dirty="0"/>
              <a:t>11.01-11.30</a:t>
            </a:r>
            <a:endParaRPr lang="en-US" altLang="zh-CN" dirty="0"/>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趣味数独</a:t>
            </a:r>
            <a:endParaRPr lang="zh-CN" altLang="en-US" sz="3200"/>
          </a:p>
        </p:txBody>
      </p:sp>
      <p:sp>
        <p:nvSpPr>
          <p:cNvPr id="5" name="内容占位符 4"/>
          <p:cNvSpPr>
            <a:spLocks noGrp="1"/>
          </p:cNvSpPr>
          <p:nvPr>
            <p:ph idx="1"/>
            <p:custDataLst>
              <p:tags r:id="rId3"/>
            </p:custDataLst>
          </p:nvPr>
        </p:nvSpPr>
        <p:spPr/>
        <p:txBody>
          <a:bodyPr>
            <a:normAutofit lnSpcReduction="10000"/>
          </a:bodyPr>
          <a:lstStyle/>
          <a:p>
            <a:pPr marL="0" indent="0">
              <a:buNone/>
            </a:pPr>
            <a:r>
              <a:rPr lang="en-US" altLang="zh-CN" sz="2400" dirty="0"/>
              <a:t>[</a:t>
            </a:r>
            <a:r>
              <a:rPr sz="2400" dirty="0"/>
              <a:t>时间</a:t>
            </a:r>
            <a:r>
              <a:rPr lang="en-US" altLang="zh-CN" sz="2400" dirty="0"/>
              <a:t>] 11.13-11.15</a:t>
            </a:r>
            <a:endParaRPr lang="en-US" altLang="zh-CN" sz="2400" dirty="0"/>
          </a:p>
          <a:p>
            <a:pPr marL="0" indent="0">
              <a:buNone/>
            </a:pPr>
            <a:r>
              <a:rPr lang="en-US" altLang="zh-CN" sz="2400" dirty="0"/>
              <a:t>[人员安排] 一名工作人员负责分发数独题目，另一名则负责核对答案。</a:t>
            </a:r>
            <a:endParaRPr lang="en-US" altLang="zh-CN" sz="2400" dirty="0"/>
          </a:p>
          <a:p>
            <a:pPr marL="0" indent="0">
              <a:buNone/>
            </a:pPr>
            <a:r>
              <a:rPr lang="en-US" altLang="zh-CN" sz="2400" dirty="0"/>
              <a:t>[场地安排] 只需要利用U站的桌子。</a:t>
            </a:r>
            <a:endParaRPr lang="en-US" altLang="zh-CN" sz="2400" dirty="0"/>
          </a:p>
          <a:p>
            <a:pPr marL="0" indent="0">
              <a:buNone/>
            </a:pPr>
            <a:r>
              <a:rPr lang="en-US" altLang="zh-CN" sz="2400" dirty="0"/>
              <a:t>[</a:t>
            </a:r>
            <a:r>
              <a:rPr lang="zh-CN" altLang="en-US" sz="2400" dirty="0"/>
              <a:t>活动内容</a:t>
            </a:r>
            <a:r>
              <a:rPr lang="en-US" altLang="zh-CN" sz="2400" dirty="0"/>
              <a:t>] 准备专门的数独题书本和铅笔，由工作人员挑选题目，让答题者解答数独题，且一名志愿者需计时。</a:t>
            </a:r>
            <a:endParaRPr lang="en-US" altLang="zh-CN" sz="2400" dirty="0"/>
          </a:p>
          <a:p>
            <a:pPr marL="0" indent="0">
              <a:buNone/>
            </a:pPr>
            <a:r>
              <a:rPr lang="en-US" altLang="zh-CN" sz="2400" dirty="0"/>
              <a:t>[</a:t>
            </a:r>
            <a:r>
              <a:rPr sz="2400" dirty="0"/>
              <a:t>备注</a:t>
            </a:r>
            <a:r>
              <a:rPr lang="en-US" altLang="zh-CN" sz="2400" dirty="0"/>
              <a:t>] 相关数独题书详见附录；提供铅笔、橡皮；已完成的题目不可再答；尽量出简单的数独。</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推理风暴</a:t>
            </a:r>
            <a:endParaRPr lang="zh-CN" altLang="en-US" sz="3200"/>
          </a:p>
        </p:txBody>
      </p:sp>
      <p:sp>
        <p:nvSpPr>
          <p:cNvPr id="5" name="内容占位符 4"/>
          <p:cNvSpPr>
            <a:spLocks noGrp="1"/>
          </p:cNvSpPr>
          <p:nvPr>
            <p:ph idx="1"/>
            <p:custDataLst>
              <p:tags r:id="rId3"/>
            </p:custDataLst>
          </p:nvPr>
        </p:nvSpPr>
        <p:spPr/>
        <p:txBody>
          <a:bodyPr/>
          <a:lstStyle/>
          <a:p>
            <a:pPr marL="0" indent="0">
              <a:buNone/>
            </a:pPr>
            <a:r>
              <a:rPr lang="en-US" altLang="zh-CN" sz="2400" dirty="0"/>
              <a:t>[</a:t>
            </a:r>
            <a:r>
              <a:rPr sz="2400" dirty="0"/>
              <a:t>时间</a:t>
            </a:r>
            <a:r>
              <a:rPr lang="en-US" altLang="zh-CN" sz="2400" dirty="0"/>
              <a:t>] 11.16-11.18</a:t>
            </a:r>
            <a:endParaRPr lang="en-US" altLang="zh-CN" sz="2400" dirty="0"/>
          </a:p>
          <a:p>
            <a:pPr marL="0" indent="0">
              <a:buNone/>
            </a:pPr>
            <a:r>
              <a:rPr lang="en-US" altLang="zh-CN" sz="2400" dirty="0"/>
              <a:t>[人员安排] 一名志愿者负责核对答案，一名志愿者负责讲解题目。</a:t>
            </a:r>
            <a:endParaRPr lang="en-US" altLang="zh-CN" sz="2400" dirty="0"/>
          </a:p>
          <a:p>
            <a:pPr marL="0" indent="0">
              <a:buNone/>
            </a:pPr>
            <a:r>
              <a:rPr lang="en-US" altLang="zh-CN" sz="2400" dirty="0"/>
              <a:t>[场地安排] 将打印了题目的纸张贴在展板上，提供给路人观看。</a:t>
            </a:r>
            <a:endParaRPr lang="en-US" altLang="zh-CN" sz="2400" dirty="0"/>
          </a:p>
          <a:p>
            <a:pPr marL="0" indent="0">
              <a:buNone/>
            </a:pPr>
            <a:r>
              <a:rPr lang="en-US" altLang="zh-CN" sz="2400" dirty="0"/>
              <a:t>[</a:t>
            </a:r>
            <a:r>
              <a:rPr lang="zh-CN" altLang="en-US" sz="2400" dirty="0"/>
              <a:t>活动内容</a:t>
            </a:r>
            <a:r>
              <a:rPr lang="en-US" altLang="zh-CN" sz="2400" dirty="0"/>
              <a:t>] 准备推理题目，打印后贴在展板上，游客思考后向工作人员阐述答案和推理过程。答题结束后工作人员负责解释答案。</a:t>
            </a:r>
            <a:endParaRPr lang="en-US" altLang="zh-CN" sz="2400" dirty="0"/>
          </a:p>
          <a:p>
            <a:pPr marL="0" indent="0">
              <a:buNone/>
            </a:pPr>
            <a:r>
              <a:rPr lang="en-US" altLang="zh-CN" sz="2400" dirty="0"/>
              <a:t>[</a:t>
            </a:r>
            <a:r>
              <a:rPr sz="2400" dirty="0"/>
              <a:t>备注</a:t>
            </a:r>
            <a:r>
              <a:rPr lang="en-US" altLang="zh-CN" sz="2400" dirty="0"/>
              <a:t>] 避免游客通过网络搜索题目作弊。题目详见附录。</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数字脑筋急转弯</a:t>
            </a:r>
            <a:endParaRPr lang="zh-CN" altLang="en-US" sz="3200"/>
          </a:p>
        </p:txBody>
      </p:sp>
      <p:sp>
        <p:nvSpPr>
          <p:cNvPr id="5" name="内容占位符 4"/>
          <p:cNvSpPr>
            <a:spLocks noGrp="1"/>
          </p:cNvSpPr>
          <p:nvPr>
            <p:ph idx="1"/>
            <p:custDataLst>
              <p:tags r:id="rId3"/>
            </p:custDataLst>
          </p:nvPr>
        </p:nvSpPr>
        <p:spPr/>
        <p:txBody>
          <a:bodyPr/>
          <a:lstStyle/>
          <a:p>
            <a:pPr marL="0" indent="0">
              <a:buNone/>
            </a:pPr>
            <a:r>
              <a:rPr lang="en-US" altLang="zh-CN" sz="2400" dirty="0"/>
              <a:t>[</a:t>
            </a:r>
            <a:r>
              <a:rPr sz="2400" dirty="0"/>
              <a:t>时间</a:t>
            </a:r>
            <a:r>
              <a:rPr lang="en-US" altLang="zh-CN" sz="2400" dirty="0"/>
              <a:t>] 11.19-11.21</a:t>
            </a:r>
            <a:endParaRPr lang="en-US" altLang="zh-CN" sz="2400" dirty="0"/>
          </a:p>
          <a:p>
            <a:pPr marL="0" indent="0">
              <a:buNone/>
            </a:pPr>
            <a:r>
              <a:rPr lang="en-US" altLang="zh-CN" sz="2400" dirty="0"/>
              <a:t>[人员安排] 一名志愿者负责出题且校对答案；另一名志愿者统计答对题数。</a:t>
            </a:r>
            <a:endParaRPr lang="en-US" altLang="zh-CN" sz="2400" dirty="0"/>
          </a:p>
          <a:p>
            <a:pPr marL="0" indent="0">
              <a:buNone/>
            </a:pPr>
            <a:r>
              <a:rPr lang="en-US" altLang="zh-CN" sz="2400" dirty="0"/>
              <a:t>[场地安排] 只需要利用U站的桌子。</a:t>
            </a:r>
            <a:endParaRPr lang="en-US" altLang="zh-CN" sz="2400" dirty="0"/>
          </a:p>
          <a:p>
            <a:pPr marL="0" indent="0">
              <a:buNone/>
            </a:pPr>
            <a:r>
              <a:rPr lang="en-US" altLang="zh-CN" sz="2400" dirty="0"/>
              <a:t>[</a:t>
            </a:r>
            <a:r>
              <a:rPr lang="zh-CN" altLang="en-US" sz="2400" dirty="0"/>
              <a:t>活动内容</a:t>
            </a:r>
            <a:r>
              <a:rPr lang="en-US" altLang="zh-CN" sz="2400" dirty="0"/>
              <a:t>] 准备脑筋急转弯题目，打印后贴在展板上，参与者思考后向工作人员阐述答案。</a:t>
            </a:r>
            <a:endParaRPr lang="en-US" altLang="zh-CN" sz="2400" dirty="0"/>
          </a:p>
          <a:p>
            <a:pPr marL="0" indent="0">
              <a:buNone/>
            </a:pPr>
            <a:r>
              <a:rPr lang="en-US" altLang="zh-CN" sz="2400" dirty="0"/>
              <a:t>[</a:t>
            </a:r>
            <a:r>
              <a:rPr sz="2400" dirty="0"/>
              <a:t>备注</a:t>
            </a:r>
            <a:r>
              <a:rPr lang="en-US" altLang="zh-CN" sz="2400" dirty="0"/>
              <a:t>] 避免游客通过网络搜索题目作弊。题目详见附录。</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逢7小游戏</a:t>
            </a:r>
            <a:endParaRPr lang="zh-CN" altLang="en-US" sz="3200"/>
          </a:p>
        </p:txBody>
      </p:sp>
      <p:sp>
        <p:nvSpPr>
          <p:cNvPr id="5" name="内容占位符 4"/>
          <p:cNvSpPr>
            <a:spLocks noGrp="1"/>
          </p:cNvSpPr>
          <p:nvPr>
            <p:ph idx="1"/>
            <p:custDataLst>
              <p:tags r:id="rId3"/>
            </p:custDataLst>
          </p:nvPr>
        </p:nvSpPr>
        <p:spPr/>
        <p:txBody>
          <a:bodyPr/>
          <a:lstStyle/>
          <a:p>
            <a:pPr marL="0" indent="0">
              <a:buNone/>
            </a:pPr>
            <a:r>
              <a:rPr lang="en-US" altLang="zh-CN" sz="2400" dirty="0"/>
              <a:t>[</a:t>
            </a:r>
            <a:r>
              <a:rPr sz="2400" dirty="0"/>
              <a:t>时间</a:t>
            </a:r>
            <a:r>
              <a:rPr lang="en-US" altLang="zh-CN" sz="2400" dirty="0"/>
              <a:t>] 11.22-11.24</a:t>
            </a:r>
            <a:endParaRPr lang="en-US" altLang="zh-CN" sz="2400" dirty="0"/>
          </a:p>
          <a:p>
            <a:pPr marL="0" indent="0">
              <a:buNone/>
            </a:pPr>
            <a:r>
              <a:rPr lang="en-US" altLang="zh-CN" sz="2400" dirty="0"/>
              <a:t>[人员安排] 两名志愿者负责数字接龙。</a:t>
            </a:r>
            <a:endParaRPr lang="en-US" altLang="zh-CN" sz="2400" dirty="0"/>
          </a:p>
          <a:p>
            <a:pPr marL="0" indent="0">
              <a:buNone/>
            </a:pPr>
            <a:r>
              <a:rPr lang="en-US" altLang="zh-CN" sz="2400" dirty="0"/>
              <a:t>[场地安排] 只需靠近站台即可。</a:t>
            </a:r>
            <a:endParaRPr lang="en-US" altLang="zh-CN" sz="2400" dirty="0"/>
          </a:p>
          <a:p>
            <a:pPr marL="0" indent="0">
              <a:buNone/>
            </a:pPr>
            <a:r>
              <a:rPr lang="en-US" altLang="zh-CN" sz="2400" dirty="0"/>
              <a:t>[</a:t>
            </a:r>
            <a:r>
              <a:rPr lang="zh-CN" altLang="en-US" sz="2400" dirty="0"/>
              <a:t>活动内容</a:t>
            </a:r>
            <a:r>
              <a:rPr lang="en-US" altLang="zh-CN" sz="2400" dirty="0"/>
              <a:t>] 志愿者与答题者一起进行数字接龙，遇到跟“7”相关的数字(带有7或7的倍数）就喊“过”，没有反应过来或没喊的人直接淘汰。直到最后一人为胜者。</a:t>
            </a:r>
            <a:endParaRPr lang="en-US" altLang="zh-CN" sz="2400" dirty="0"/>
          </a:p>
          <a:p>
            <a:pPr marL="0" indent="0">
              <a:buNone/>
            </a:pPr>
            <a:r>
              <a:rPr lang="en-US" altLang="zh-CN" sz="2400" dirty="0"/>
              <a:t>[</a:t>
            </a:r>
            <a:r>
              <a:rPr sz="2400" dirty="0"/>
              <a:t>备注</a:t>
            </a:r>
            <a:r>
              <a:rPr lang="en-US" altLang="zh-CN" sz="2400" dirty="0"/>
              <a:t>] 人多的时候可以一起进行游戏；人少则志愿者一同参与。志愿者出题可以从任何数字开始。</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510665" y="3189605"/>
            <a:ext cx="9171305" cy="844550"/>
          </a:xfrm>
        </p:spPr>
        <p:txBody>
          <a:bodyPr>
            <a:normAutofit fontScale="90000"/>
          </a:bodyPr>
          <a:lstStyle/>
          <a:p>
            <a:r>
              <a:rPr dirty="0"/>
              <a:t>铭记相逢，感恩相遇</a:t>
            </a:r>
            <a:endParaRPr dirty="0"/>
          </a:p>
        </p:txBody>
      </p:sp>
      <p:sp>
        <p:nvSpPr>
          <p:cNvPr id="6" name="文本占位符 5"/>
          <p:cNvSpPr>
            <a:spLocks noGrp="1"/>
          </p:cNvSpPr>
          <p:nvPr>
            <p:ph type="body" idx="1"/>
            <p:custDataLst>
              <p:tags r:id="rId3"/>
            </p:custDataLst>
          </p:nvPr>
        </p:nvSpPr>
        <p:spPr/>
        <p:txBody>
          <a:bodyPr>
            <a:normAutofit/>
          </a:bodyPr>
          <a:lstStyle/>
          <a:p>
            <a:pPr lvl="0"/>
            <a:r>
              <a:rPr lang="en-US" altLang="zh-CN"/>
              <a:t>NO.09 </a:t>
            </a:r>
            <a:r>
              <a:rPr lang="zh-CN" altLang="en-US"/>
              <a:t>贺卡传递真情</a:t>
            </a:r>
            <a:endParaRPr lang="zh-CN" altLang="en-US"/>
          </a:p>
          <a:p>
            <a:pPr lvl="0"/>
            <a:r>
              <a:rPr lang="en-US" altLang="zh-CN"/>
              <a:t> NO.10 </a:t>
            </a:r>
            <a:r>
              <a:rPr lang="zh-CN" altLang="en-US"/>
              <a:t>星语心愿</a:t>
            </a:r>
            <a:endParaRPr lang="zh-CN" altLang="en-US"/>
          </a:p>
        </p:txBody>
      </p:sp>
      <p:sp>
        <p:nvSpPr>
          <p:cNvPr id="9" name="文本框 8"/>
          <p:cNvSpPr txBox="1"/>
          <p:nvPr>
            <p:custDataLst>
              <p:tags r:id="rId4"/>
            </p:custDataLst>
          </p:nvPr>
        </p:nvSpPr>
        <p:spPr>
          <a:xfrm>
            <a:off x="5446259" y="1959431"/>
            <a:ext cx="1273859" cy="113861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/04</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5"/>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贺卡传递真情</a:t>
            </a:r>
            <a:endParaRPr lang="zh-CN" altLang="en-US" sz="3200"/>
          </a:p>
        </p:txBody>
      </p:sp>
      <p:sp>
        <p:nvSpPr>
          <p:cNvPr id="5" name="内容占位符 4"/>
          <p:cNvSpPr>
            <a:spLocks noGrp="1"/>
          </p:cNvSpPr>
          <p:nvPr>
            <p:ph idx="1"/>
            <p:custDataLst>
              <p:tags r:id="rId3"/>
            </p:custDataLst>
          </p:nvPr>
        </p:nvSpPr>
        <p:spPr/>
        <p:txBody>
          <a:bodyPr/>
          <a:lstStyle/>
          <a:p>
            <a:pPr marL="0" indent="0">
              <a:buNone/>
            </a:pPr>
            <a:r>
              <a:rPr lang="en-US" altLang="zh-CN" sz="2400" dirty="0"/>
              <a:t>[</a:t>
            </a:r>
            <a:r>
              <a:rPr sz="2400" dirty="0"/>
              <a:t>时间</a:t>
            </a:r>
            <a:r>
              <a:rPr lang="en-US" altLang="zh-CN" sz="2400" dirty="0"/>
              <a:t>] 11.25-11.27</a:t>
            </a:r>
            <a:endParaRPr lang="en-US" altLang="zh-CN" sz="2400" dirty="0"/>
          </a:p>
          <a:p>
            <a:pPr marL="0" indent="0">
              <a:buNone/>
            </a:pPr>
            <a:r>
              <a:rPr lang="en-US" altLang="zh-CN" sz="2400" dirty="0"/>
              <a:t>[人员安排] 一名工作人员负责宣传感恩节与感恩；另一名工作人员负责引导参与者制作贺卡。</a:t>
            </a:r>
            <a:endParaRPr lang="en-US" altLang="zh-CN" sz="2400" dirty="0"/>
          </a:p>
          <a:p>
            <a:pPr marL="0" indent="0">
              <a:buNone/>
            </a:pPr>
            <a:r>
              <a:rPr lang="en-US" altLang="zh-CN" sz="2400" dirty="0"/>
              <a:t>[场地安排] 只需要利用U站的桌子。</a:t>
            </a:r>
            <a:endParaRPr lang="en-US" altLang="zh-CN" sz="2400" dirty="0"/>
          </a:p>
          <a:p>
            <a:pPr marL="0" indent="0">
              <a:buNone/>
            </a:pPr>
            <a:r>
              <a:rPr lang="en-US" altLang="zh-CN" sz="2400" dirty="0"/>
              <a:t>[</a:t>
            </a:r>
            <a:r>
              <a:rPr lang="zh-CN" altLang="en-US" sz="2400" dirty="0"/>
              <a:t>活动内容</a:t>
            </a:r>
            <a:r>
              <a:rPr lang="en-US" altLang="zh-CN" sz="2400" dirty="0"/>
              <a:t>] 工作人员宣传感恩主题并邀请参与者制作贺卡，提供空白卡片和空白扇子让参与者尝试自行diy贺卡，该活动不设奖项，贺卡和扇子完成后参与者可选择留下或者自行带走并可领取留言夹。</a:t>
            </a:r>
            <a:endParaRPr lang="en-US" altLang="zh-CN" sz="2400" dirty="0"/>
          </a:p>
          <a:p>
            <a:pPr marL="0" indent="0">
              <a:buNone/>
            </a:pPr>
            <a:r>
              <a:rPr lang="en-US" altLang="zh-CN" sz="2400" dirty="0"/>
              <a:t>[</a:t>
            </a:r>
            <a:r>
              <a:rPr sz="2400" dirty="0"/>
              <a:t>备注</a:t>
            </a:r>
            <a:r>
              <a:rPr lang="en-US" altLang="zh-CN" sz="2400" dirty="0"/>
              <a:t>] 展示贺卡模板详见附录；提供的卡片、扇子、彩笔详见经费预算。</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星语心愿</a:t>
            </a:r>
            <a:endParaRPr lang="zh-CN" altLang="en-US" sz="3200"/>
          </a:p>
        </p:txBody>
      </p:sp>
      <p:sp>
        <p:nvSpPr>
          <p:cNvPr id="5" name="内容占位符 4"/>
          <p:cNvSpPr>
            <a:spLocks noGrp="1"/>
          </p:cNvSpPr>
          <p:nvPr>
            <p:ph idx="1"/>
            <p:custDataLst>
              <p:tags r:id="rId3"/>
            </p:custDataLst>
          </p:nvPr>
        </p:nvSpPr>
        <p:spPr/>
        <p:txBody>
          <a:bodyPr>
            <a:normAutofit lnSpcReduction="10000"/>
          </a:bodyPr>
          <a:lstStyle/>
          <a:p>
            <a:pPr marL="0" indent="0">
              <a:buNone/>
            </a:pPr>
            <a:r>
              <a:rPr lang="en-US" altLang="zh-CN" sz="2400" dirty="0"/>
              <a:t>[</a:t>
            </a:r>
            <a:r>
              <a:rPr sz="2400" dirty="0"/>
              <a:t>时间</a:t>
            </a:r>
            <a:r>
              <a:rPr lang="en-US" altLang="zh-CN" sz="2400" dirty="0"/>
              <a:t>] 11.28-11.30</a:t>
            </a:r>
            <a:endParaRPr lang="en-US" altLang="zh-CN" sz="2400" dirty="0"/>
          </a:p>
          <a:p>
            <a:pPr marL="0" indent="0">
              <a:buNone/>
            </a:pPr>
            <a:r>
              <a:rPr lang="en-US" altLang="zh-CN" sz="2400" dirty="0"/>
              <a:t>[人员安排] 如果不止一个人，则两名工作人员可以分开指导两个步骤的进行。</a:t>
            </a:r>
            <a:endParaRPr lang="en-US" altLang="zh-CN" sz="2400" dirty="0"/>
          </a:p>
          <a:p>
            <a:pPr marL="0" indent="0">
              <a:buNone/>
            </a:pPr>
            <a:r>
              <a:rPr lang="en-US" altLang="zh-CN" sz="2400" dirty="0"/>
              <a:t>[场地安排] 展板或者大卡纸可放置在桌上或者挂在墙上。其余只需利用桌子。</a:t>
            </a:r>
            <a:endParaRPr lang="en-US" altLang="zh-CN" sz="2400" dirty="0"/>
          </a:p>
          <a:p>
            <a:pPr marL="0" indent="0">
              <a:buNone/>
            </a:pPr>
            <a:r>
              <a:rPr lang="en-US" altLang="zh-CN" sz="2400" dirty="0"/>
              <a:t>[</a:t>
            </a:r>
            <a:r>
              <a:rPr lang="zh-CN" altLang="en-US" sz="2400" dirty="0"/>
              <a:t>活动内容</a:t>
            </a:r>
            <a:r>
              <a:rPr lang="en-US" altLang="zh-CN" sz="2400" dirty="0"/>
              <a:t>] 取一张大卡纸或者展板作为心愿墙，邀请参与者在便利贴上写上自己的心愿或者期许贴在心愿墙上；完成后领取上一个陌生人留下的祝福并在卡片上写上一句对下一个陌生人的祝福并可领取留言夹。</a:t>
            </a:r>
            <a:endParaRPr lang="en-US" altLang="zh-CN" sz="2400" dirty="0"/>
          </a:p>
          <a:p>
            <a:pPr marL="0" indent="0">
              <a:buNone/>
            </a:pPr>
            <a:r>
              <a:rPr lang="en-US" altLang="zh-CN" sz="2400" dirty="0"/>
              <a:t>[</a:t>
            </a:r>
            <a:r>
              <a:rPr sz="2400" dirty="0"/>
              <a:t>备注</a:t>
            </a:r>
            <a:r>
              <a:rPr lang="en-US" altLang="zh-CN" sz="2400" dirty="0"/>
              <a:t>] 根据现有物资选择利用什么作为心愿墙；工作人员可以提前写好给下一个人的祝福，以免出现有参与者领取不到祝福的情况。</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ctrTitle"/>
            <p:custDataLst>
              <p:tags r:id="rId2"/>
            </p:custDataLst>
          </p:nvPr>
        </p:nvSpPr>
        <p:spPr/>
        <p:txBody>
          <a:bodyPr/>
          <a:lstStyle/>
          <a:p>
            <a:r>
              <a:rPr lang="en-US" altLang="zh-CN"/>
              <a:t>Thanks.</a:t>
            </a:r>
            <a:endParaRPr lang="en-US" altLang="zh-CN"/>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25" name="矩形 24"/>
          <p:cNvSpPr/>
          <p:nvPr>
            <p:custDataLst>
              <p:tags r:id="rId2"/>
            </p:custDataLst>
          </p:nvPr>
        </p:nvSpPr>
        <p:spPr>
          <a:xfrm>
            <a:off x="4318000" y="1761748"/>
            <a:ext cx="3556000" cy="1009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fontScale="25000" lnSpcReduction="20000"/>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26" name="文本框 25"/>
          <p:cNvSpPr txBox="1"/>
          <p:nvPr>
            <p:custDataLst>
              <p:tags r:id="rId3"/>
            </p:custDataLst>
          </p:nvPr>
        </p:nvSpPr>
        <p:spPr>
          <a:xfrm>
            <a:off x="6220143" y="1251208"/>
            <a:ext cx="1366520" cy="400050"/>
          </a:xfrm>
          <a:prstGeom prst="rect">
            <a:avLst/>
          </a:prstGeom>
          <a:noFill/>
        </p:spPr>
        <p:txBody>
          <a:bodyPr wrap="square" rtlCol="0">
            <a:normAutofit fontScale="92500" lnSpcReduction="10000"/>
          </a:bodyPr>
          <a:lstStyle/>
          <a:p>
            <a:pPr>
              <a:lnSpc>
                <a:spcPct val="120000"/>
              </a:lnSpc>
            </a:pPr>
            <a:r>
              <a:rPr lang="en-US" altLang="zh-CN" sz="20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rPr>
              <a:t>/ Contents</a:t>
            </a:r>
            <a:endParaRPr lang="en-US" altLang="zh-CN" sz="2000">
              <a:solidFill>
                <a:schemeClr val="tx1">
                  <a:lumMod val="85000"/>
                  <a:lumOff val="15000"/>
                </a:schemeClr>
              </a:solidFill>
              <a:latin typeface="Arial" panose="020B0604020202020204" pitchFamily="34" charset="0"/>
              <a:ea typeface="微软雅黑" panose="020B0503020204020204" charset="-122"/>
              <a:sym typeface="Arial" panose="020B0604020202020204" pitchFamily="34" charset="0"/>
            </a:endParaRPr>
          </a:p>
        </p:txBody>
      </p:sp>
      <p:sp>
        <p:nvSpPr>
          <p:cNvPr id="27" name="矩形 26"/>
          <p:cNvSpPr/>
          <p:nvPr>
            <p:custDataLst>
              <p:tags r:id="rId4"/>
            </p:custDataLst>
          </p:nvPr>
        </p:nvSpPr>
        <p:spPr>
          <a:xfrm>
            <a:off x="4605338" y="863858"/>
            <a:ext cx="1604010" cy="831215"/>
          </a:xfrm>
          <a:prstGeom prst="rect">
            <a:avLst/>
          </a:prstGeom>
        </p:spPr>
        <p:txBody>
          <a:bodyPr wrap="square" anchor="b" anchorCtr="0">
            <a:normAutofit fontScale="92500" lnSpcReduction="10000"/>
          </a:bodyPr>
          <a:lstStyle/>
          <a:p>
            <a:pPr algn="r" fontAlgn="auto">
              <a:lnSpc>
                <a:spcPct val="120000"/>
              </a:lnSpc>
            </a:pPr>
            <a:r>
              <a:rPr lang="zh-CN" altLang="en-US" sz="48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 录</a:t>
            </a:r>
            <a:endParaRPr lang="zh-CN" altLang="en-US" sz="48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sp>
        <p:nvSpPr>
          <p:cNvPr id="8" name="矩形 7"/>
          <p:cNvSpPr/>
          <p:nvPr>
            <p:custDataLst>
              <p:tags r:id="rId5"/>
            </p:custDataLst>
          </p:nvPr>
        </p:nvSpPr>
        <p:spPr>
          <a:xfrm>
            <a:off x="1943100" y="4623435"/>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9" name="矩形 8"/>
          <p:cNvSpPr/>
          <p:nvPr>
            <p:custDataLst>
              <p:tags r:id="rId6"/>
            </p:custDataLst>
          </p:nvPr>
        </p:nvSpPr>
        <p:spPr>
          <a:xfrm>
            <a:off x="2930525" y="4606290"/>
            <a:ext cx="2870200" cy="41783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数学之美，引领思维</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0" name="文本框 9"/>
          <p:cNvSpPr txBox="1"/>
          <p:nvPr>
            <p:custDataLst>
              <p:tags r:id="rId7"/>
            </p:custDataLst>
          </p:nvPr>
        </p:nvSpPr>
        <p:spPr>
          <a:xfrm>
            <a:off x="2930525" y="5067935"/>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趣味数独</a:t>
            </a:r>
            <a:r>
              <a:rPr lang="en-US" altLang="zh-CN"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     </a:t>
            </a: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推理风暴</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lvl="0" algn="l">
              <a:lnSpc>
                <a:spcPct val="120000"/>
              </a:lnSpc>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数字脑筋急转弯</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lvl="0" algn="l">
              <a:lnSpc>
                <a:spcPct val="120000"/>
              </a:lnSpc>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逢7小游戏</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1" name="矩形 10"/>
          <p:cNvSpPr/>
          <p:nvPr>
            <p:custDataLst>
              <p:tags r:id="rId8"/>
            </p:custDataLst>
          </p:nvPr>
        </p:nvSpPr>
        <p:spPr>
          <a:xfrm>
            <a:off x="2019935" y="4739005"/>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rPr>
              <a:t>03</a:t>
            </a:r>
            <a:endPar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endParaRPr>
          </a:p>
        </p:txBody>
      </p:sp>
      <p:sp>
        <p:nvSpPr>
          <p:cNvPr id="7" name="矩形 6"/>
          <p:cNvSpPr/>
          <p:nvPr>
            <p:custDataLst>
              <p:tags r:id="rId9"/>
            </p:custDataLst>
          </p:nvPr>
        </p:nvSpPr>
        <p:spPr>
          <a:xfrm>
            <a:off x="6391275" y="4623435"/>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12" name="矩形 11"/>
          <p:cNvSpPr/>
          <p:nvPr>
            <p:custDataLst>
              <p:tags r:id="rId10"/>
            </p:custDataLst>
          </p:nvPr>
        </p:nvSpPr>
        <p:spPr>
          <a:xfrm>
            <a:off x="7378700" y="4606290"/>
            <a:ext cx="2870200" cy="41783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铭记相逢，感恩相遇</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3" name="文本框 12"/>
          <p:cNvSpPr txBox="1"/>
          <p:nvPr>
            <p:custDataLst>
              <p:tags r:id="rId11"/>
            </p:custDataLst>
          </p:nvPr>
        </p:nvSpPr>
        <p:spPr>
          <a:xfrm>
            <a:off x="7378700" y="5067935"/>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贺卡传递真情</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lvl="0" algn="l">
              <a:lnSpc>
                <a:spcPct val="120000"/>
              </a:lnSpc>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星语心愿</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15" name="矩形 14"/>
          <p:cNvSpPr/>
          <p:nvPr>
            <p:custDataLst>
              <p:tags r:id="rId12"/>
            </p:custDataLst>
          </p:nvPr>
        </p:nvSpPr>
        <p:spPr>
          <a:xfrm>
            <a:off x="6468110" y="4739005"/>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rPr>
              <a:t>04</a:t>
            </a:r>
            <a:endPar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endParaRPr>
          </a:p>
        </p:txBody>
      </p:sp>
      <p:sp>
        <p:nvSpPr>
          <p:cNvPr id="33" name="矩形 32"/>
          <p:cNvSpPr/>
          <p:nvPr>
            <p:custDataLst>
              <p:tags r:id="rId13"/>
            </p:custDataLst>
          </p:nvPr>
        </p:nvSpPr>
        <p:spPr>
          <a:xfrm>
            <a:off x="1943100" y="2561590"/>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4" name="矩形 33"/>
          <p:cNvSpPr/>
          <p:nvPr>
            <p:custDataLst>
              <p:tags r:id="rId14"/>
            </p:custDataLst>
          </p:nvPr>
        </p:nvSpPr>
        <p:spPr>
          <a:xfrm>
            <a:off x="2930525" y="2403475"/>
            <a:ext cx="2870200" cy="41783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弘扬奥运知识，</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畅想奥运风云</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5" name="文本框 34"/>
          <p:cNvSpPr txBox="1"/>
          <p:nvPr>
            <p:custDataLst>
              <p:tags r:id="rId15"/>
            </p:custDataLst>
          </p:nvPr>
        </p:nvSpPr>
        <p:spPr>
          <a:xfrm>
            <a:off x="2930525" y="3006090"/>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奥运连连看</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lvl="0" algn="l">
              <a:lnSpc>
                <a:spcPct val="120000"/>
              </a:lnSpc>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你画/划我猜</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36" name="矩形 35"/>
          <p:cNvSpPr/>
          <p:nvPr>
            <p:custDataLst>
              <p:tags r:id="rId16"/>
            </p:custDataLst>
          </p:nvPr>
        </p:nvSpPr>
        <p:spPr>
          <a:xfrm>
            <a:off x="2019935" y="2677160"/>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rPr>
              <a:t>01</a:t>
            </a:r>
            <a:endPar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endParaRPr>
          </a:p>
        </p:txBody>
      </p:sp>
      <p:sp>
        <p:nvSpPr>
          <p:cNvPr id="37" name="矩形 36"/>
          <p:cNvSpPr/>
          <p:nvPr>
            <p:custDataLst>
              <p:tags r:id="rId17"/>
            </p:custDataLst>
          </p:nvPr>
        </p:nvSpPr>
        <p:spPr>
          <a:xfrm>
            <a:off x="6391275" y="2561590"/>
            <a:ext cx="793115" cy="79311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lnSpc>
                <a:spcPct val="120000"/>
              </a:lnSpc>
            </a:pPr>
            <a:endParaRPr lang="zh-CN" altLang="en-US">
              <a:solidFill>
                <a:schemeClr val="lt1"/>
              </a:solidFill>
              <a:latin typeface="Arial" panose="020B0604020202020204" pitchFamily="34" charset="0"/>
              <a:ea typeface="微软雅黑" panose="020B0503020204020204" charset="-122"/>
              <a:sym typeface="Arial" panose="020B0604020202020204" pitchFamily="34" charset="0"/>
            </a:endParaRPr>
          </a:p>
        </p:txBody>
      </p:sp>
      <p:sp>
        <p:nvSpPr>
          <p:cNvPr id="38" name="矩形 37"/>
          <p:cNvSpPr/>
          <p:nvPr>
            <p:custDataLst>
              <p:tags r:id="rId18"/>
            </p:custDataLst>
          </p:nvPr>
        </p:nvSpPr>
        <p:spPr>
          <a:xfrm>
            <a:off x="7378700" y="2544445"/>
            <a:ext cx="2870200" cy="417830"/>
          </a:xfrm>
          <a:prstGeom prst="rect">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0" numCol="1" spcCol="0" rtlCol="0" fromWordArt="0" anchor="ctr" anchorCtr="0" forceAA="0" compatLnSpc="1">
            <a:normAutofit/>
          </a:bodyPr>
          <a:lstStyle/>
          <a:p>
            <a:pPr lvl="0" algn="l">
              <a:lnSpc>
                <a:spcPct val="120000"/>
              </a:lnSpc>
              <a:buClrTx/>
              <a:buSzTx/>
              <a:buFontTx/>
            </a:pPr>
            <a:r>
              <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rPr>
              <a:t>同心协力，抗疫同行</a:t>
            </a:r>
            <a:endParaRPr lang="zh-CN" altLang="en-US" sz="2000" b="1" spc="300">
              <a:solidFill>
                <a:schemeClr val="tx1">
                  <a:lumMod val="85000"/>
                  <a:lumOff val="15000"/>
                </a:schemeClr>
              </a:solidFill>
              <a:uFillTx/>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9" name="文本框 38"/>
          <p:cNvSpPr txBox="1"/>
          <p:nvPr>
            <p:custDataLst>
              <p:tags r:id="rId19"/>
            </p:custDataLst>
          </p:nvPr>
        </p:nvSpPr>
        <p:spPr>
          <a:xfrm>
            <a:off x="7378700" y="3005455"/>
            <a:ext cx="2870200" cy="926465"/>
          </a:xfrm>
          <a:prstGeom prst="rect">
            <a:avLst/>
          </a:prstGeom>
          <a:noFill/>
        </p:spPr>
        <p:txBody>
          <a:bodyPr wrap="square" lIns="91440" tIns="0" rIns="91440" bIns="45720">
            <a:normAutofit/>
          </a:bodyPr>
          <a:lstStyle/>
          <a:p>
            <a:pPr lvl="0" algn="l">
              <a:lnSpc>
                <a:spcPct val="120000"/>
              </a:lnSpc>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趣味套圈</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a:p>
            <a:pPr lvl="0" algn="l">
              <a:lnSpc>
                <a:spcPct val="120000"/>
              </a:lnSpc>
              <a:buClrTx/>
              <a:buSzTx/>
              <a:buFontTx/>
            </a:pPr>
            <a:r>
              <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rPr>
              <a:t>我与疫情</a:t>
            </a:r>
            <a:endParaRPr lang="zh-CN" altLang="en-US" sz="1600" spc="150">
              <a:solidFill>
                <a:schemeClr val="tx1">
                  <a:lumMod val="65000"/>
                  <a:lumOff val="35000"/>
                </a:schemeClr>
              </a:solidFill>
              <a:uFillTx/>
              <a:latin typeface="Arial" panose="020B0604020202020204" pitchFamily="34" charset="0"/>
              <a:ea typeface="微软雅黑" panose="020B0503020204020204" charset="-122"/>
              <a:sym typeface="Arial" panose="020B0604020202020204" pitchFamily="34" charset="0"/>
            </a:endParaRPr>
          </a:p>
        </p:txBody>
      </p:sp>
      <p:sp>
        <p:nvSpPr>
          <p:cNvPr id="40" name="矩形 39"/>
          <p:cNvSpPr/>
          <p:nvPr>
            <p:custDataLst>
              <p:tags r:id="rId20"/>
            </p:custDataLst>
          </p:nvPr>
        </p:nvSpPr>
        <p:spPr>
          <a:xfrm>
            <a:off x="6468110" y="2677160"/>
            <a:ext cx="640080" cy="584835"/>
          </a:xfrm>
          <a:prstGeom prst="rect">
            <a:avLst/>
          </a:prstGeom>
        </p:spPr>
        <p:txBody>
          <a:bodyPr wrap="square" anchor="ctr" anchorCtr="0">
            <a:normAutofit/>
          </a:bodyPr>
          <a:lstStyle/>
          <a:p>
            <a:pPr lvl="0" algn="ctr">
              <a:buClrTx/>
              <a:buSzTx/>
              <a:buFontTx/>
            </a:pPr>
            <a:r>
              <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rPr>
              <a:t>02</a:t>
            </a:r>
            <a:endParaRPr lang="en-US" altLang="zh-CN" sz="3200" b="1" dirty="0">
              <a:solidFill>
                <a:schemeClr val="accent2"/>
              </a:solidFill>
              <a:latin typeface="Arial" panose="020B0604020202020204" pitchFamily="34" charset="0"/>
              <a:ea typeface="微软雅黑" panose="020B0503020204020204" charset="-122"/>
              <a:sym typeface="Arial" panose="020B0604020202020204" pitchFamily="34" charset="0"/>
            </a:endParaRPr>
          </a:p>
        </p:txBody>
      </p:sp>
    </p:spTree>
    <p:custDataLst>
      <p:tags r:id="rId2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510665" y="3189605"/>
            <a:ext cx="9171305" cy="844550"/>
          </a:xfrm>
        </p:spPr>
        <p:txBody>
          <a:bodyPr>
            <a:normAutofit fontScale="90000"/>
          </a:bodyPr>
          <a:lstStyle/>
          <a:p>
            <a:r>
              <a:rPr lang="en-US" altLang="zh-CN" dirty="0"/>
              <a:t>   </a:t>
            </a:r>
            <a:r>
              <a:rPr lang="zh-CN" altLang="en-US" dirty="0"/>
              <a:t>弘扬奥运知识，畅想奥运风云</a:t>
            </a:r>
            <a:r>
              <a:rPr lang="en-US" altLang="zh-CN" dirty="0"/>
              <a:t> </a:t>
            </a:r>
            <a:endParaRPr lang="en-US" altLang="zh-CN" dirty="0"/>
          </a:p>
        </p:txBody>
      </p:sp>
      <p:sp>
        <p:nvSpPr>
          <p:cNvPr id="6" name="文本占位符 5"/>
          <p:cNvSpPr>
            <a:spLocks noGrp="1"/>
          </p:cNvSpPr>
          <p:nvPr>
            <p:ph type="body" idx="1"/>
            <p:custDataLst>
              <p:tags r:id="rId3"/>
            </p:custDataLst>
          </p:nvPr>
        </p:nvSpPr>
        <p:spPr/>
        <p:txBody>
          <a:bodyPr>
            <a:normAutofit/>
          </a:bodyPr>
          <a:lstStyle/>
          <a:p>
            <a:pPr lvl="0"/>
            <a:r>
              <a:rPr lang="en-US" altLang="zh-CN"/>
              <a:t>NO.01 </a:t>
            </a:r>
            <a:r>
              <a:rPr lang="zh-CN" altLang="en-US"/>
              <a:t>奥运连连看</a:t>
            </a:r>
            <a:endParaRPr lang="zh-CN" altLang="en-US"/>
          </a:p>
          <a:p>
            <a:pPr lvl="0"/>
            <a:r>
              <a:rPr lang="en-US" altLang="zh-CN"/>
              <a:t> NO.02 </a:t>
            </a:r>
            <a:r>
              <a:rPr lang="zh-CN" altLang="en-US"/>
              <a:t>你画/划我猜</a:t>
            </a:r>
            <a:endParaRPr lang="zh-CN" altLang="en-US"/>
          </a:p>
        </p:txBody>
      </p:sp>
      <p:sp>
        <p:nvSpPr>
          <p:cNvPr id="9" name="文本框 8"/>
          <p:cNvSpPr txBox="1"/>
          <p:nvPr>
            <p:custDataLst>
              <p:tags r:id="rId4"/>
            </p:custDataLst>
          </p:nvPr>
        </p:nvSpPr>
        <p:spPr>
          <a:xfrm>
            <a:off x="5446259" y="1959431"/>
            <a:ext cx="1273859" cy="113861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奥运连连看</a:t>
            </a:r>
            <a:endParaRPr lang="zh-CN" altLang="en-US" sz="3200"/>
          </a:p>
        </p:txBody>
      </p:sp>
      <p:sp>
        <p:nvSpPr>
          <p:cNvPr id="5" name="内容占位符 4"/>
          <p:cNvSpPr>
            <a:spLocks noGrp="1"/>
          </p:cNvSpPr>
          <p:nvPr>
            <p:ph idx="1"/>
            <p:custDataLst>
              <p:tags r:id="rId3"/>
            </p:custDataLst>
          </p:nvPr>
        </p:nvSpPr>
        <p:spPr/>
        <p:txBody>
          <a:bodyPr/>
          <a:lstStyle/>
          <a:p>
            <a:pPr marL="0" indent="0">
              <a:buNone/>
            </a:pPr>
            <a:r>
              <a:rPr lang="en-US" altLang="zh-CN" sz="2400" dirty="0"/>
              <a:t>[</a:t>
            </a:r>
            <a:r>
              <a:rPr sz="2400" dirty="0"/>
              <a:t>时间</a:t>
            </a:r>
            <a:r>
              <a:rPr lang="en-US" altLang="zh-CN" sz="2400" dirty="0"/>
              <a:t>] 11.01-11.03</a:t>
            </a:r>
            <a:endParaRPr lang="en-US" altLang="zh-CN" sz="2400" dirty="0"/>
          </a:p>
          <a:p>
            <a:pPr marL="0" indent="0">
              <a:buNone/>
            </a:pPr>
            <a:r>
              <a:rPr lang="en-US" altLang="zh-CN" sz="2400" dirty="0"/>
              <a:t>[人员安排] 一名工作人员负责宣传奥运相关知识；另一名工作人员负责引导参与者进行小游戏。</a:t>
            </a:r>
            <a:endParaRPr lang="en-US" altLang="zh-CN" sz="2400" dirty="0"/>
          </a:p>
          <a:p>
            <a:pPr marL="0" indent="0">
              <a:buNone/>
            </a:pPr>
            <a:r>
              <a:rPr lang="en-US" altLang="zh-CN" sz="2400" dirty="0"/>
              <a:t>[场地安排] 只需要利用U站的桌子。</a:t>
            </a:r>
            <a:endParaRPr lang="en-US" altLang="zh-CN" sz="2400" dirty="0"/>
          </a:p>
          <a:p>
            <a:pPr marL="0" indent="0">
              <a:buNone/>
            </a:pPr>
            <a:r>
              <a:rPr lang="en-US" altLang="zh-CN" sz="2400" dirty="0"/>
              <a:t>[</a:t>
            </a:r>
            <a:r>
              <a:rPr lang="zh-CN" altLang="en-US" sz="2400" dirty="0"/>
              <a:t>活动内容</a:t>
            </a:r>
            <a:r>
              <a:rPr lang="en-US" altLang="zh-CN" sz="2400" dirty="0"/>
              <a:t>] 工作人员宣传奥运主题并邀请参与者参与游戏，提供笔及题目，让参与者尝试自行完成匹配题目。</a:t>
            </a:r>
            <a:endParaRPr lang="en-US" altLang="zh-CN" sz="2400" dirty="0"/>
          </a:p>
          <a:p>
            <a:pPr marL="0" indent="0">
              <a:buNone/>
            </a:pPr>
            <a:r>
              <a:rPr lang="en-US" altLang="zh-CN" sz="2400" dirty="0"/>
              <a:t>[</a:t>
            </a:r>
            <a:r>
              <a:rPr sz="2400" dirty="0"/>
              <a:t>备注</a:t>
            </a:r>
            <a:r>
              <a:rPr lang="en-US" altLang="zh-CN" sz="2400" dirty="0"/>
              <a:t>] 题目类型见附录，铅笔及纸张印刷费用详见经费预算。</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你画/划我猜</a:t>
            </a:r>
            <a:endParaRPr lang="zh-CN" altLang="en-US" sz="3200"/>
          </a:p>
        </p:txBody>
      </p:sp>
      <p:sp>
        <p:nvSpPr>
          <p:cNvPr id="5" name="内容占位符 4"/>
          <p:cNvSpPr>
            <a:spLocks noGrp="1"/>
          </p:cNvSpPr>
          <p:nvPr>
            <p:ph idx="1"/>
            <p:custDataLst>
              <p:tags r:id="rId3"/>
            </p:custDataLst>
          </p:nvPr>
        </p:nvSpPr>
        <p:spPr/>
        <p:txBody>
          <a:bodyPr/>
          <a:lstStyle/>
          <a:p>
            <a:pPr marL="0" indent="0">
              <a:buNone/>
            </a:pPr>
            <a:r>
              <a:rPr lang="en-US" altLang="zh-CN" sz="2400" dirty="0"/>
              <a:t>[</a:t>
            </a:r>
            <a:r>
              <a:rPr sz="2400" dirty="0"/>
              <a:t>时间</a:t>
            </a:r>
            <a:r>
              <a:rPr lang="en-US" altLang="zh-CN" sz="2400" dirty="0"/>
              <a:t>] 11.04-11.06</a:t>
            </a:r>
            <a:endParaRPr lang="en-US" altLang="zh-CN" sz="2400" dirty="0"/>
          </a:p>
          <a:p>
            <a:pPr marL="0" indent="0">
              <a:buNone/>
            </a:pPr>
            <a:r>
              <a:rPr lang="en-US" altLang="zh-CN" sz="2400" dirty="0"/>
              <a:t>[人员安排] 一名工作人员负责宣传奥运相关知识；另一名工作人员负责引导参与者进行小游戏。</a:t>
            </a:r>
            <a:endParaRPr lang="en-US" altLang="zh-CN" sz="2400" dirty="0"/>
          </a:p>
          <a:p>
            <a:pPr marL="0" indent="0">
              <a:buNone/>
            </a:pPr>
            <a:r>
              <a:rPr lang="en-US" altLang="zh-CN" sz="2400" dirty="0"/>
              <a:t>[场地安排] 只需要利用U站的桌子。</a:t>
            </a:r>
            <a:endParaRPr lang="en-US" altLang="zh-CN" sz="2400" dirty="0"/>
          </a:p>
          <a:p>
            <a:pPr marL="0" indent="0">
              <a:buNone/>
            </a:pPr>
            <a:r>
              <a:rPr lang="en-US" altLang="zh-CN" sz="2400" dirty="0"/>
              <a:t>[</a:t>
            </a:r>
            <a:r>
              <a:rPr lang="zh-CN" altLang="en-US" sz="2400" dirty="0"/>
              <a:t>活动内容</a:t>
            </a:r>
            <a:r>
              <a:rPr lang="en-US" altLang="zh-CN" sz="2400" dirty="0"/>
              <a:t>] 工作人员宣传奥运主题并邀请参与者参与游戏，若有多名参与者可让其自行分配画（划）与猜的角色；若只有一名参与者，则由工作人员来画或比划。</a:t>
            </a:r>
            <a:endParaRPr lang="en-US" altLang="zh-CN" sz="2400" dirty="0"/>
          </a:p>
          <a:p>
            <a:pPr marL="0" indent="0">
              <a:buNone/>
            </a:pPr>
            <a:r>
              <a:rPr lang="en-US" altLang="zh-CN" sz="2400" dirty="0"/>
              <a:t>[</a:t>
            </a:r>
            <a:r>
              <a:rPr sz="2400" dirty="0"/>
              <a:t>备注</a:t>
            </a:r>
            <a:r>
              <a:rPr lang="en-US" altLang="zh-CN" sz="2400" dirty="0"/>
              <a:t>] 题目类型见附录，铅笔及纸张印刷费用详见经费预算。</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510665" y="3189605"/>
            <a:ext cx="9171305" cy="844550"/>
          </a:xfrm>
        </p:spPr>
        <p:txBody>
          <a:bodyPr>
            <a:normAutofit fontScale="90000"/>
          </a:bodyPr>
          <a:lstStyle/>
          <a:p>
            <a:r>
              <a:rPr dirty="0"/>
              <a:t>同心协力，抗疫同行</a:t>
            </a:r>
            <a:endParaRPr dirty="0"/>
          </a:p>
        </p:txBody>
      </p:sp>
      <p:sp>
        <p:nvSpPr>
          <p:cNvPr id="6" name="文本占位符 5"/>
          <p:cNvSpPr>
            <a:spLocks noGrp="1"/>
          </p:cNvSpPr>
          <p:nvPr>
            <p:ph type="body" idx="1"/>
            <p:custDataLst>
              <p:tags r:id="rId3"/>
            </p:custDataLst>
          </p:nvPr>
        </p:nvSpPr>
        <p:spPr/>
        <p:txBody>
          <a:bodyPr>
            <a:normAutofit/>
          </a:bodyPr>
          <a:lstStyle/>
          <a:p>
            <a:pPr lvl="0"/>
            <a:r>
              <a:rPr lang="en-US" altLang="zh-CN"/>
              <a:t>NO.03 </a:t>
            </a:r>
            <a:r>
              <a:rPr lang="zh-CN" altLang="en-US"/>
              <a:t>趣味套圈</a:t>
            </a:r>
            <a:endParaRPr lang="zh-CN" altLang="en-US"/>
          </a:p>
          <a:p>
            <a:pPr lvl="0"/>
            <a:r>
              <a:rPr lang="en-US" altLang="zh-CN"/>
              <a:t> NO.04 </a:t>
            </a:r>
            <a:r>
              <a:rPr lang="zh-CN" altLang="en-US"/>
              <a:t>我与疫情</a:t>
            </a:r>
            <a:endParaRPr lang="zh-CN" altLang="en-US"/>
          </a:p>
        </p:txBody>
      </p:sp>
      <p:sp>
        <p:nvSpPr>
          <p:cNvPr id="9" name="文本框 8"/>
          <p:cNvSpPr txBox="1"/>
          <p:nvPr>
            <p:custDataLst>
              <p:tags r:id="rId4"/>
            </p:custDataLst>
          </p:nvPr>
        </p:nvSpPr>
        <p:spPr>
          <a:xfrm>
            <a:off x="5446259" y="1959431"/>
            <a:ext cx="1273859" cy="113861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5"/>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趣味套圈</a:t>
            </a:r>
            <a:endParaRPr lang="zh-CN" altLang="en-US" sz="3200"/>
          </a:p>
        </p:txBody>
      </p:sp>
      <p:sp>
        <p:nvSpPr>
          <p:cNvPr id="5" name="内容占位符 4"/>
          <p:cNvSpPr>
            <a:spLocks noGrp="1"/>
          </p:cNvSpPr>
          <p:nvPr>
            <p:ph idx="1"/>
            <p:custDataLst>
              <p:tags r:id="rId3"/>
            </p:custDataLst>
          </p:nvPr>
        </p:nvSpPr>
        <p:spPr/>
        <p:txBody>
          <a:bodyPr/>
          <a:lstStyle/>
          <a:p>
            <a:pPr marL="0" indent="0">
              <a:buNone/>
            </a:pPr>
            <a:r>
              <a:rPr lang="en-US" altLang="zh-CN" sz="2400" dirty="0"/>
              <a:t>[</a:t>
            </a:r>
            <a:r>
              <a:rPr sz="2400" dirty="0"/>
              <a:t>时间</a:t>
            </a:r>
            <a:r>
              <a:rPr lang="en-US" altLang="zh-CN" sz="2400" dirty="0"/>
              <a:t>] 11.07-11.09</a:t>
            </a:r>
            <a:endParaRPr lang="en-US" altLang="zh-CN" sz="2400" dirty="0"/>
          </a:p>
          <a:p>
            <a:pPr marL="0" indent="0">
              <a:buNone/>
            </a:pPr>
            <a:r>
              <a:rPr lang="en-US" altLang="zh-CN" sz="2400" dirty="0"/>
              <a:t>[人员安排] 一名工作人员负责发放套圈；一名工作人员负责问答兑奖；两人可视情况分工引导路人参加并解说规则。</a:t>
            </a:r>
            <a:endParaRPr lang="en-US" altLang="zh-CN" sz="2400" dirty="0"/>
          </a:p>
          <a:p>
            <a:pPr marL="0" indent="0">
              <a:buNone/>
            </a:pPr>
            <a:r>
              <a:rPr lang="en-US" altLang="zh-CN" sz="2400" dirty="0"/>
              <a:t>[场地安排] 只需要利用U站的桌子，和门前的场地。</a:t>
            </a:r>
            <a:endParaRPr lang="en-US" altLang="zh-CN" sz="2400" dirty="0"/>
          </a:p>
          <a:p>
            <a:pPr marL="0" indent="0">
              <a:buNone/>
            </a:pPr>
            <a:r>
              <a:rPr lang="en-US" altLang="zh-CN" sz="2400" dirty="0"/>
              <a:t>[</a:t>
            </a:r>
            <a:r>
              <a:rPr lang="zh-CN" altLang="en-US" sz="2400" dirty="0"/>
              <a:t>活动内容</a:t>
            </a:r>
            <a:r>
              <a:rPr lang="en-US" altLang="zh-CN" sz="2400" dirty="0"/>
              <a:t>] 工作人员事先摆好被套物品，引导人们参与活动并解说规则。每位路人将事先获得3个套圈，若套中物品则回答问题获取奖品；若前三次并无套中则需回答问题获得套圈，答对一次问题可获得3个套圈。</a:t>
            </a:r>
            <a:endParaRPr lang="en-US" altLang="zh-CN" sz="2400" dirty="0"/>
          </a:p>
          <a:p>
            <a:pPr marL="0" indent="0">
              <a:buNone/>
            </a:pPr>
            <a:r>
              <a:rPr lang="en-US" altLang="zh-CN" sz="2400" dirty="0"/>
              <a:t>（物品详情见附录一）</a:t>
            </a:r>
            <a:endParaRPr lang="en-US" altLang="zh-CN" sz="2400" dirty="0"/>
          </a:p>
          <a:p>
            <a:pPr marL="0" indent="0">
              <a:buNone/>
            </a:pPr>
            <a:r>
              <a:rPr lang="en-US" altLang="zh-CN" sz="2400" dirty="0"/>
              <a:t>[</a:t>
            </a:r>
            <a:r>
              <a:rPr sz="2400" dirty="0"/>
              <a:t>备注</a:t>
            </a:r>
            <a:r>
              <a:rPr lang="en-US" altLang="zh-CN" sz="2400" dirty="0"/>
              <a:t>] 获奖规则见附录</a:t>
            </a:r>
            <a:r>
              <a:rPr sz="2400" dirty="0"/>
              <a:t>。</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2"/>
            </p:custDataLst>
          </p:nvPr>
        </p:nvSpPr>
        <p:spPr/>
        <p:txBody>
          <a:bodyPr>
            <a:noAutofit/>
          </a:bodyPr>
          <a:lstStyle/>
          <a:p>
            <a:r>
              <a:rPr lang="zh-CN" altLang="en-US" sz="3200"/>
              <a:t>我与疫情</a:t>
            </a:r>
            <a:endParaRPr lang="zh-CN" altLang="en-US" sz="3200"/>
          </a:p>
        </p:txBody>
      </p:sp>
      <p:sp>
        <p:nvSpPr>
          <p:cNvPr id="5" name="内容占位符 4"/>
          <p:cNvSpPr>
            <a:spLocks noGrp="1"/>
          </p:cNvSpPr>
          <p:nvPr>
            <p:ph idx="1"/>
            <p:custDataLst>
              <p:tags r:id="rId3"/>
            </p:custDataLst>
          </p:nvPr>
        </p:nvSpPr>
        <p:spPr/>
        <p:txBody>
          <a:bodyPr>
            <a:normAutofit fontScale="90000" lnSpcReduction="10000"/>
          </a:bodyPr>
          <a:lstStyle/>
          <a:p>
            <a:pPr marL="0" indent="0">
              <a:buNone/>
            </a:pPr>
            <a:r>
              <a:rPr lang="en-US" altLang="zh-CN" sz="2400" dirty="0"/>
              <a:t>[</a:t>
            </a:r>
            <a:r>
              <a:rPr sz="2400" dirty="0"/>
              <a:t>时间</a:t>
            </a:r>
            <a:r>
              <a:rPr lang="en-US" altLang="zh-CN" sz="2400" dirty="0"/>
              <a:t>] 11.10-11.12</a:t>
            </a:r>
            <a:endParaRPr lang="en-US" altLang="zh-CN" sz="2400" dirty="0"/>
          </a:p>
          <a:p>
            <a:pPr marL="0" indent="0">
              <a:buNone/>
            </a:pPr>
            <a:r>
              <a:rPr lang="en-US" altLang="zh-CN" sz="2400" dirty="0"/>
              <a:t>[人员安排] 如果不止一个人，则两名工作人员可以分开指导两个步骤的进行。</a:t>
            </a:r>
            <a:endParaRPr lang="en-US" altLang="zh-CN" sz="2400" dirty="0"/>
          </a:p>
          <a:p>
            <a:pPr marL="0" indent="0">
              <a:buNone/>
            </a:pPr>
            <a:r>
              <a:rPr lang="en-US" altLang="zh-CN" sz="2400" dirty="0"/>
              <a:t>[场地安排] 展板放置在桌上或者挂在墙上。大卡纸拼合贴墙上。其余只需利用桌子。</a:t>
            </a:r>
            <a:endParaRPr lang="en-US" altLang="zh-CN" sz="2400" dirty="0"/>
          </a:p>
          <a:p>
            <a:pPr marL="0" indent="0">
              <a:buNone/>
            </a:pPr>
            <a:r>
              <a:rPr lang="en-US" altLang="zh-CN" sz="2400" dirty="0"/>
              <a:t>[</a:t>
            </a:r>
            <a:r>
              <a:rPr lang="zh-CN" altLang="en-US" sz="2400" dirty="0"/>
              <a:t>活动内容</a:t>
            </a:r>
            <a:r>
              <a:rPr lang="en-US" altLang="zh-CN" sz="2400" dirty="0"/>
              <a:t>] 取一张大展板或大卡纸拼合作为背景板，邀请参与者在信纸或便利贴（信纸和便利贴可让参与者自行选择需要哪种）上写上自己在疫情期间生活和心理上发生的变化，对自己的成长和未来的规划有什么影响等。然后在参与者完成后让其将信或便利贴贴在背景板上，完成后工作人员给予积分，若套圈活动有剩余奖品可在给予积分的同时派发给此次活动获得二等奖以上积分的参与者，先到先得。</a:t>
            </a:r>
            <a:endParaRPr lang="en-US" altLang="zh-CN" sz="2400" dirty="0"/>
          </a:p>
          <a:p>
            <a:pPr marL="0" indent="0">
              <a:buNone/>
            </a:pPr>
            <a:r>
              <a:rPr lang="en-US" altLang="zh-CN" sz="2400" dirty="0"/>
              <a:t>[</a:t>
            </a:r>
            <a:r>
              <a:rPr sz="2400" dirty="0"/>
              <a:t>备注</a:t>
            </a:r>
            <a:r>
              <a:rPr lang="en-US" altLang="zh-CN" sz="2400" dirty="0"/>
              <a:t>] 获奖规则见附录。</a:t>
            </a:r>
            <a:endParaRPr lang="en-US" altLang="zh-CN" sz="2400" dirty="0"/>
          </a:p>
          <a:p>
            <a:pPr marL="0" indent="0">
              <a:buNone/>
            </a:pPr>
            <a:endParaRPr lang="en-US" altLang="zh-CN" sz="2400" dirty="0"/>
          </a:p>
          <a:p>
            <a:pPr marL="0" indent="0">
              <a:buNone/>
            </a:pPr>
            <a:endParaRPr lang="en-US" altLang="zh-CN" sz="2400" dirty="0"/>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srcRect/>
          <a:stretch>
            <a:fillRect/>
          </a:stretch>
        </a:blipFill>
        <a:effectLst/>
      </p:bgPr>
    </p:bg>
    <p:spTree>
      <p:nvGrpSpPr>
        <p:cNvPr id="1" name=""/>
        <p:cNvGrpSpPr/>
        <p:nvPr/>
      </p:nvGrpSpPr>
      <p:grpSpPr>
        <a:xfrm>
          <a:off x="0" y="0"/>
          <a:ext cx="0" cy="0"/>
          <a:chOff x="0" y="0"/>
          <a:chExt cx="0" cy="0"/>
        </a:xfrm>
      </p:grpSpPr>
      <p:sp>
        <p:nvSpPr>
          <p:cNvPr id="5" name="标题 4"/>
          <p:cNvSpPr>
            <a:spLocks noGrp="1"/>
          </p:cNvSpPr>
          <p:nvPr>
            <p:ph type="title"/>
            <p:custDataLst>
              <p:tags r:id="rId2"/>
            </p:custDataLst>
          </p:nvPr>
        </p:nvSpPr>
        <p:spPr>
          <a:xfrm>
            <a:off x="1510665" y="3189605"/>
            <a:ext cx="9171305" cy="844550"/>
          </a:xfrm>
        </p:spPr>
        <p:txBody>
          <a:bodyPr>
            <a:normAutofit fontScale="90000"/>
          </a:bodyPr>
          <a:lstStyle/>
          <a:p>
            <a:r>
              <a:rPr dirty="0"/>
              <a:t>数学之美，引领思维</a:t>
            </a:r>
            <a:endParaRPr dirty="0"/>
          </a:p>
        </p:txBody>
      </p:sp>
      <p:sp>
        <p:nvSpPr>
          <p:cNvPr id="6" name="文本占位符 5"/>
          <p:cNvSpPr>
            <a:spLocks noGrp="1"/>
          </p:cNvSpPr>
          <p:nvPr>
            <p:ph type="body" idx="1"/>
            <p:custDataLst>
              <p:tags r:id="rId3"/>
            </p:custDataLst>
          </p:nvPr>
        </p:nvSpPr>
        <p:spPr>
          <a:xfrm>
            <a:off x="3550920" y="4125595"/>
            <a:ext cx="5419090" cy="2486660"/>
          </a:xfrm>
        </p:spPr>
        <p:txBody>
          <a:bodyPr>
            <a:normAutofit fontScale="90000"/>
          </a:bodyPr>
          <a:lstStyle/>
          <a:p>
            <a:pPr lvl="0"/>
            <a:r>
              <a:rPr lang="en-US" altLang="zh-CN"/>
              <a:t>NO.05 </a:t>
            </a:r>
            <a:r>
              <a:rPr lang="zh-CN" altLang="en-US"/>
              <a:t>趣味数独</a:t>
            </a:r>
            <a:endParaRPr lang="zh-CN" altLang="en-US"/>
          </a:p>
          <a:p>
            <a:pPr lvl="0"/>
            <a:r>
              <a:rPr lang="en-US" altLang="zh-CN"/>
              <a:t> NO.06 </a:t>
            </a:r>
            <a:r>
              <a:rPr lang="zh-CN" altLang="en-US"/>
              <a:t>推理风暴</a:t>
            </a:r>
            <a:endParaRPr lang="zh-CN" altLang="en-US"/>
          </a:p>
          <a:p>
            <a:pPr lvl="0"/>
            <a:r>
              <a:rPr lang="en-US" altLang="zh-CN">
                <a:sym typeface="+mn-ea"/>
              </a:rPr>
              <a:t>NO.07 </a:t>
            </a:r>
            <a:r>
              <a:rPr lang="zh-CN" altLang="en-US">
                <a:sym typeface="+mn-ea"/>
              </a:rPr>
              <a:t>数字脑筋急转弯</a:t>
            </a:r>
            <a:endParaRPr lang="zh-CN" altLang="en-US">
              <a:sym typeface="+mn-ea"/>
            </a:endParaRPr>
          </a:p>
          <a:p>
            <a:pPr lvl="0"/>
            <a:r>
              <a:rPr lang="en-US" altLang="zh-CN">
                <a:sym typeface="+mn-ea"/>
              </a:rPr>
              <a:t> NO.08 </a:t>
            </a:r>
            <a:r>
              <a:rPr lang="zh-CN" altLang="en-US">
                <a:sym typeface="+mn-ea"/>
              </a:rPr>
              <a:t>逢7小游戏</a:t>
            </a:r>
            <a:endParaRPr lang="zh-CN" altLang="en-US">
              <a:sym typeface="+mn-ea"/>
            </a:endParaRPr>
          </a:p>
          <a:p>
            <a:pPr lvl="0"/>
            <a:endParaRPr lang="zh-CN" altLang="en-US"/>
          </a:p>
          <a:p>
            <a:pPr lvl="0"/>
            <a:endParaRPr lang="zh-CN" altLang="en-US"/>
          </a:p>
        </p:txBody>
      </p:sp>
      <p:sp>
        <p:nvSpPr>
          <p:cNvPr id="9" name="文本框 8"/>
          <p:cNvSpPr txBox="1"/>
          <p:nvPr>
            <p:custDataLst>
              <p:tags r:id="rId4"/>
            </p:custDataLst>
          </p:nvPr>
        </p:nvSpPr>
        <p:spPr>
          <a:xfrm>
            <a:off x="5446259" y="1959431"/>
            <a:ext cx="1273859" cy="1138615"/>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en-US" altLang="zh-CN" spc="100" dirty="0">
              <a:solidFill>
                <a:schemeClr val="accent1"/>
              </a:solidFill>
              <a:latin typeface="Impact" panose="020B0806030902050204" pitchFamily="34" charset="0"/>
              <a:cs typeface="Arial" panose="020B0604020202020204" pitchFamily="34" charset="0"/>
            </a:endParaRPr>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02.xml><?xml version="1.0" encoding="utf-8"?>
<p:tagLst xmlns:p="http://schemas.openxmlformats.org/presentationml/2006/main">
  <p:tag name="KSO_WM_TAG_VERSION" val="1.0"/>
  <p:tag name="KSO_WM_BEAUTIFY_FLAG" val="#wm#"/>
  <p:tag name="KSO_WM_TEMPLATE_CATEGORY" val="custom"/>
  <p:tag name="KSO_WM_TEMPLATE_INDEX" val="20191224"/>
  <p:tag name="KSO_WM_TEMPLATE_THUMBS_INDEX" val="1、4、6、10、13、14、15、17、20、24、25"/>
  <p:tag name="KSO_WM_TEMPLATE_SUBCATEGORY" val="0"/>
  <p:tag name="KSO_WM_TEMPLATE_MASTER_TYPE" val="0"/>
  <p:tag name="KSO_WM_TEMPLATE_COLOR_TYPE" val="0"/>
</p:tagLst>
</file>

<file path=ppt/tags/tag103.xml><?xml version="1.0" encoding="utf-8"?>
<p:tagLst xmlns:p="http://schemas.openxmlformats.org/presentationml/2006/main">
  <p:tag name="KSO_WM_UNIT_ISCONTENTSTITLE" val="0"/>
  <p:tag name="KSO_WM_UNIT_PRESET_TEXT" val="单击此处添加副标题"/>
  <p:tag name="KSO_WM_UNIT_VALUE" val="17"/>
  <p:tag name="KSO_WM_UNIT_HIGHLIGHT" val="0"/>
  <p:tag name="KSO_WM_UNIT_COMPATIBLE" val="0"/>
  <p:tag name="KSO_WM_UNIT_TYPE" val="b"/>
  <p:tag name="KSO_WM_UNIT_INDEX" val="1"/>
  <p:tag name="KSO_WM_UNIT_ID" val="custom20191224_1*b*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04.xml><?xml version="1.0" encoding="utf-8"?>
<p:tagLst xmlns:p="http://schemas.openxmlformats.org/presentationml/2006/main">
  <p:tag name="KSO_WM_UNIT_ISCONTENTSTITLE" val="0"/>
  <p:tag name="KSO_WM_UNIT_PRESET_TEXT" val="企业培训"/>
  <p:tag name="KSO_WM_UNIT_VALUE" val="8"/>
  <p:tag name="KSO_WM_UNIT_HIGHLIGHT" val="0"/>
  <p:tag name="KSO_WM_UNIT_COMPATIBLE" val="0"/>
  <p:tag name="KSO_WM_UNIT_TYPE" val="a"/>
  <p:tag name="KSO_WM_UNIT_INDEX" val="1"/>
  <p:tag name="KSO_WM_UNIT_ID" val="custom20191224_1*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05.xml><?xml version="1.0" encoding="utf-8"?>
<p:tagLst xmlns:p="http://schemas.openxmlformats.org/presentationml/2006/main">
  <p:tag name="KSO_WM_UNIT_ISCONTENTSTITLE" val="0"/>
  <p:tag name="KSO_WM_UNIT_PRESET_TEXT" val="汇报人姓名"/>
  <p:tag name="KSO_WM_UNIT_VALUE" val="10"/>
  <p:tag name="KSO_WM_UNIT_HIGHLIGHT" val="0"/>
  <p:tag name="KSO_WM_UNIT_COMPATIBLE" val="0"/>
  <p:tag name="KSO_WM_UNIT_TYPE" val="b"/>
  <p:tag name="KSO_WM_UNIT_INDEX" val="2"/>
  <p:tag name="KSO_WM_UNIT_ID" val="custom20191224_1*b*2"/>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06.xml><?xml version="1.0" encoding="utf-8"?>
<p:tagLst xmlns:p="http://schemas.openxmlformats.org/presentationml/2006/main">
  <p:tag name="KSO_WM_SLIDE_ID" val="custom20191224_1"/>
  <p:tag name="KSO_WM_SLIDE_ITEM_CNT" val="0"/>
  <p:tag name="KSO_WM_SLIDE_INDEX" val="1"/>
  <p:tag name="KSO_WM_TAG_VERSION" val="1.0"/>
  <p:tag name="KSO_WM_BEAUTIFY_FLAG" val="#wm#"/>
  <p:tag name="KSO_WM_TEMPLATE_CATEGORY" val="custom"/>
  <p:tag name="KSO_WM_TEMPLATE_INDEX" val="20191224"/>
  <p:tag name="KSO_WM_SLIDE_LAYOUT" val="a_b"/>
  <p:tag name="KSO_WM_SLIDE_LAYOUT_CNT" val="1_3"/>
  <p:tag name="KSO_WM_SLIDE_TYPE" val="title"/>
  <p:tag name="KSO_WM_SLIDE_SUBTYPE" val="pureTxt"/>
  <p:tag name="KSO_WM_TEMPLATE_THUMBS_INDEX" val="1、4、6、10、13、14、15、17、20、24、25"/>
  <p:tag name="KSO_WM_TEMPLATE_SUBCATEGORY" val="0"/>
  <p:tag name="KSO_WM_TEMPLATE_MASTER_TYPE" val="0"/>
  <p:tag name="KSO_WM_TEMPLATE_COLOR_TYPE" val="0"/>
  <p:tag name="KSO_WM_SPECIAL_SOURCE" val="jmoperation"/>
</p:tagLst>
</file>

<file path=ppt/tags/tag107.xml><?xml version="1.0" encoding="utf-8"?>
<p:tagLst xmlns:p="http://schemas.openxmlformats.org/presentationml/2006/main">
  <p:tag name="KSO_WM_UNIT_FILL_FORE_SCHEMECOLOR_INDEX" val="5"/>
  <p:tag name="KSO_WM_UNIT_FILL_TYPE" val="1"/>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custom20191224_4*l_i*1_1"/>
  <p:tag name="KSO_WM_TEMPLATE_CATEGORY" val="custom"/>
  <p:tag name="KSO_WM_TEMPLATE_INDEX" val="20191224"/>
  <p:tag name="KSO_WM_UNIT_LAYERLEVEL" val="1_1"/>
  <p:tag name="KSO_WM_TAG_VERSION" val="1.0"/>
  <p:tag name="KSO_WM_BEAUTIFY_FLAG" val="#wm#"/>
</p:tagLst>
</file>

<file path=ppt/tags/tag108.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VALUE" val="5"/>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191224_4*b*1"/>
  <p:tag name="KSO_WM_TEMPLATE_CATEGORY" val="custom"/>
  <p:tag name="KSO_WM_TEMPLATE_INDEX" val="20191224"/>
  <p:tag name="KSO_WM_UNIT_LAYERLEVEL" val="1"/>
  <p:tag name="KSO_WM_TAG_VERSION" val="1.0"/>
  <p:tag name="KSO_WM_BEAUTIFY_FLAG" val="#wm#"/>
  <p:tag name="KSO_WM_UNIT_PRESET_TEXT" val="/ Contents"/>
  <p:tag name="KSO_WM_UNIT_ISNUMDGMTITLE" val="0"/>
</p:tagLst>
</file>

<file path=ppt/tags/tag109.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1"/>
  <p:tag name="KSO_WM_UNIT_NOCLEAR" val="0"/>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191224_4*a*1"/>
  <p:tag name="KSO_WM_TEMPLATE_CATEGORY" val="custom"/>
  <p:tag name="KSO_WM_TEMPLATE_INDEX" val="20191224"/>
  <p:tag name="KSO_WM_UNIT_LAYERLEVEL" val="1"/>
  <p:tag name="KSO_WM_TAG_VERSION" val="1.0"/>
  <p:tag name="KSO_WM_BEAUTIFY_FLAG" val="#wm#"/>
  <p:tag name="KSO_WM_UNIT_PRESET_TEXT" val="目 录"/>
  <p:tag name="KSO_WM_UNIT_ISNUMDGMTITLE" val="0"/>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191224_4*l_h_i*1_3_1"/>
  <p:tag name="KSO_WM_TEMPLATE_CATEGORY" val="custom"/>
  <p:tag name="KSO_WM_TEMPLATE_INDEX" val="20191224"/>
  <p:tag name="KSO_WM_UNIT_LAYERLEVEL" val="1_1_1"/>
  <p:tag name="KSO_WM_TAG_VERSION" val="1.0"/>
  <p:tag name="KSO_WM_BEAUTIFY_FLAG" val="#wm#"/>
</p:tagLst>
</file>

<file path=ppt/tags/tag111.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custom20191224_4*l_h_a*1_3_1"/>
  <p:tag name="KSO_WM_TEMPLATE_CATEGORY" val="custom"/>
  <p:tag name="KSO_WM_TEMPLATE_INDEX" val="20191224"/>
  <p:tag name="KSO_WM_UNIT_LAYERLEVEL" val="1_1_1"/>
  <p:tag name="KSO_WM_TAG_VERSION" val="1.0"/>
  <p:tag name="KSO_WM_BEAUTIFY_FLAG" val="#wm#"/>
  <p:tag name="KSO_WM_UNIT_PRESET_TEXT" val="单击此处添加标题"/>
  <p:tag name="KSO_WM_UNIT_ISNUMDGMTITLE" val="0"/>
</p:tagLst>
</file>

<file path=ppt/tags/tag112.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191224_4*l_h_f*1_3_1"/>
  <p:tag name="KSO_WM_TEMPLATE_CATEGORY" val="custom"/>
  <p:tag name="KSO_WM_TEMPLATE_INDEX" val="20191224"/>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13.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custom20191224_4*l_h_i*1_3_2"/>
  <p:tag name="KSO_WM_TEMPLATE_CATEGORY" val="custom"/>
  <p:tag name="KSO_WM_TEMPLATE_INDEX" val="20191224"/>
  <p:tag name="KSO_WM_UNIT_LAYERLEVEL" val="1_1_1"/>
  <p:tag name="KSO_WM_TAG_VERSION" val="1.0"/>
  <p:tag name="KSO_WM_BEAUTIFY_FLAG" val="#wm#"/>
</p:tagLst>
</file>

<file path=ppt/tags/tag114.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191224_4*l_h_i*1_4_1"/>
  <p:tag name="KSO_WM_TEMPLATE_CATEGORY" val="custom"/>
  <p:tag name="KSO_WM_TEMPLATE_INDEX" val="20191224"/>
  <p:tag name="KSO_WM_UNIT_LAYERLEVEL" val="1_1_1"/>
  <p:tag name="KSO_WM_TAG_VERSION" val="1.0"/>
  <p:tag name="KSO_WM_BEAUTIFY_FLAG" val="#wm#"/>
</p:tagLst>
</file>

<file path=ppt/tags/tag115.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custom20191224_4*l_h_a*1_4_1"/>
  <p:tag name="KSO_WM_TEMPLATE_CATEGORY" val="custom"/>
  <p:tag name="KSO_WM_TEMPLATE_INDEX" val="20191224"/>
  <p:tag name="KSO_WM_UNIT_LAYERLEVEL" val="1_1_1"/>
  <p:tag name="KSO_WM_TAG_VERSION" val="1.0"/>
  <p:tag name="KSO_WM_BEAUTIFY_FLAG" val="#wm#"/>
  <p:tag name="KSO_WM_UNIT_PRESET_TEXT" val="单击此处添加标题"/>
  <p:tag name="KSO_WM_UNIT_ISNUMDGMTITLE" val="0"/>
</p:tagLst>
</file>

<file path=ppt/tags/tag116.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191224_4*l_h_f*1_4_1"/>
  <p:tag name="KSO_WM_TEMPLATE_CATEGORY" val="custom"/>
  <p:tag name="KSO_WM_TEMPLATE_INDEX" val="20191224"/>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17.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custom20191224_4*l_h_i*1_4_2"/>
  <p:tag name="KSO_WM_TEMPLATE_CATEGORY" val="custom"/>
  <p:tag name="KSO_WM_TEMPLATE_INDEX" val="20191224"/>
  <p:tag name="KSO_WM_UNIT_LAYERLEVEL" val="1_1_1"/>
  <p:tag name="KSO_WM_TAG_VERSION" val="1.0"/>
  <p:tag name="KSO_WM_BEAUTIFY_FLAG" val="#wm#"/>
</p:tagLst>
</file>

<file path=ppt/tags/tag118.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191224_4*l_h_i*1_1_1"/>
  <p:tag name="KSO_WM_TEMPLATE_CATEGORY" val="custom"/>
  <p:tag name="KSO_WM_TEMPLATE_INDEX" val="20191224"/>
  <p:tag name="KSO_WM_UNIT_LAYERLEVEL" val="1_1_1"/>
  <p:tag name="KSO_WM_TAG_VERSION" val="1.0"/>
  <p:tag name="KSO_WM_BEAUTIFY_FLAG" val="#wm#"/>
</p:tagLst>
</file>

<file path=ppt/tags/tag119.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custom20191224_4*l_h_a*1_1_1"/>
  <p:tag name="KSO_WM_TEMPLATE_CATEGORY" val="custom"/>
  <p:tag name="KSO_WM_TEMPLATE_INDEX" val="20191224"/>
  <p:tag name="KSO_WM_UNIT_LAYERLEVEL" val="1_1_1"/>
  <p:tag name="KSO_WM_TAG_VERSION" val="1.0"/>
  <p:tag name="KSO_WM_BEAUTIFY_FLAG" val="#wm#"/>
  <p:tag name="KSO_WM_UNIT_PRESET_TEXT" val="单击此处添加标题"/>
  <p:tag name="KSO_WM_UNIT_ISNUMDGMTITLE" val="0"/>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191224_4*l_h_f*1_1_1"/>
  <p:tag name="KSO_WM_TEMPLATE_CATEGORY" val="custom"/>
  <p:tag name="KSO_WM_TEMPLATE_INDEX" val="20191224"/>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21.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custom20191224_4*l_h_i*1_1_2"/>
  <p:tag name="KSO_WM_TEMPLATE_CATEGORY" val="custom"/>
  <p:tag name="KSO_WM_TEMPLATE_INDEX" val="20191224"/>
  <p:tag name="KSO_WM_UNIT_LAYERLEVEL" val="1_1_1"/>
  <p:tag name="KSO_WM_TAG_VERSION" val="1.0"/>
  <p:tag name="KSO_WM_BEAUTIFY_FLAG" val="#wm#"/>
</p:tagLst>
</file>

<file path=ppt/tags/tag122.xml><?xml version="1.0" encoding="utf-8"?>
<p:tagLst xmlns:p="http://schemas.openxmlformats.org/presentationml/2006/main">
  <p:tag name="KSO_WM_UNIT_LINE_FORE_SCHEMECOLOR_INDEX" val="5"/>
  <p:tag name="KSO_WM_UNIT_LINE_FILL_TYPE" val="2"/>
  <p:tag name="KSO_WM_UNIT_TEXT_FILL_FORE_SCHEMECOLOR_INDEX" val="2"/>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191224_4*l_h_i*1_2_1"/>
  <p:tag name="KSO_WM_TEMPLATE_CATEGORY" val="custom"/>
  <p:tag name="KSO_WM_TEMPLATE_INDEX" val="20191224"/>
  <p:tag name="KSO_WM_UNIT_LAYERLEVEL" val="1_1_1"/>
  <p:tag name="KSO_WM_TAG_VERSION" val="1.0"/>
  <p:tag name="KSO_WM_BEAUTIFY_FLAG" val="#wm#"/>
</p:tagLst>
</file>

<file path=ppt/tags/tag123.xml><?xml version="1.0" encoding="utf-8"?>
<p:tagLst xmlns:p="http://schemas.openxmlformats.org/presentationml/2006/main">
  <p:tag name="KSO_WM_UNIT_TEXT_FILL_FORE_SCHEMECOLOR_INDEX" val="13"/>
  <p:tag name="KSO_WM_UNIT_TEXT_FILL_TYPE" val="1"/>
  <p:tag name="KSO_WM_UNIT_USESOURCEFORMAT_APPLY" val="1"/>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custom20191224_4*l_h_a*1_2_1"/>
  <p:tag name="KSO_WM_TEMPLATE_CATEGORY" val="custom"/>
  <p:tag name="KSO_WM_TEMPLATE_INDEX" val="20191224"/>
  <p:tag name="KSO_WM_UNIT_LAYERLEVEL" val="1_1_1"/>
  <p:tag name="KSO_WM_TAG_VERSION" val="1.0"/>
  <p:tag name="KSO_WM_BEAUTIFY_FLAG" val="#wm#"/>
  <p:tag name="KSO_WM_UNIT_PRESET_TEXT" val="单击此处添加标题"/>
  <p:tag name="KSO_WM_UNIT_ISNUMDGMTITLE" val="0"/>
</p:tagLst>
</file>

<file path=ppt/tags/tag124.xml><?xml version="1.0" encoding="utf-8"?>
<p:tagLst xmlns:p="http://schemas.openxmlformats.org/presentationml/2006/main">
  <p:tag name="KSO_WM_UNIT_TEXT_FILL_FORE_SCHEMECOLOR_INDEX" val="13"/>
  <p:tag name="KSO_WM_UNIT_TEXT_FILL_TYPE" val="1"/>
  <p:tag name="KSO_WM_UNIT_USESOURCEFORMAT_APPLY" val="1"/>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191224_4*l_h_f*1_2_1"/>
  <p:tag name="KSO_WM_TEMPLATE_CATEGORY" val="custom"/>
  <p:tag name="KSO_WM_TEMPLATE_INDEX" val="20191224"/>
  <p:tag name="KSO_WM_UNIT_LAYERLEVEL" val="1_1_1"/>
  <p:tag name="KSO_WM_TAG_VERSION" val="1.0"/>
  <p:tag name="KSO_WM_BEAUTIFY_FLAG" val="#wm#"/>
  <p:tag name="KSO_WM_UNIT_PRESET_TEXT" val="单击此处输入你的正文，文字是您思想的提炼，请尽量言简意赅的阐述观点"/>
  <p:tag name="KSO_WM_UNIT_SUBTYPE" val="a"/>
</p:tagLst>
</file>

<file path=ppt/tags/tag125.xml><?xml version="1.0" encoding="utf-8"?>
<p:tagLst xmlns:p="http://schemas.openxmlformats.org/presentationml/2006/main">
  <p:tag name="KSO_WM_UNIT_TEXT_FILL_FORE_SCHEMECOLOR_INDEX" val="5"/>
  <p:tag name="KSO_WM_UNIT_TEXT_FILL_TYPE" val="1"/>
  <p:tag name="KSO_WM_UNIT_USESOURCEFORMAT_APPLY" val="1"/>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custom20191224_4*l_h_i*1_2_2"/>
  <p:tag name="KSO_WM_TEMPLATE_CATEGORY" val="custom"/>
  <p:tag name="KSO_WM_TEMPLATE_INDEX" val="20191224"/>
  <p:tag name="KSO_WM_UNIT_LAYERLEVEL" val="1_1_1"/>
  <p:tag name="KSO_WM_TAG_VERSION" val="1.0"/>
  <p:tag name="KSO_WM_BEAUTIFY_FLAG" val="#wm#"/>
</p:tagLst>
</file>

<file path=ppt/tags/tag126.xml><?xml version="1.0" encoding="utf-8"?>
<p:tagLst xmlns:p="http://schemas.openxmlformats.org/presentationml/2006/main">
  <p:tag name="KSO_WM_SLIDE_ID" val="custom20191224_4"/>
  <p:tag name="KSO_WM_TEMPLATE_SUBCATEGORY" val="0"/>
  <p:tag name="KSO_WM_TEMPLATE_MASTER_TYPE" val="0"/>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191224"/>
  <p:tag name="KSO_WM_SLIDE_LAYOUT" val="a_b_l"/>
  <p:tag name="KSO_WM_SLIDE_LAYOUT_CNT" val="1_1_1"/>
  <p:tag name="KSO_WM_SPECIAL_SOURCE" val="jmoperation"/>
</p:tagLst>
</file>

<file path=ppt/tags/tag127.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224_6*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28.xml><?xml version="1.0" encoding="utf-8"?>
<p:tagLst xmlns:p="http://schemas.openxmlformats.org/presentationml/2006/main">
  <p:tag name="KSO_WM_UNIT_ISCONTENTSTITLE" val="0"/>
  <p:tag name="KSO_WM_UNIT_PRESET_TEXT" val="单击此处添加文本具体内容，简明扼要的阐述您的观点。"/>
  <p:tag name="KSO_WM_UNIT_VALUE" val="40"/>
  <p:tag name="KSO_WM_UNIT_HIGHLIGHT" val="0"/>
  <p:tag name="KSO_WM_UNIT_COMPATIBLE" val="0"/>
  <p:tag name="KSO_WM_UNIT_TYPE" val="b"/>
  <p:tag name="KSO_WM_UNIT_INDEX" val="1"/>
  <p:tag name="KSO_WM_UNIT_ID" val="custom20191224_6*b*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29.xml><?xml version="1.0" encoding="utf-8"?>
<p:tagLst xmlns:p="http://schemas.openxmlformats.org/presentationml/2006/main">
  <p:tag name="KSO_WM_UNIT_PRESET_TEXT" val="/01"/>
  <p:tag name="KSO_WM_UNIT_VALUE" val="16"/>
  <p:tag name="KSO_WM_UNIT_HIGHLIGHT" val="0"/>
  <p:tag name="KSO_WM_UNIT_COMPATIBLE" val="0"/>
  <p:tag name="KSO_WM_UNIT_TYPE" val="e"/>
  <p:tag name="KSO_WM_UNIT_INDEX" val="1"/>
  <p:tag name="KSO_WM_UNIT_ID" val="custom20191224_6*e*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0.xml><?xml version="1.0" encoding="utf-8"?>
<p:tagLst xmlns:p="http://schemas.openxmlformats.org/presentationml/2006/main">
  <p:tag name="KSO_WM_SLIDE_ID" val="custom20191224_6"/>
  <p:tag name="KSO_WM_SLIDE_ITEM_CNT" val="0"/>
  <p:tag name="KSO_WM_SLIDE_INDEX" val="6"/>
  <p:tag name="KSO_WM_TAG_VERSION" val="1.0"/>
  <p:tag name="KSO_WM_BEAUTIFY_FLAG" val="#wm#"/>
  <p:tag name="KSO_WM_TEMPLATE_CATEGORY" val="custom"/>
  <p:tag name="KSO_WM_TEMPLATE_INDEX" val="20191224"/>
  <p:tag name="KSO_WM_SLIDE_LAYOUT" val="a_b_e"/>
  <p:tag name="KSO_WM_SLIDE_LAYOUT_CNT" val="1_1_1"/>
  <p:tag name="KSO_WM_SLIDE_TYPE" val="sectionTitle"/>
  <p:tag name="KSO_WM_SLIDE_SUBTYPE" val="pureTxt"/>
  <p:tag name="KSO_WM_TEMPLATE_SUBCATEGORY" val="0"/>
  <p:tag name="KSO_WM_TEMPLATE_MASTER_TYPE" val="0"/>
  <p:tag name="KSO_WM_TEMPLATE_COLOR_TYPE" val="0"/>
  <p:tag name="KSO_WM_SPECIAL_SOURCE" val="jmoperation"/>
</p:tagLst>
</file>

<file path=ppt/tags/tag131.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3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33.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34.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3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36.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37.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224_6*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38.xml><?xml version="1.0" encoding="utf-8"?>
<p:tagLst xmlns:p="http://schemas.openxmlformats.org/presentationml/2006/main">
  <p:tag name="KSO_WM_UNIT_ISCONTENTSTITLE" val="0"/>
  <p:tag name="KSO_WM_UNIT_PRESET_TEXT" val="单击此处添加文本具体内容，简明扼要的阐述您的观点。"/>
  <p:tag name="KSO_WM_UNIT_VALUE" val="40"/>
  <p:tag name="KSO_WM_UNIT_HIGHLIGHT" val="0"/>
  <p:tag name="KSO_WM_UNIT_COMPATIBLE" val="0"/>
  <p:tag name="KSO_WM_UNIT_TYPE" val="b"/>
  <p:tag name="KSO_WM_UNIT_INDEX" val="1"/>
  <p:tag name="KSO_WM_UNIT_ID" val="custom20191224_6*b*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39.xml><?xml version="1.0" encoding="utf-8"?>
<p:tagLst xmlns:p="http://schemas.openxmlformats.org/presentationml/2006/main">
  <p:tag name="KSO_WM_UNIT_PRESET_TEXT" val="/01"/>
  <p:tag name="KSO_WM_UNIT_VALUE" val="16"/>
  <p:tag name="KSO_WM_UNIT_HIGHLIGHT" val="0"/>
  <p:tag name="KSO_WM_UNIT_COMPATIBLE" val="0"/>
  <p:tag name="KSO_WM_UNIT_TYPE" val="e"/>
  <p:tag name="KSO_WM_UNIT_INDEX" val="1"/>
  <p:tag name="KSO_WM_UNIT_ID" val="custom20191224_6*e*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0.xml><?xml version="1.0" encoding="utf-8"?>
<p:tagLst xmlns:p="http://schemas.openxmlformats.org/presentationml/2006/main">
  <p:tag name="KSO_WM_SLIDE_ID" val="custom20191224_6"/>
  <p:tag name="KSO_WM_SLIDE_ITEM_CNT" val="0"/>
  <p:tag name="KSO_WM_SLIDE_INDEX" val="6"/>
  <p:tag name="KSO_WM_TAG_VERSION" val="1.0"/>
  <p:tag name="KSO_WM_BEAUTIFY_FLAG" val="#wm#"/>
  <p:tag name="KSO_WM_TEMPLATE_CATEGORY" val="custom"/>
  <p:tag name="KSO_WM_TEMPLATE_INDEX" val="20191224"/>
  <p:tag name="KSO_WM_SLIDE_LAYOUT" val="a_b_e"/>
  <p:tag name="KSO_WM_SLIDE_LAYOUT_CNT" val="1_1_1"/>
  <p:tag name="KSO_WM_SLIDE_TYPE" val="sectionTitle"/>
  <p:tag name="KSO_WM_SLIDE_SUBTYPE" val="pureTxt"/>
  <p:tag name="KSO_WM_TEMPLATE_SUBCATEGORY" val="0"/>
  <p:tag name="KSO_WM_TEMPLATE_MASTER_TYPE" val="0"/>
  <p:tag name="KSO_WM_TEMPLATE_COLOR_TYPE" val="0"/>
  <p:tag name="KSO_WM_SPECIAL_SOURCE" val="jmoperation"/>
</p:tagLst>
</file>

<file path=ppt/tags/tag141.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4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43.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44.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4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46.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47.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224_6*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48.xml><?xml version="1.0" encoding="utf-8"?>
<p:tagLst xmlns:p="http://schemas.openxmlformats.org/presentationml/2006/main">
  <p:tag name="KSO_WM_UNIT_ISCONTENTSTITLE" val="0"/>
  <p:tag name="KSO_WM_UNIT_PRESET_TEXT" val="单击此处添加文本具体内容，简明扼要的阐述您的观点。"/>
  <p:tag name="KSO_WM_UNIT_VALUE" val="40"/>
  <p:tag name="KSO_WM_UNIT_HIGHLIGHT" val="0"/>
  <p:tag name="KSO_WM_UNIT_COMPATIBLE" val="0"/>
  <p:tag name="KSO_WM_UNIT_TYPE" val="b"/>
  <p:tag name="KSO_WM_UNIT_INDEX" val="1"/>
  <p:tag name="KSO_WM_UNIT_ID" val="custom20191224_6*b*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49.xml><?xml version="1.0" encoding="utf-8"?>
<p:tagLst xmlns:p="http://schemas.openxmlformats.org/presentationml/2006/main">
  <p:tag name="KSO_WM_UNIT_PRESET_TEXT" val="/01"/>
  <p:tag name="KSO_WM_UNIT_VALUE" val="16"/>
  <p:tag name="KSO_WM_UNIT_HIGHLIGHT" val="0"/>
  <p:tag name="KSO_WM_UNIT_COMPATIBLE" val="0"/>
  <p:tag name="KSO_WM_UNIT_TYPE" val="e"/>
  <p:tag name="KSO_WM_UNIT_INDEX" val="1"/>
  <p:tag name="KSO_WM_UNIT_ID" val="custom20191224_6*e*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50.xml><?xml version="1.0" encoding="utf-8"?>
<p:tagLst xmlns:p="http://schemas.openxmlformats.org/presentationml/2006/main">
  <p:tag name="KSO_WM_SLIDE_ID" val="custom20191224_6"/>
  <p:tag name="KSO_WM_SLIDE_ITEM_CNT" val="0"/>
  <p:tag name="KSO_WM_SLIDE_INDEX" val="6"/>
  <p:tag name="KSO_WM_TAG_VERSION" val="1.0"/>
  <p:tag name="KSO_WM_BEAUTIFY_FLAG" val="#wm#"/>
  <p:tag name="KSO_WM_TEMPLATE_CATEGORY" val="custom"/>
  <p:tag name="KSO_WM_TEMPLATE_INDEX" val="20191224"/>
  <p:tag name="KSO_WM_SLIDE_LAYOUT" val="a_b_e"/>
  <p:tag name="KSO_WM_SLIDE_LAYOUT_CNT" val="1_1_1"/>
  <p:tag name="KSO_WM_SLIDE_TYPE" val="sectionTitle"/>
  <p:tag name="KSO_WM_SLIDE_SUBTYPE" val="pureTxt"/>
  <p:tag name="KSO_WM_TEMPLATE_SUBCATEGORY" val="0"/>
  <p:tag name="KSO_WM_TEMPLATE_MASTER_TYPE" val="0"/>
  <p:tag name="KSO_WM_TEMPLATE_COLOR_TYPE" val="0"/>
  <p:tag name="KSO_WM_SPECIAL_SOURCE" val="jmoperation"/>
</p:tagLst>
</file>

<file path=ppt/tags/tag151.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52.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53.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54.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55.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56.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57.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58.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59.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60.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61.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62.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63.xml><?xml version="1.0" encoding="utf-8"?>
<p:tagLst xmlns:p="http://schemas.openxmlformats.org/presentationml/2006/main">
  <p:tag name="KSO_WM_UNIT_ISCONTENTSTITLE" val="0"/>
  <p:tag name="KSO_WM_UNIT_PRESET_TEXT" val="单击此处添加标题"/>
  <p:tag name="KSO_WM_UNIT_VALUE" val="9"/>
  <p:tag name="KSO_WM_UNIT_HIGHLIGHT" val="0"/>
  <p:tag name="KSO_WM_UNIT_COMPATIBLE" val="0"/>
  <p:tag name="KSO_WM_UNIT_TYPE" val="a"/>
  <p:tag name="KSO_WM_UNIT_INDEX" val="1"/>
  <p:tag name="KSO_WM_UNIT_ID" val="custom20191224_6*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64.xml><?xml version="1.0" encoding="utf-8"?>
<p:tagLst xmlns:p="http://schemas.openxmlformats.org/presentationml/2006/main">
  <p:tag name="KSO_WM_UNIT_ISCONTENTSTITLE" val="0"/>
  <p:tag name="KSO_WM_UNIT_PRESET_TEXT" val="单击此处添加文本具体内容，简明扼要的阐述您的观点。"/>
  <p:tag name="KSO_WM_UNIT_VALUE" val="40"/>
  <p:tag name="KSO_WM_UNIT_HIGHLIGHT" val="0"/>
  <p:tag name="KSO_WM_UNIT_COMPATIBLE" val="0"/>
  <p:tag name="KSO_WM_UNIT_TYPE" val="b"/>
  <p:tag name="KSO_WM_UNIT_INDEX" val="1"/>
  <p:tag name="KSO_WM_UNIT_ID" val="custom20191224_6*b*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65.xml><?xml version="1.0" encoding="utf-8"?>
<p:tagLst xmlns:p="http://schemas.openxmlformats.org/presentationml/2006/main">
  <p:tag name="KSO_WM_UNIT_PRESET_TEXT" val="/01"/>
  <p:tag name="KSO_WM_UNIT_VALUE" val="16"/>
  <p:tag name="KSO_WM_UNIT_HIGHLIGHT" val="0"/>
  <p:tag name="KSO_WM_UNIT_COMPATIBLE" val="0"/>
  <p:tag name="KSO_WM_UNIT_TYPE" val="e"/>
  <p:tag name="KSO_WM_UNIT_INDEX" val="1"/>
  <p:tag name="KSO_WM_UNIT_ID" val="custom20191224_6*e*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Lst>
</file>

<file path=ppt/tags/tag166.xml><?xml version="1.0" encoding="utf-8"?>
<p:tagLst xmlns:p="http://schemas.openxmlformats.org/presentationml/2006/main">
  <p:tag name="KSO_WM_SLIDE_ID" val="custom20191224_6"/>
  <p:tag name="KSO_WM_SLIDE_ITEM_CNT" val="0"/>
  <p:tag name="KSO_WM_SLIDE_INDEX" val="6"/>
  <p:tag name="KSO_WM_TAG_VERSION" val="1.0"/>
  <p:tag name="KSO_WM_BEAUTIFY_FLAG" val="#wm#"/>
  <p:tag name="KSO_WM_TEMPLATE_CATEGORY" val="custom"/>
  <p:tag name="KSO_WM_TEMPLATE_INDEX" val="20191224"/>
  <p:tag name="KSO_WM_SLIDE_LAYOUT" val="a_b_e"/>
  <p:tag name="KSO_WM_SLIDE_LAYOUT_CNT" val="1_1_1"/>
  <p:tag name="KSO_WM_SLIDE_TYPE" val="sectionTitle"/>
  <p:tag name="KSO_WM_SLIDE_SUBTYPE" val="pureTxt"/>
  <p:tag name="KSO_WM_TEMPLATE_SUBCATEGORY" val="0"/>
  <p:tag name="KSO_WM_TEMPLATE_MASTER_TYPE" val="0"/>
  <p:tag name="KSO_WM_TEMPLATE_COLOR_TYPE" val="0"/>
  <p:tag name="KSO_WM_SPECIAL_SOURCE" val="jmoperation"/>
</p:tagLst>
</file>

<file path=ppt/tags/tag167.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68.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69.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70.xml><?xml version="1.0" encoding="utf-8"?>
<p:tagLst xmlns:p="http://schemas.openxmlformats.org/presentationml/2006/main">
  <p:tag name="KSO_WM_UNIT_ISCONTENTSTITLE" val="0"/>
  <p:tag name="KSO_WM_UNIT_PRESET_TEXT" val="单击此处添加标题"/>
  <p:tag name="KSO_WM_UNIT_VALUE" val="36"/>
  <p:tag name="KSO_WM_UNIT_HIGHLIGHT" val="0"/>
  <p:tag name="KSO_WM_UNIT_COMPATIBLE" val="0"/>
  <p:tag name="KSO_WM_UNIT_TYPE" val="a"/>
  <p:tag name="KSO_WM_UNIT_INDEX" val="1"/>
  <p:tag name="KSO_WM_UNIT_ID" val="custom20191224_7*a*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ISNUMDGMTITLE" val="0"/>
</p:tagLst>
</file>

<file path=ppt/tags/tag171.xml><?xml version="1.0" encoding="utf-8"?>
<p:tagLst xmlns:p="http://schemas.openxmlformats.org/presentationml/2006/main">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
  <p:tag name="KSO_WM_UNIT_VALUE" val="297"/>
  <p:tag name="KSO_WM_UNIT_HIGHLIGHT" val="0"/>
  <p:tag name="KSO_WM_UNIT_COMPATIBLE" val="0"/>
  <p:tag name="KSO_WM_UNIT_TYPE" val="f"/>
  <p:tag name="KSO_WM_UNIT_INDEX" val="1"/>
  <p:tag name="KSO_WM_UNIT_ID" val="custom20191224_7*f*1"/>
  <p:tag name="KSO_WM_TEMPLATE_CATEGORY" val="custom"/>
  <p:tag name="KSO_WM_TEMPLATE_INDEX" val="20191224"/>
  <p:tag name="KSO_WM_UNIT_LAYERLEVEL" val="1"/>
  <p:tag name="KSO_WM_TAG_VERSION" val="1.0"/>
  <p:tag name="KSO_WM_BEAUTIFY_FLAG" val="#wm#"/>
  <p:tag name="KSO_WM_UNIT_NOCLEAR" val="0"/>
  <p:tag name="KSO_WM_UNIT_DIAGRAM_ISNUMVISUAL" val="0"/>
  <p:tag name="KSO_WM_UNIT_DIAGRAM_ISREFERUNIT" val="0"/>
  <p:tag name="KSO_WM_UNIT_SUBTYPE" val="a"/>
</p:tagLst>
</file>

<file path=ppt/tags/tag172.xml><?xml version="1.0" encoding="utf-8"?>
<p:tagLst xmlns:p="http://schemas.openxmlformats.org/presentationml/2006/main">
  <p:tag name="KSO_WM_SLIDE_ID" val="custom20191224_7"/>
  <p:tag name="KSO_WM_SLIDE_ITEM_CNT" val="0"/>
  <p:tag name="KSO_WM_SLIDE_INDEX" val="7"/>
  <p:tag name="KSO_WM_TAG_VERSION" val="1.0"/>
  <p:tag name="KSO_WM_BEAUTIFY_FLAG" val="#wm#"/>
  <p:tag name="KSO_WM_TEMPLATE_CATEGORY" val="custom"/>
  <p:tag name="KSO_WM_TEMPLATE_INDEX" val="20191224"/>
  <p:tag name="KSO_WM_SLIDE_LAYOUT" val="a_f"/>
  <p:tag name="KSO_WM_SLIDE_LAYOUT_CNT" val="1_1"/>
  <p:tag name="KSO_WM_SLIDE_TYPE" val="text"/>
  <p:tag name="KSO_WM_SLIDE_SUBTYPE" val="pureTxt"/>
  <p:tag name="KSO_WM_SLIDE_SIZE" val="854*465"/>
  <p:tag name="KSO_WM_SLIDE_POSITION" val="52*34"/>
  <p:tag name="KSO_WM_TEMPLATE_SUBCATEGORY" val="0"/>
  <p:tag name="KSO_WM_TEMPLATE_MASTER_TYPE" val="0"/>
  <p:tag name="KSO_WM_TEMPLATE_COLOR_TYPE" val="0"/>
  <p:tag name="KSO_WM_SPECIAL_SOURCE" val="jmoperation"/>
</p:tagLst>
</file>

<file path=ppt/tags/tag173.xml><?xml version="1.0" encoding="utf-8"?>
<p:tagLst xmlns:p="http://schemas.openxmlformats.org/presentationml/2006/main">
  <p:tag name="KSO_WM_UNIT_ISCONTENTSTITLE" val="0"/>
  <p:tag name="KSO_WM_UNIT_VALUE" val="4"/>
  <p:tag name="KSO_WM_UNIT_HIGHLIGHT" val="0"/>
  <p:tag name="KSO_WM_UNIT_COMPATIBLE" val="0"/>
  <p:tag name="KSO_WM_UNIT_TYPE" val="a"/>
  <p:tag name="KSO_WM_UNIT_INDEX" val="1"/>
  <p:tag name="KSO_WM_UNIT_ID" val="custom20191224_25*a*1"/>
  <p:tag name="KSO_WM_TEMPLATE_CATEGORY" val="custom"/>
  <p:tag name="KSO_WM_TEMPLATE_INDEX" val="20191224"/>
  <p:tag name="KSO_WM_UNIT_LAYERLEVEL" val="1"/>
  <p:tag name="KSO_WM_TAG_VERSION" val="1.0"/>
  <p:tag name="KSO_WM_BEAUTIFY_FLAG" val="#wm#"/>
  <p:tag name="KSO_WM_UNIT_PRESET_TEXT" val="Thanks."/>
  <p:tag name="KSO_WM_UNIT_NOCLEAR" val="0"/>
  <p:tag name="KSO_WM_UNIT_DIAGRAM_ISNUMVISUAL" val="0"/>
  <p:tag name="KSO_WM_UNIT_DIAGRAM_ISREFERUNIT" val="0"/>
  <p:tag name="KSO_WM_UNIT_ISNUMDGMTITLE" val="0"/>
</p:tagLst>
</file>

<file path=ppt/tags/tag174.xml><?xml version="1.0" encoding="utf-8"?>
<p:tagLst xmlns:p="http://schemas.openxmlformats.org/presentationml/2006/main">
  <p:tag name="KSO_WM_SLIDE_ID" val="custom20191224_25"/>
  <p:tag name="KSO_WM_SLIDE_ITEM_CNT" val="0"/>
  <p:tag name="KSO_WM_SLIDE_INDEX" val="25"/>
  <p:tag name="KSO_WM_TAG_VERSION" val="1.0"/>
  <p:tag name="KSO_WM_BEAUTIFY_FLAG" val="#wm#"/>
  <p:tag name="KSO_WM_TEMPLATE_CATEGORY" val="custom"/>
  <p:tag name="KSO_WM_TEMPLATE_INDEX" val="20191224"/>
  <p:tag name="KSO_WM_SLIDE_LAYOUT" val="a"/>
  <p:tag name="KSO_WM_SLIDE_LAYOUT_CNT" val="1"/>
  <p:tag name="KSO_WM_SLIDE_TYPE" val="endPage"/>
  <p:tag name="KSO_WM_SLIDE_SUBTYPE" val="pureTxt"/>
  <p:tag name="KSO_WM_TEMPLATE_SUBCATEGORY" val="0"/>
  <p:tag name="KSO_WM_TEMPLATE_MASTER_TYPE" val="0"/>
  <p:tag name="KSO_WM_TEMPLATE_COLOR_TYPE" val="0"/>
  <p:tag name="KSO_WM_SPECIAL_SOURCE" val="jmoperation"/>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224"/>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1224"/>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20191224">
      <a:dk1>
        <a:srgbClr val="000000"/>
      </a:dk1>
      <a:lt1>
        <a:srgbClr val="FFFFFF"/>
      </a:lt1>
      <a:dk2>
        <a:srgbClr val="012454"/>
      </a:dk2>
      <a:lt2>
        <a:srgbClr val="F0F0F0"/>
      </a:lt2>
      <a:accent1>
        <a:srgbClr val="012454"/>
      </a:accent1>
      <a:accent2>
        <a:srgbClr val="538DDA"/>
      </a:accent2>
      <a:accent3>
        <a:srgbClr val="A6CBFE"/>
      </a:accent3>
      <a:accent4>
        <a:srgbClr val="FCCB02"/>
      </a:accent4>
      <a:accent5>
        <a:srgbClr val="A6FFD4"/>
      </a:accent5>
      <a:accent6>
        <a:srgbClr val="012454"/>
      </a:accent6>
      <a:hlink>
        <a:srgbClr val="4276AA"/>
      </a:hlink>
      <a:folHlink>
        <a:srgbClr val="BFBFBF"/>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2280</Words>
  <Application>WPS 演示</Application>
  <PresentationFormat>宽屏</PresentationFormat>
  <Paragraphs>175</Paragraphs>
  <Slides>17</Slides>
  <Notes>15</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17</vt:i4>
      </vt:variant>
    </vt:vector>
  </HeadingPairs>
  <TitlesOfParts>
    <vt:vector size="35" baseType="lpstr">
      <vt:lpstr>Arial</vt:lpstr>
      <vt:lpstr>宋体</vt:lpstr>
      <vt:lpstr>Wingdings</vt:lpstr>
      <vt:lpstr>微软雅黑</vt:lpstr>
      <vt:lpstr>汉仪旗黑-85S</vt:lpstr>
      <vt:lpstr>黑体</vt:lpstr>
      <vt:lpstr>Impact</vt:lpstr>
      <vt:lpstr>Calibri</vt:lpstr>
      <vt:lpstr>Segoe UI</vt:lpstr>
      <vt:lpstr>Montserrat</vt:lpstr>
      <vt:lpstr>Stencil Std</vt:lpstr>
      <vt:lpstr>ZCOOL Addict Italic 02</vt:lpstr>
      <vt:lpstr>Arial</vt:lpstr>
      <vt:lpstr>Microsoft YaHei Regular</vt:lpstr>
      <vt:lpstr>Calibri Light</vt:lpstr>
      <vt:lpstr>branded</vt:lpstr>
      <vt:lpstr>Arial Unicode MS</vt:lpstr>
      <vt:lpstr>Office 主题​​</vt:lpstr>
      <vt:lpstr>企业培训</vt:lpstr>
      <vt:lpstr>PowerPoint 演示文稿</vt:lpstr>
      <vt:lpstr>单击此处添加标题</vt:lpstr>
      <vt:lpstr>单击此处添加标题</vt:lpstr>
      <vt:lpstr>奥运连连看</vt:lpstr>
      <vt:lpstr>   弘扬奥运知识，畅想奥运风云 </vt:lpstr>
      <vt:lpstr>奥运连连看</vt:lpstr>
      <vt:lpstr>你画/划我猜</vt:lpstr>
      <vt:lpstr>   弘扬奥运知识，畅想奥运风云 </vt:lpstr>
      <vt:lpstr>奥运连连看</vt:lpstr>
      <vt:lpstr>你画/划我猜</vt:lpstr>
      <vt:lpstr>奥运连连看</vt:lpstr>
      <vt:lpstr>你画/划我猜</vt:lpstr>
      <vt:lpstr>   弘扬奥运知识，畅想奥运风云 </vt:lpstr>
      <vt:lpstr>奥运连连看</vt:lpstr>
      <vt:lpstr>你画/划我猜</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Hytidel</cp:lastModifiedBy>
  <cp:revision>61</cp:revision>
  <dcterms:created xsi:type="dcterms:W3CDTF">2018-08-27T05:56:00Z</dcterms:created>
  <dcterms:modified xsi:type="dcterms:W3CDTF">2021-10-25T10:51:02Z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KSOTemplateUUID">
    <vt:lpwstr>v1.0_mb_3SfPWg/t1oqhXc31F108BA==</vt:lpwstr>
  </property>
  <property fmtid="{D5CDD505-2E9C-101B-9397-08002B2CF9AE}" pid="4" name="ICV">
    <vt:lpwstr>8E60203A1CF147B19B9930F1FB6C6C03</vt:lpwstr>
  </property>
</Properties>
</file>