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51" r:id="rId2"/>
    <p:sldId id="408" r:id="rId3"/>
    <p:sldId id="2948" r:id="rId4"/>
    <p:sldId id="2936" r:id="rId5"/>
    <p:sldId id="2939" r:id="rId6"/>
    <p:sldId id="2940" r:id="rId7"/>
    <p:sldId id="293" r:id="rId8"/>
    <p:sldId id="405" r:id="rId9"/>
    <p:sldId id="2950" r:id="rId10"/>
    <p:sldId id="2937" r:id="rId11"/>
    <p:sldId id="2938" r:id="rId12"/>
    <p:sldId id="2941" r:id="rId13"/>
    <p:sldId id="367" r:id="rId14"/>
    <p:sldId id="2949" r:id="rId15"/>
    <p:sldId id="2947" r:id="rId16"/>
    <p:sldId id="2946" r:id="rId17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8EBF6-8ED1-4455-94E8-725297F5984B}" type="doc">
      <dgm:prSet loTypeId="urn:microsoft.com/office/officeart/2005/8/layout/cycle8#1" loCatId="cycle" qsTypeId="urn:microsoft.com/office/officeart/2005/8/quickstyle/simple1#2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7958C2B1-5D33-4876-BC69-FC481D03DB4F}">
      <dgm:prSet phldrT="[文本]"/>
      <dgm:spPr bwMode="white">
        <a:xfrm>
          <a:off x="694388" y="125753"/>
          <a:ext cx="1706512" cy="1706512"/>
        </a:xfrm>
        <a:prstGeom prst="pie">
          <a:avLst>
            <a:gd name="adj1" fmla="val 16200000"/>
            <a:gd name="adj2" fmla="val 2052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2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235E0672-9C65-42F7-9503-08459D33B118}" type="parTrans" cxnId="{47A06F50-9C2C-4033-9A11-9E56742763DF}">
      <dgm:prSet/>
      <dgm:spPr/>
      <dgm:t>
        <a:bodyPr/>
        <a:lstStyle/>
        <a:p>
          <a:endParaRPr lang="zh-CN" altLang="en-US"/>
        </a:p>
      </dgm:t>
    </dgm:pt>
    <dgm:pt modelId="{10CBF525-8E6E-4754-ACFE-CB43297556A5}" type="sibTrans" cxnId="{47A06F50-9C2C-4033-9A11-9E56742763DF}">
      <dgm:prSet/>
      <dgm:spPr/>
      <dgm:t>
        <a:bodyPr/>
        <a:lstStyle/>
        <a:p>
          <a:endParaRPr lang="zh-CN" altLang="en-US"/>
        </a:p>
      </dgm:t>
    </dgm:pt>
    <dgm:pt modelId="{32133278-181E-434E-982A-E83F80C08791}">
      <dgm:prSet phldrT="[文本]"/>
      <dgm:spPr bwMode="white">
        <a:xfrm>
          <a:off x="709015" y="171260"/>
          <a:ext cx="1706512" cy="1706512"/>
        </a:xfrm>
        <a:prstGeom prst="pie">
          <a:avLst>
            <a:gd name="adj1" fmla="val 20520000"/>
            <a:gd name="adj2" fmla="val 324000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3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A0121B89-CBA6-4AD0-9ADE-5DEAE4235242}" type="parTrans" cxnId="{25F62A0B-18F9-4B1D-8EFE-CE02BCF789F7}">
      <dgm:prSet/>
      <dgm:spPr/>
      <dgm:t>
        <a:bodyPr/>
        <a:lstStyle/>
        <a:p>
          <a:endParaRPr lang="zh-CN" altLang="en-US"/>
        </a:p>
      </dgm:t>
    </dgm:pt>
    <dgm:pt modelId="{D6DBC6ED-962A-466C-B15A-F9F63C6F999F}" type="sibTrans" cxnId="{25F62A0B-18F9-4B1D-8EFE-CE02BCF789F7}">
      <dgm:prSet/>
      <dgm:spPr/>
      <dgm:t>
        <a:bodyPr/>
        <a:lstStyle/>
        <a:p>
          <a:endParaRPr lang="zh-CN" altLang="en-US"/>
        </a:p>
      </dgm:t>
    </dgm:pt>
    <dgm:pt modelId="{B818FBA1-780D-462D-B906-F66C5870D561}">
      <dgm:prSet phldrT="[文本]"/>
      <dgm:spPr bwMode="white">
        <a:xfrm>
          <a:off x="670416" y="199296"/>
          <a:ext cx="1706512" cy="1706512"/>
        </a:xfrm>
        <a:prstGeom prst="pie">
          <a:avLst>
            <a:gd name="adj1" fmla="val 3240000"/>
            <a:gd name="adj2" fmla="val 756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4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89CAE165-0367-4551-B858-88AEC3D2C7CD}" type="parTrans" cxnId="{EF5922AD-4E35-4338-981A-87B5DEAD6D07}">
      <dgm:prSet/>
      <dgm:spPr/>
      <dgm:t>
        <a:bodyPr/>
        <a:lstStyle/>
        <a:p>
          <a:endParaRPr lang="zh-CN" altLang="en-US"/>
        </a:p>
      </dgm:t>
    </dgm:pt>
    <dgm:pt modelId="{79669644-F0FE-4466-9FB7-B5EF870C57EF}" type="sibTrans" cxnId="{EF5922AD-4E35-4338-981A-87B5DEAD6D07}">
      <dgm:prSet/>
      <dgm:spPr/>
      <dgm:t>
        <a:bodyPr/>
        <a:lstStyle/>
        <a:p>
          <a:endParaRPr lang="zh-CN" altLang="en-US"/>
        </a:p>
      </dgm:t>
    </dgm:pt>
    <dgm:pt modelId="{EEB2E41C-35BC-4AB4-BE9E-4E216B4C76D8}">
      <dgm:prSet/>
      <dgm:spPr bwMode="white">
        <a:xfrm>
          <a:off x="631816" y="171260"/>
          <a:ext cx="1706512" cy="1706512"/>
        </a:xfrm>
        <a:prstGeom prst="pie">
          <a:avLst>
            <a:gd name="adj1" fmla="val 7560000"/>
            <a:gd name="adj2" fmla="val 1188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5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C79247F4-7615-4CC2-8A1B-8496FAE2B037}" type="parTrans" cxnId="{7435A394-8942-4881-9181-B4860C4338D8}">
      <dgm:prSet/>
      <dgm:spPr/>
      <dgm:t>
        <a:bodyPr/>
        <a:lstStyle/>
        <a:p>
          <a:endParaRPr lang="zh-CN" altLang="en-US"/>
        </a:p>
      </dgm:t>
    </dgm:pt>
    <dgm:pt modelId="{C4300D01-3E72-4A51-8C36-8577BE3F306C}" type="sibTrans" cxnId="{7435A394-8942-4881-9181-B4860C4338D8}">
      <dgm:prSet/>
      <dgm:spPr/>
      <dgm:t>
        <a:bodyPr/>
        <a:lstStyle/>
        <a:p>
          <a:endParaRPr lang="zh-CN" altLang="en-US"/>
        </a:p>
      </dgm:t>
    </dgm:pt>
    <dgm:pt modelId="{FDFF597A-51E1-4891-A9FB-E06DDC7D5319}">
      <dgm:prSet/>
      <dgm:spPr bwMode="white">
        <a:xfrm>
          <a:off x="646443" y="125753"/>
          <a:ext cx="1706512" cy="1706512"/>
        </a:xfrm>
        <a:prstGeom prst="pie">
          <a:avLst>
            <a:gd name="adj1" fmla="val 11880000"/>
            <a:gd name="adj2" fmla="val 1620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b="1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1</a:t>
          </a:r>
          <a:endParaRPr lang="zh-CN" altLang="en-US" b="1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C5A67959-0DF7-48AD-9389-B1E91A0A6581}" type="parTrans" cxnId="{F932490C-6489-4429-8917-B5B667EDA613}">
      <dgm:prSet/>
      <dgm:spPr/>
      <dgm:t>
        <a:bodyPr/>
        <a:lstStyle/>
        <a:p>
          <a:endParaRPr lang="zh-CN" altLang="en-US"/>
        </a:p>
      </dgm:t>
    </dgm:pt>
    <dgm:pt modelId="{BFA58C74-EDA0-4E17-8082-3B22A813FAC9}" type="sibTrans" cxnId="{F932490C-6489-4429-8917-B5B667EDA613}">
      <dgm:prSet/>
      <dgm:spPr/>
      <dgm:t>
        <a:bodyPr/>
        <a:lstStyle/>
        <a:p>
          <a:endParaRPr lang="zh-CN" altLang="en-US"/>
        </a:p>
      </dgm:t>
    </dgm:pt>
    <dgm:pt modelId="{81A55F3A-16A7-48CD-80FA-1A66B5448E95}" type="pres">
      <dgm:prSet presAssocID="{6D78EBF6-8ED1-4455-94E8-725297F5984B}" presName="compositeShape" presStyleCnt="0">
        <dgm:presLayoutVars>
          <dgm:chMax val="7"/>
          <dgm:dir/>
          <dgm:resizeHandles val="exact"/>
        </dgm:presLayoutVars>
      </dgm:prSet>
      <dgm:spPr/>
    </dgm:pt>
    <dgm:pt modelId="{97A3CADF-5F5A-4E72-9846-FB3DDA54A41E}" type="pres">
      <dgm:prSet presAssocID="{6D78EBF6-8ED1-4455-94E8-725297F5984B}" presName="wedge1" presStyleLbl="node1" presStyleIdx="0" presStyleCnt="5"/>
      <dgm:spPr/>
    </dgm:pt>
    <dgm:pt modelId="{3D75CDC4-8EAE-4502-B9A3-C81CE0853E25}" type="pres">
      <dgm:prSet presAssocID="{6D78EBF6-8ED1-4455-94E8-725297F5984B}" presName="dummy1a" presStyleCnt="0"/>
      <dgm:spPr/>
    </dgm:pt>
    <dgm:pt modelId="{FCAB1F16-DB89-4E1A-9807-3129DF1D2104}" type="pres">
      <dgm:prSet presAssocID="{6D78EBF6-8ED1-4455-94E8-725297F5984B}" presName="dummy1b" presStyleCnt="0"/>
      <dgm:spPr/>
    </dgm:pt>
    <dgm:pt modelId="{9AC8E6BC-999F-41D3-B6A9-8981DCFE2E0A}" type="pres">
      <dgm:prSet presAssocID="{6D78EBF6-8ED1-4455-94E8-725297F5984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97E5CF0-B29F-40AE-BC1F-9687E5A6DE4F}" type="pres">
      <dgm:prSet presAssocID="{6D78EBF6-8ED1-4455-94E8-725297F5984B}" presName="wedge2" presStyleLbl="node1" presStyleIdx="1" presStyleCnt="5"/>
      <dgm:spPr/>
    </dgm:pt>
    <dgm:pt modelId="{82B8167E-C208-43E3-AD25-0CEA5112FC52}" type="pres">
      <dgm:prSet presAssocID="{6D78EBF6-8ED1-4455-94E8-725297F5984B}" presName="dummy2a" presStyleCnt="0"/>
      <dgm:spPr/>
    </dgm:pt>
    <dgm:pt modelId="{83EE8944-4DAE-4A5F-A9B4-D48774102FD7}" type="pres">
      <dgm:prSet presAssocID="{6D78EBF6-8ED1-4455-94E8-725297F5984B}" presName="dummy2b" presStyleCnt="0"/>
      <dgm:spPr/>
    </dgm:pt>
    <dgm:pt modelId="{AB16577E-2078-4A12-B4E3-F9A83573E093}" type="pres">
      <dgm:prSet presAssocID="{6D78EBF6-8ED1-4455-94E8-725297F5984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4466EC9-C541-4C6F-8B15-98A48EFEDD40}" type="pres">
      <dgm:prSet presAssocID="{6D78EBF6-8ED1-4455-94E8-725297F5984B}" presName="wedge3" presStyleLbl="node1" presStyleIdx="2" presStyleCnt="5"/>
      <dgm:spPr/>
    </dgm:pt>
    <dgm:pt modelId="{1ECE1122-FB17-4587-ACCF-6C1F658155B0}" type="pres">
      <dgm:prSet presAssocID="{6D78EBF6-8ED1-4455-94E8-725297F5984B}" presName="dummy3a" presStyleCnt="0"/>
      <dgm:spPr/>
    </dgm:pt>
    <dgm:pt modelId="{9EAA3B10-ED55-47C5-A046-FB2869470B98}" type="pres">
      <dgm:prSet presAssocID="{6D78EBF6-8ED1-4455-94E8-725297F5984B}" presName="dummy3b" presStyleCnt="0"/>
      <dgm:spPr/>
    </dgm:pt>
    <dgm:pt modelId="{EBB24703-DC48-4074-AA12-2DC617A1E351}" type="pres">
      <dgm:prSet presAssocID="{6D78EBF6-8ED1-4455-94E8-725297F5984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82C9238-A53D-452B-B00C-808570B4A214}" type="pres">
      <dgm:prSet presAssocID="{6D78EBF6-8ED1-4455-94E8-725297F5984B}" presName="wedge4" presStyleLbl="node1" presStyleIdx="3" presStyleCnt="5"/>
      <dgm:spPr/>
    </dgm:pt>
    <dgm:pt modelId="{EF503CAB-68E4-4B90-852E-D2D3150F1715}" type="pres">
      <dgm:prSet presAssocID="{6D78EBF6-8ED1-4455-94E8-725297F5984B}" presName="dummy4a" presStyleCnt="0"/>
      <dgm:spPr/>
    </dgm:pt>
    <dgm:pt modelId="{5FF3992C-C5E8-4DB6-8681-9F7C3B035551}" type="pres">
      <dgm:prSet presAssocID="{6D78EBF6-8ED1-4455-94E8-725297F5984B}" presName="dummy4b" presStyleCnt="0"/>
      <dgm:spPr/>
    </dgm:pt>
    <dgm:pt modelId="{688BB9E2-73F0-492E-B587-2140272AEE8F}" type="pres">
      <dgm:prSet presAssocID="{6D78EBF6-8ED1-4455-94E8-725297F5984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B6A51C-78F4-4D1E-8EAF-8347B199D930}" type="pres">
      <dgm:prSet presAssocID="{6D78EBF6-8ED1-4455-94E8-725297F5984B}" presName="wedge5" presStyleLbl="node1" presStyleIdx="4" presStyleCnt="5"/>
      <dgm:spPr/>
    </dgm:pt>
    <dgm:pt modelId="{1C5A8A6F-1F3D-4DB4-BE49-4C7464E9DE6D}" type="pres">
      <dgm:prSet presAssocID="{6D78EBF6-8ED1-4455-94E8-725297F5984B}" presName="dummy5a" presStyleCnt="0"/>
      <dgm:spPr/>
    </dgm:pt>
    <dgm:pt modelId="{91B8AC0B-85C8-4C31-BBDC-844D389AA2F1}" type="pres">
      <dgm:prSet presAssocID="{6D78EBF6-8ED1-4455-94E8-725297F5984B}" presName="dummy5b" presStyleCnt="0"/>
      <dgm:spPr/>
    </dgm:pt>
    <dgm:pt modelId="{0CDB2B9D-86EF-4D8E-BCAE-68ADD4047D4F}" type="pres">
      <dgm:prSet presAssocID="{6D78EBF6-8ED1-4455-94E8-725297F5984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A6D4CA5B-964C-4C1A-9AB8-6EC7B8F1D286}" type="pres">
      <dgm:prSet presAssocID="{10CBF525-8E6E-4754-ACFE-CB43297556A5}" presName="arrowWedge1" presStyleLbl="fgSibTrans2D1" presStyleIdx="0" presStyleCnt="5"/>
      <dgm:spPr>
        <a:xfrm>
          <a:off x="588666" y="20112"/>
          <a:ext cx="1917795" cy="191779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CFC3FF2-2CA6-438F-8654-9737B5C348BC}" type="pres">
      <dgm:prSet presAssocID="{D6DBC6ED-962A-466C-B15A-F9F63C6F999F}" presName="arrowWedge2" presStyleLbl="fgSibTrans2D1" presStyleIdx="1" presStyleCnt="5"/>
      <dgm:spPr>
        <a:xfrm>
          <a:off x="603492" y="65604"/>
          <a:ext cx="1917795" cy="191779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62096D8-EDC4-4D1D-807C-F78E7646F3E9}" type="pres">
      <dgm:prSet presAssocID="{79669644-F0FE-4466-9FB7-B5EF870C57EF}" presName="arrowWedge3" presStyleLbl="fgSibTrans2D1" presStyleIdx="2" presStyleCnt="5"/>
      <dgm:spPr>
        <a:xfrm>
          <a:off x="564774" y="93725"/>
          <a:ext cx="1917795" cy="191779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50D4A27-A891-4A83-9CEA-D58C43D70E07}" type="pres">
      <dgm:prSet presAssocID="{C4300D01-3E72-4A51-8C36-8577BE3F306C}" presName="arrowWedge4" presStyleLbl="fgSibTrans2D1" presStyleIdx="3" presStyleCnt="5"/>
      <dgm:spPr>
        <a:xfrm>
          <a:off x="526057" y="65604"/>
          <a:ext cx="1917795" cy="191779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306ECEA-C8CB-452D-9E4B-204A5AEE87A5}" type="pres">
      <dgm:prSet presAssocID="{BFA58C74-EDA0-4E17-8082-3B22A813FAC9}" presName="arrowWedge5" presStyleLbl="fgSibTrans2D1" presStyleIdx="4" presStyleCnt="5"/>
      <dgm:spPr>
        <a:xfrm>
          <a:off x="540882" y="20112"/>
          <a:ext cx="1917795" cy="191779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</dgm:ptLst>
  <dgm:cxnLst>
    <dgm:cxn modelId="{142BEC05-6222-4F59-8A3B-6E95A2D15265}" type="presOf" srcId="{7958C2B1-5D33-4876-BC69-FC481D03DB4F}" destId="{9AC8E6BC-999F-41D3-B6A9-8981DCFE2E0A}" srcOrd="1" destOrd="0" presId="urn:microsoft.com/office/officeart/2005/8/layout/cycle8#1"/>
    <dgm:cxn modelId="{25F62A0B-18F9-4B1D-8EFE-CE02BCF789F7}" srcId="{6D78EBF6-8ED1-4455-94E8-725297F5984B}" destId="{32133278-181E-434E-982A-E83F80C08791}" srcOrd="1" destOrd="0" parTransId="{A0121B89-CBA6-4AD0-9ADE-5DEAE4235242}" sibTransId="{D6DBC6ED-962A-466C-B15A-F9F63C6F999F}"/>
    <dgm:cxn modelId="{F932490C-6489-4429-8917-B5B667EDA613}" srcId="{6D78EBF6-8ED1-4455-94E8-725297F5984B}" destId="{FDFF597A-51E1-4891-A9FB-E06DDC7D5319}" srcOrd="4" destOrd="0" parTransId="{C5A67959-0DF7-48AD-9389-B1E91A0A6581}" sibTransId="{BFA58C74-EDA0-4E17-8082-3B22A813FAC9}"/>
    <dgm:cxn modelId="{2D69031E-B4FA-44A9-A4BD-E1FBD7D96C0C}" type="presOf" srcId="{EEB2E41C-35BC-4AB4-BE9E-4E216B4C76D8}" destId="{A82C9238-A53D-452B-B00C-808570B4A214}" srcOrd="0" destOrd="0" presId="urn:microsoft.com/office/officeart/2005/8/layout/cycle8#1"/>
    <dgm:cxn modelId="{10D9AD45-6745-42B1-A78B-62FB7CD4B4A9}" type="presOf" srcId="{EEB2E41C-35BC-4AB4-BE9E-4E216B4C76D8}" destId="{688BB9E2-73F0-492E-B587-2140272AEE8F}" srcOrd="1" destOrd="0" presId="urn:microsoft.com/office/officeart/2005/8/layout/cycle8#1"/>
    <dgm:cxn modelId="{8FB04269-54FF-4EF0-9798-7B8CAD3B4C08}" type="presOf" srcId="{FDFF597A-51E1-4891-A9FB-E06DDC7D5319}" destId="{85B6A51C-78F4-4D1E-8EAF-8347B199D930}" srcOrd="0" destOrd="0" presId="urn:microsoft.com/office/officeart/2005/8/layout/cycle8#1"/>
    <dgm:cxn modelId="{FF3C8C6C-4035-42C1-956C-CA4CB157A7B9}" type="presOf" srcId="{32133278-181E-434E-982A-E83F80C08791}" destId="{AB16577E-2078-4A12-B4E3-F9A83573E093}" srcOrd="1" destOrd="0" presId="urn:microsoft.com/office/officeart/2005/8/layout/cycle8#1"/>
    <dgm:cxn modelId="{47A06F50-9C2C-4033-9A11-9E56742763DF}" srcId="{6D78EBF6-8ED1-4455-94E8-725297F5984B}" destId="{7958C2B1-5D33-4876-BC69-FC481D03DB4F}" srcOrd="0" destOrd="0" parTransId="{235E0672-9C65-42F7-9503-08459D33B118}" sibTransId="{10CBF525-8E6E-4754-ACFE-CB43297556A5}"/>
    <dgm:cxn modelId="{E5EFAC53-9B4A-463F-80A4-8D8443D7B82F}" type="presOf" srcId="{FDFF597A-51E1-4891-A9FB-E06DDC7D5319}" destId="{0CDB2B9D-86EF-4D8E-BCAE-68ADD4047D4F}" srcOrd="1" destOrd="0" presId="urn:microsoft.com/office/officeart/2005/8/layout/cycle8#1"/>
    <dgm:cxn modelId="{2A35C589-3F00-4F1F-A7C4-CE0A33FA76EE}" type="presOf" srcId="{B818FBA1-780D-462D-B906-F66C5870D561}" destId="{EBB24703-DC48-4074-AA12-2DC617A1E351}" srcOrd="1" destOrd="0" presId="urn:microsoft.com/office/officeart/2005/8/layout/cycle8#1"/>
    <dgm:cxn modelId="{7435A394-8942-4881-9181-B4860C4338D8}" srcId="{6D78EBF6-8ED1-4455-94E8-725297F5984B}" destId="{EEB2E41C-35BC-4AB4-BE9E-4E216B4C76D8}" srcOrd="3" destOrd="0" parTransId="{C79247F4-7615-4CC2-8A1B-8496FAE2B037}" sibTransId="{C4300D01-3E72-4A51-8C36-8577BE3F306C}"/>
    <dgm:cxn modelId="{5A2E4BA0-DC79-4A03-AF92-5F51D21A27E8}" type="presOf" srcId="{B818FBA1-780D-462D-B906-F66C5870D561}" destId="{D4466EC9-C541-4C6F-8B15-98A48EFEDD40}" srcOrd="0" destOrd="0" presId="urn:microsoft.com/office/officeart/2005/8/layout/cycle8#1"/>
    <dgm:cxn modelId="{CD4B0BA7-2FBD-4902-B872-17DA656D79DC}" type="presOf" srcId="{7958C2B1-5D33-4876-BC69-FC481D03DB4F}" destId="{97A3CADF-5F5A-4E72-9846-FB3DDA54A41E}" srcOrd="0" destOrd="0" presId="urn:microsoft.com/office/officeart/2005/8/layout/cycle8#1"/>
    <dgm:cxn modelId="{EF5922AD-4E35-4338-981A-87B5DEAD6D07}" srcId="{6D78EBF6-8ED1-4455-94E8-725297F5984B}" destId="{B818FBA1-780D-462D-B906-F66C5870D561}" srcOrd="2" destOrd="0" parTransId="{89CAE165-0367-4551-B858-88AEC3D2C7CD}" sibTransId="{79669644-F0FE-4466-9FB7-B5EF870C57EF}"/>
    <dgm:cxn modelId="{7A26FEBA-56CB-499B-9C7F-4DE5D0CFEFEC}" type="presOf" srcId="{32133278-181E-434E-982A-E83F80C08791}" destId="{397E5CF0-B29F-40AE-BC1F-9687E5A6DE4F}" srcOrd="0" destOrd="0" presId="urn:microsoft.com/office/officeart/2005/8/layout/cycle8#1"/>
    <dgm:cxn modelId="{EA721AEF-17B4-4118-8B7E-4D9308EBB248}" type="presOf" srcId="{6D78EBF6-8ED1-4455-94E8-725297F5984B}" destId="{81A55F3A-16A7-48CD-80FA-1A66B5448E95}" srcOrd="0" destOrd="0" presId="urn:microsoft.com/office/officeart/2005/8/layout/cycle8#1"/>
    <dgm:cxn modelId="{A6F83BC2-0A1F-4A26-BA06-631549947954}" type="presParOf" srcId="{81A55F3A-16A7-48CD-80FA-1A66B5448E95}" destId="{97A3CADF-5F5A-4E72-9846-FB3DDA54A41E}" srcOrd="0" destOrd="0" presId="urn:microsoft.com/office/officeart/2005/8/layout/cycle8#1"/>
    <dgm:cxn modelId="{C28F2C66-C230-4BBE-B1AD-D7ABA54B686C}" type="presParOf" srcId="{81A55F3A-16A7-48CD-80FA-1A66B5448E95}" destId="{3D75CDC4-8EAE-4502-B9A3-C81CE0853E25}" srcOrd="1" destOrd="0" presId="urn:microsoft.com/office/officeart/2005/8/layout/cycle8#1"/>
    <dgm:cxn modelId="{1BBBBD68-2161-4C36-9791-E01B1A25B8AB}" type="presParOf" srcId="{81A55F3A-16A7-48CD-80FA-1A66B5448E95}" destId="{FCAB1F16-DB89-4E1A-9807-3129DF1D2104}" srcOrd="2" destOrd="0" presId="urn:microsoft.com/office/officeart/2005/8/layout/cycle8#1"/>
    <dgm:cxn modelId="{1BDDD95D-3800-48F7-9392-1689C06A41A7}" type="presParOf" srcId="{81A55F3A-16A7-48CD-80FA-1A66B5448E95}" destId="{9AC8E6BC-999F-41D3-B6A9-8981DCFE2E0A}" srcOrd="3" destOrd="0" presId="urn:microsoft.com/office/officeart/2005/8/layout/cycle8#1"/>
    <dgm:cxn modelId="{09A04D6D-4CE7-42E5-BE70-D43BBB654C8B}" type="presParOf" srcId="{81A55F3A-16A7-48CD-80FA-1A66B5448E95}" destId="{397E5CF0-B29F-40AE-BC1F-9687E5A6DE4F}" srcOrd="4" destOrd="0" presId="urn:microsoft.com/office/officeart/2005/8/layout/cycle8#1"/>
    <dgm:cxn modelId="{B668ABE6-F9A1-477D-809D-A7BDA8A5BAF5}" type="presParOf" srcId="{81A55F3A-16A7-48CD-80FA-1A66B5448E95}" destId="{82B8167E-C208-43E3-AD25-0CEA5112FC52}" srcOrd="5" destOrd="0" presId="urn:microsoft.com/office/officeart/2005/8/layout/cycle8#1"/>
    <dgm:cxn modelId="{8853D131-1089-45D7-B5B7-AF64CCDC5B93}" type="presParOf" srcId="{81A55F3A-16A7-48CD-80FA-1A66B5448E95}" destId="{83EE8944-4DAE-4A5F-A9B4-D48774102FD7}" srcOrd="6" destOrd="0" presId="urn:microsoft.com/office/officeart/2005/8/layout/cycle8#1"/>
    <dgm:cxn modelId="{E2461476-8A74-470C-B30B-E7193777F125}" type="presParOf" srcId="{81A55F3A-16A7-48CD-80FA-1A66B5448E95}" destId="{AB16577E-2078-4A12-B4E3-F9A83573E093}" srcOrd="7" destOrd="0" presId="urn:microsoft.com/office/officeart/2005/8/layout/cycle8#1"/>
    <dgm:cxn modelId="{B26C720D-DAA2-4986-92E3-87712BBCBE4E}" type="presParOf" srcId="{81A55F3A-16A7-48CD-80FA-1A66B5448E95}" destId="{D4466EC9-C541-4C6F-8B15-98A48EFEDD40}" srcOrd="8" destOrd="0" presId="urn:microsoft.com/office/officeart/2005/8/layout/cycle8#1"/>
    <dgm:cxn modelId="{17E42732-B88C-47DC-8727-51D00ADC1A07}" type="presParOf" srcId="{81A55F3A-16A7-48CD-80FA-1A66B5448E95}" destId="{1ECE1122-FB17-4587-ACCF-6C1F658155B0}" srcOrd="9" destOrd="0" presId="urn:microsoft.com/office/officeart/2005/8/layout/cycle8#1"/>
    <dgm:cxn modelId="{C59A080F-EFB1-4243-87B0-318DA021C9BB}" type="presParOf" srcId="{81A55F3A-16A7-48CD-80FA-1A66B5448E95}" destId="{9EAA3B10-ED55-47C5-A046-FB2869470B98}" srcOrd="10" destOrd="0" presId="urn:microsoft.com/office/officeart/2005/8/layout/cycle8#1"/>
    <dgm:cxn modelId="{7C1CBE98-87C6-490D-957D-4E445117CC53}" type="presParOf" srcId="{81A55F3A-16A7-48CD-80FA-1A66B5448E95}" destId="{EBB24703-DC48-4074-AA12-2DC617A1E351}" srcOrd="11" destOrd="0" presId="urn:microsoft.com/office/officeart/2005/8/layout/cycle8#1"/>
    <dgm:cxn modelId="{7A6C0DDC-4CB4-48E6-8079-647ADEA47C70}" type="presParOf" srcId="{81A55F3A-16A7-48CD-80FA-1A66B5448E95}" destId="{A82C9238-A53D-452B-B00C-808570B4A214}" srcOrd="12" destOrd="0" presId="urn:microsoft.com/office/officeart/2005/8/layout/cycle8#1"/>
    <dgm:cxn modelId="{1D0EBD72-FD65-41D1-8AD3-485B19EC58BD}" type="presParOf" srcId="{81A55F3A-16A7-48CD-80FA-1A66B5448E95}" destId="{EF503CAB-68E4-4B90-852E-D2D3150F1715}" srcOrd="13" destOrd="0" presId="urn:microsoft.com/office/officeart/2005/8/layout/cycle8#1"/>
    <dgm:cxn modelId="{C9C75798-6641-4809-96E8-5C0F8A170CCF}" type="presParOf" srcId="{81A55F3A-16A7-48CD-80FA-1A66B5448E95}" destId="{5FF3992C-C5E8-4DB6-8681-9F7C3B035551}" srcOrd="14" destOrd="0" presId="urn:microsoft.com/office/officeart/2005/8/layout/cycle8#1"/>
    <dgm:cxn modelId="{2C8EB84D-C884-4158-BC6D-6CB3A7247696}" type="presParOf" srcId="{81A55F3A-16A7-48CD-80FA-1A66B5448E95}" destId="{688BB9E2-73F0-492E-B587-2140272AEE8F}" srcOrd="15" destOrd="0" presId="urn:microsoft.com/office/officeart/2005/8/layout/cycle8#1"/>
    <dgm:cxn modelId="{1326A922-BB32-4270-B020-C3212A33BD81}" type="presParOf" srcId="{81A55F3A-16A7-48CD-80FA-1A66B5448E95}" destId="{85B6A51C-78F4-4D1E-8EAF-8347B199D930}" srcOrd="16" destOrd="0" presId="urn:microsoft.com/office/officeart/2005/8/layout/cycle8#1"/>
    <dgm:cxn modelId="{4631F42E-9C80-4660-89FA-96009A2B190E}" type="presParOf" srcId="{81A55F3A-16A7-48CD-80FA-1A66B5448E95}" destId="{1C5A8A6F-1F3D-4DB4-BE49-4C7464E9DE6D}" srcOrd="17" destOrd="0" presId="urn:microsoft.com/office/officeart/2005/8/layout/cycle8#1"/>
    <dgm:cxn modelId="{A9F76CFA-B269-40D0-87CE-1D629444A58C}" type="presParOf" srcId="{81A55F3A-16A7-48CD-80FA-1A66B5448E95}" destId="{91B8AC0B-85C8-4C31-BBDC-844D389AA2F1}" srcOrd="18" destOrd="0" presId="urn:microsoft.com/office/officeart/2005/8/layout/cycle8#1"/>
    <dgm:cxn modelId="{362B0624-5F47-4832-817E-4ACCEAA22887}" type="presParOf" srcId="{81A55F3A-16A7-48CD-80FA-1A66B5448E95}" destId="{0CDB2B9D-86EF-4D8E-BCAE-68ADD4047D4F}" srcOrd="19" destOrd="0" presId="urn:microsoft.com/office/officeart/2005/8/layout/cycle8#1"/>
    <dgm:cxn modelId="{39A0A648-9532-4A4F-9504-12612F444920}" type="presParOf" srcId="{81A55F3A-16A7-48CD-80FA-1A66B5448E95}" destId="{A6D4CA5B-964C-4C1A-9AB8-6EC7B8F1D286}" srcOrd="20" destOrd="0" presId="urn:microsoft.com/office/officeart/2005/8/layout/cycle8#1"/>
    <dgm:cxn modelId="{923BADAB-65D0-4104-8F4B-443847AA8339}" type="presParOf" srcId="{81A55F3A-16A7-48CD-80FA-1A66B5448E95}" destId="{9CFC3FF2-2CA6-438F-8654-9737B5C348BC}" srcOrd="21" destOrd="0" presId="urn:microsoft.com/office/officeart/2005/8/layout/cycle8#1"/>
    <dgm:cxn modelId="{9594EE90-2E24-49BD-B520-A8CB724601C7}" type="presParOf" srcId="{81A55F3A-16A7-48CD-80FA-1A66B5448E95}" destId="{E62096D8-EDC4-4D1D-807C-F78E7646F3E9}" srcOrd="22" destOrd="0" presId="urn:microsoft.com/office/officeart/2005/8/layout/cycle8#1"/>
    <dgm:cxn modelId="{B8D2F402-01F9-4AE4-BF11-EC82AB74B624}" type="presParOf" srcId="{81A55F3A-16A7-48CD-80FA-1A66B5448E95}" destId="{250D4A27-A891-4A83-9CEA-D58C43D70E07}" srcOrd="23" destOrd="0" presId="urn:microsoft.com/office/officeart/2005/8/layout/cycle8#1"/>
    <dgm:cxn modelId="{2DA09B87-A2BD-4FAC-9744-29626F3406EF}" type="presParOf" srcId="{81A55F3A-16A7-48CD-80FA-1A66B5448E95}" destId="{5306ECEA-C8CB-452D-9E4B-204A5AEE87A5}" srcOrd="2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3CADF-5F5A-4E72-9846-FB3DDA54A41E}">
      <dsp:nvSpPr>
        <dsp:cNvPr id="0" name=""/>
        <dsp:cNvSpPr/>
      </dsp:nvSpPr>
      <dsp:spPr bwMode="white">
        <a:xfrm>
          <a:off x="633309" y="135015"/>
          <a:ext cx="1832201" cy="1832201"/>
        </a:xfrm>
        <a:prstGeom prst="pie">
          <a:avLst>
            <a:gd name="adj1" fmla="val 16200000"/>
            <a:gd name="adj2" fmla="val 2052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2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1675353" y="500497"/>
        <a:ext cx="416431" cy="277620"/>
      </dsp:txXfrm>
    </dsp:sp>
    <dsp:sp modelId="{397E5CF0-B29F-40AE-BC1F-9687E5A6DE4F}">
      <dsp:nvSpPr>
        <dsp:cNvPr id="0" name=""/>
        <dsp:cNvSpPr/>
      </dsp:nvSpPr>
      <dsp:spPr bwMode="white">
        <a:xfrm>
          <a:off x="649014" y="183874"/>
          <a:ext cx="1832201" cy="1832201"/>
        </a:xfrm>
        <a:prstGeom prst="pie">
          <a:avLst>
            <a:gd name="adj1" fmla="val 20520000"/>
            <a:gd name="adj2" fmla="val 324000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3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1908896" y="1084901"/>
        <a:ext cx="385584" cy="308466"/>
      </dsp:txXfrm>
    </dsp:sp>
    <dsp:sp modelId="{D4466EC9-C541-4C6F-8B15-98A48EFEDD40}">
      <dsp:nvSpPr>
        <dsp:cNvPr id="0" name=""/>
        <dsp:cNvSpPr/>
      </dsp:nvSpPr>
      <dsp:spPr bwMode="white">
        <a:xfrm>
          <a:off x="607571" y="213974"/>
          <a:ext cx="1832201" cy="1832201"/>
        </a:xfrm>
        <a:prstGeom prst="pie">
          <a:avLst>
            <a:gd name="adj1" fmla="val 3240000"/>
            <a:gd name="adj2" fmla="val 756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4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1338592" y="1571152"/>
        <a:ext cx="370160" cy="339314"/>
      </dsp:txXfrm>
    </dsp:sp>
    <dsp:sp modelId="{A82C9238-A53D-452B-B00C-808570B4A214}">
      <dsp:nvSpPr>
        <dsp:cNvPr id="0" name=""/>
        <dsp:cNvSpPr/>
      </dsp:nvSpPr>
      <dsp:spPr bwMode="white">
        <a:xfrm>
          <a:off x="566129" y="183874"/>
          <a:ext cx="1832201" cy="1832201"/>
        </a:xfrm>
        <a:prstGeom prst="pie">
          <a:avLst>
            <a:gd name="adj1" fmla="val 7560000"/>
            <a:gd name="adj2" fmla="val 1188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5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752864" y="1084901"/>
        <a:ext cx="385584" cy="308466"/>
      </dsp:txXfrm>
    </dsp:sp>
    <dsp:sp modelId="{85B6A51C-78F4-4D1E-8EAF-8347B199D930}">
      <dsp:nvSpPr>
        <dsp:cNvPr id="0" name=""/>
        <dsp:cNvSpPr/>
      </dsp:nvSpPr>
      <dsp:spPr bwMode="white">
        <a:xfrm>
          <a:off x="581833" y="135015"/>
          <a:ext cx="1832201" cy="1832201"/>
        </a:xfrm>
        <a:prstGeom prst="pie">
          <a:avLst>
            <a:gd name="adj1" fmla="val 11880000"/>
            <a:gd name="adj2" fmla="val 1620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1</a:t>
          </a:r>
          <a:endParaRPr lang="zh-CN" altLang="en-US" sz="1600" b="1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955559" y="500497"/>
        <a:ext cx="416431" cy="277620"/>
      </dsp:txXfrm>
    </dsp:sp>
    <dsp:sp modelId="{A6D4CA5B-964C-4C1A-9AB8-6EC7B8F1D286}">
      <dsp:nvSpPr>
        <dsp:cNvPr id="0" name=""/>
        <dsp:cNvSpPr/>
      </dsp:nvSpPr>
      <dsp:spPr>
        <a:xfrm>
          <a:off x="519801" y="21593"/>
          <a:ext cx="2059045" cy="205904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3FF2-2CA6-438F-8654-9737B5C348BC}">
      <dsp:nvSpPr>
        <dsp:cNvPr id="0" name=""/>
        <dsp:cNvSpPr/>
      </dsp:nvSpPr>
      <dsp:spPr>
        <a:xfrm>
          <a:off x="535719" y="70436"/>
          <a:ext cx="2059045" cy="205904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096D8-EDC4-4D1D-807C-F78E7646F3E9}">
      <dsp:nvSpPr>
        <dsp:cNvPr id="0" name=""/>
        <dsp:cNvSpPr/>
      </dsp:nvSpPr>
      <dsp:spPr>
        <a:xfrm>
          <a:off x="494149" y="100628"/>
          <a:ext cx="2059045" cy="205904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D4A27-A891-4A83-9CEA-D58C43D70E07}">
      <dsp:nvSpPr>
        <dsp:cNvPr id="0" name=""/>
        <dsp:cNvSpPr/>
      </dsp:nvSpPr>
      <dsp:spPr>
        <a:xfrm>
          <a:off x="452580" y="70436"/>
          <a:ext cx="2059045" cy="205904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ECEA-C8CB-452D-9E4B-204A5AEE87A5}">
      <dsp:nvSpPr>
        <dsp:cNvPr id="0" name=""/>
        <dsp:cNvSpPr/>
      </dsp:nvSpPr>
      <dsp:spPr>
        <a:xfrm>
          <a:off x="468498" y="21593"/>
          <a:ext cx="2059045" cy="205904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6887-56B4-F845-6CF8-EE25CCDE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B7380DE3-8368-BFC0-16FF-77BC8A164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C8A1B789-BA59-AFDF-AC35-9F730DD8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4E5005AC-52A1-5BAE-C741-A010DE8AC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1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88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5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https://www.tiobe.com/tiobe-index/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57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https://www.tiobe.com/tiobe-index/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81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代码量下降明显、开发方便、语言生态完整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6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EB90A-D4F0-02B3-1F5C-12045DE62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946EDD-99C2-5270-B577-A41A73050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F5E2A2-BF31-B0DF-4D58-F037B8353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0E2FC-A7F3-37AD-38E0-138CA0077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python/index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python/python_ref_functions.asp" TargetMode="External"/><Relationship Id="rId2" Type="http://schemas.openxmlformats.org/officeDocument/2006/relationships/hyperlink" Target="https://docs.python.org/3.10/library/func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trigger/article/details/9280289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4258-7224-9C4E-0616-8C59F1C1E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>
            <a:extLst>
              <a:ext uri="{FF2B5EF4-FFF2-40B4-BE49-F238E27FC236}">
                <a16:creationId xmlns:a16="http://schemas.microsoft.com/office/drawing/2014/main" id="{D9DA0A22-D410-A068-E132-B10CF18F3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37525" cy="540928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课程内容、实验要求、考核方式等介绍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71487" lvl="1" indent="0" eaLnBrk="1" hangingPunct="1">
              <a:buNone/>
              <a:defRPr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开发环境安装：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cpython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解释器、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集成开发环境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编辑、运行过程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输出函数、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输入函数、串方法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split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函数、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数据类型、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//(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浮点除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%(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求余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**(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赋值运算符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运算符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dirty="0"/>
              <a:t>      </a:t>
            </a: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41A814B-86B1-D8B2-4092-28C4D669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107950"/>
            <a:ext cx="36954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本节课程内容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738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65021" cy="4543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每周理论课，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学时，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L3-304</a:t>
            </a: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每周实验课，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学时，致腾楼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241</a:t>
            </a: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 eaLnBrk="1" hangingPunct="1"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B42E1BA-F9F8-4B56-AFA5-B39FB0A3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093" y="1268760"/>
            <a:ext cx="9061475" cy="5120804"/>
          </a:xfrm>
        </p:spPr>
        <p:txBody>
          <a:bodyPr/>
          <a:lstStyle/>
          <a:p>
            <a:pPr marL="490537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教材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3337" indent="0" eaLnBrk="1" hangingPunct="1"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《Python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程序设计入门与实践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，马宏茹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著，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3337" indent="0" eaLnBrk="1" hangingPunct="1"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东北大学出版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社，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2022.8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3337" indent="0" eaLnBrk="1" hangingPunct="1"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教材较浅，课件丰富些。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3337" indent="0" eaLnBrk="1" hangingPunct="1">
              <a:buNone/>
              <a:defRPr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3337" indent="0" eaLnBrk="1" hangingPunct="1"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33337" indent="0" eaLnBrk="1" hangingPunct="1">
              <a:buNone/>
              <a:defRPr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0537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Python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教程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https://www.w3school.com.cn/python/index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.asp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596B31E-E95D-453C-B802-2599B90483B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4675" y="211634"/>
            <a:ext cx="8001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42DD9D-D6A4-491B-B94A-373FC3F9217D}"/>
              </a:ext>
            </a:extLst>
          </p:cNvPr>
          <p:cNvSpPr txBox="1"/>
          <p:nvPr/>
        </p:nvSpPr>
        <p:spPr>
          <a:xfrm>
            <a:off x="1123648" y="5457151"/>
            <a:ext cx="79928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>
                <a:latin typeface="宋体" panose="02010600030101010101" pitchFamily="2" charset="-122"/>
              </a:rPr>
              <a:t>https://www.runoob.com/python/python-tutorial.html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093" y="1268760"/>
            <a:ext cx="8520907" cy="4104456"/>
          </a:xfrm>
        </p:spPr>
        <p:txBody>
          <a:bodyPr/>
          <a:lstStyle/>
          <a:p>
            <a:pPr marL="490537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参考手册，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官网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3337" indent="0" eaLnBrk="1" hangingPunct="1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英文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https://docs.python.org/3/</a:t>
            </a:r>
          </a:p>
          <a:p>
            <a:pPr marL="33337" indent="0" eaLnBrk="1" hangingPunct="1">
              <a:buNone/>
              <a:defRPr/>
            </a:pPr>
            <a:r>
              <a:rPr lang="en-US" altLang="zh-CN" sz="2800" b="1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https://docs.python.org/zh-cn/3/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596B31E-E95D-453C-B802-2599B90483B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4675" y="211634"/>
            <a:ext cx="8001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6F8019-DC7B-9FC3-0CBF-A9C9516E6D44}"/>
              </a:ext>
            </a:extLst>
          </p:cNvPr>
          <p:cNvSpPr txBox="1"/>
          <p:nvPr/>
        </p:nvSpPr>
        <p:spPr>
          <a:xfrm>
            <a:off x="971600" y="3320988"/>
            <a:ext cx="41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宋体" panose="02010600030101010101" pitchFamily="2" charset="-122"/>
              </a:rPr>
              <a:t>开发环境自带帮助文档</a:t>
            </a:r>
          </a:p>
        </p:txBody>
      </p:sp>
    </p:spTree>
    <p:extLst>
      <p:ext uri="{BB962C8B-B14F-4D97-AF65-F5344CB8AC3E}">
        <p14:creationId xmlns:p14="http://schemas.microsoft.com/office/powerpoint/2010/main" val="3861766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901806" cy="100744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Bruce Eckel: Life is short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you need 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人生苦短，我用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Python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27A4E2F-B226-4072-ABA8-1BF8C5CEBC7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4675" y="211634"/>
            <a:ext cx="8001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E0AE2-16B6-4B19-8184-5A0B147FCA02}"/>
              </a:ext>
            </a:extLst>
          </p:cNvPr>
          <p:cNvSpPr txBox="1"/>
          <p:nvPr/>
        </p:nvSpPr>
        <p:spPr>
          <a:xfrm>
            <a:off x="2411760" y="5529639"/>
            <a:ext cx="36525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  <a:hlinkClick r:id="rId3"/>
              </a:rPr>
              <a:t>Guido van Rossum—Python</a:t>
            </a:r>
            <a:r>
              <a:rPr lang="zh-CN" altLang="pt-BR" sz="2800" b="0" i="0" dirty="0">
                <a:solidFill>
                  <a:srgbClr val="4D4D4D"/>
                </a:solidFill>
                <a:effectLst/>
                <a:latin typeface="+mn-ea"/>
                <a:ea typeface="+mn-ea"/>
                <a:hlinkClick r:id="rId3"/>
              </a:rPr>
              <a:t>之父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1989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年</a:t>
            </a:r>
            <a:endParaRPr lang="zh-CN" altLang="en-US" sz="2800" b="0" dirty="0"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1FD6CE-648E-482D-96A9-E4453ED4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98939"/>
            <a:ext cx="2770143" cy="25733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A19009-4C6E-C1CD-5068-823268A0B796}"/>
              </a:ext>
            </a:extLst>
          </p:cNvPr>
          <p:cNvSpPr txBox="1"/>
          <p:nvPr/>
        </p:nvSpPr>
        <p:spPr>
          <a:xfrm>
            <a:off x="578123" y="2812711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语法简单，代码量少，开发效率高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950D4F-15A9-B456-9273-EE801AD49B8E}"/>
              </a:ext>
            </a:extLst>
          </p:cNvPr>
          <p:cNvSpPr txBox="1"/>
          <p:nvPr/>
        </p:nvSpPr>
        <p:spPr>
          <a:xfrm>
            <a:off x="578123" y="3369540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库丰富，开发方便，节省开发时间</a:t>
            </a:r>
            <a:endParaRPr lang="en-US" altLang="zh-CN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D26F2-562A-EDC0-7B6B-63D7BDC9BCCD}"/>
              </a:ext>
            </a:extLst>
          </p:cNvPr>
          <p:cNvSpPr txBox="1"/>
          <p:nvPr/>
        </p:nvSpPr>
        <p:spPr>
          <a:xfrm>
            <a:off x="632068" y="3985900"/>
            <a:ext cx="4732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/>
              <a:t>跨平台性强，社区活跃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E7F46-675E-4C98-9E6F-8B5AB84A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AE28-3D92-D136-1F12-1A77330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901806" cy="4967287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语言是拿来用的，不是用来学的。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3935705-5F1C-C50D-8495-873F944FDBE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4675" y="211634"/>
            <a:ext cx="8001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4F082-463B-D863-A903-BB1B911515AA}"/>
              </a:ext>
            </a:extLst>
          </p:cNvPr>
          <p:cNvSpPr txBox="1"/>
          <p:nvPr/>
        </p:nvSpPr>
        <p:spPr>
          <a:xfrm>
            <a:off x="1763688" y="3271083"/>
            <a:ext cx="54063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66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多练，多动手</a:t>
            </a:r>
            <a:endParaRPr lang="en-US" altLang="zh-CN" sz="6600" b="1" i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47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9333854" cy="4607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的世界，开发环境 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基本数据类型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变量、标识符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   数值类型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整数、浮点数、复数、布尔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序列类型：字符串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基本输入输出函数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运算符与表达式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27A4E2F-B226-4072-ABA8-1BF8C5CEBC7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4675" y="211634"/>
            <a:ext cx="8001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Python</a:t>
            </a:r>
            <a:r>
              <a:rPr lang="zh-CN" altLang="en-US" sz="4400" b="1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程序设计教学内容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7D4B7-54D8-47A9-B2F0-75808ED0E070}"/>
              </a:ext>
            </a:extLst>
          </p:cNvPr>
          <p:cNvSpPr txBox="1"/>
          <p:nvPr/>
        </p:nvSpPr>
        <p:spPr>
          <a:xfrm>
            <a:off x="7291191" y="1242685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1</a:t>
            </a:r>
            <a:r>
              <a:rPr lang="zh-CN" altLang="en-US" sz="2800" i="0" dirty="0">
                <a:solidFill>
                  <a:srgbClr val="FF0000"/>
                </a:solidFill>
              </a:rPr>
              <a:t>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D580E-BC70-4AA9-A767-B1D6CF777449}"/>
              </a:ext>
            </a:extLst>
          </p:cNvPr>
          <p:cNvSpPr txBox="1"/>
          <p:nvPr/>
        </p:nvSpPr>
        <p:spPr>
          <a:xfrm>
            <a:off x="7260042" y="2380265"/>
            <a:ext cx="220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输入输出存储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145323-6F38-4DC2-91D9-CD16370FDBFA}"/>
              </a:ext>
            </a:extLst>
          </p:cNvPr>
          <p:cNvSpPr txBox="1"/>
          <p:nvPr/>
        </p:nvSpPr>
        <p:spPr>
          <a:xfrm>
            <a:off x="7323879" y="5710859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3</a:t>
            </a:r>
            <a:r>
              <a:rPr lang="zh-CN" altLang="en-US" sz="2800" i="0" dirty="0">
                <a:solidFill>
                  <a:srgbClr val="FF0000"/>
                </a:solidFill>
              </a:rPr>
              <a:t>章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39219-D0E4-220B-02CE-FCFA8E1B0F50}"/>
              </a:ext>
            </a:extLst>
          </p:cNvPr>
          <p:cNvSpPr txBox="1"/>
          <p:nvPr/>
        </p:nvSpPr>
        <p:spPr>
          <a:xfrm>
            <a:off x="7279531" y="338375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2</a:t>
            </a:r>
            <a:r>
              <a:rPr lang="zh-CN" altLang="en-US" sz="2800" i="0" dirty="0">
                <a:solidFill>
                  <a:srgbClr val="FF0000"/>
                </a:solidFill>
              </a:rPr>
              <a:t>章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568D5B-C54A-DF4F-4B79-91B3A4297EAA}"/>
              </a:ext>
            </a:extLst>
          </p:cNvPr>
          <p:cNvSpPr txBox="1"/>
          <p:nvPr/>
        </p:nvSpPr>
        <p:spPr>
          <a:xfrm>
            <a:off x="7291191" y="5138261"/>
            <a:ext cx="22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442525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469758" cy="4607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程序控制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顺序结构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选择结构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循环结构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流程控制的其他语句 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组合数据类型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集合、列表、元组、字典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27A4E2F-B226-4072-ABA8-1BF8C5CEBC7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4675" y="211634"/>
            <a:ext cx="8001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Python</a:t>
            </a:r>
            <a:r>
              <a:rPr lang="zh-CN" altLang="en-US" sz="4400" b="1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程序设计教学内容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7D4B7-54D8-47A9-B2F0-75808ED0E070}"/>
              </a:ext>
            </a:extLst>
          </p:cNvPr>
          <p:cNvSpPr txBox="1"/>
          <p:nvPr/>
        </p:nvSpPr>
        <p:spPr>
          <a:xfrm>
            <a:off x="6548181" y="250306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4</a:t>
            </a:r>
            <a:r>
              <a:rPr lang="zh-CN" altLang="en-US" sz="2800" i="0" dirty="0">
                <a:solidFill>
                  <a:srgbClr val="FF0000"/>
                </a:solidFill>
              </a:rPr>
              <a:t>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D580E-BC70-4AA9-A767-B1D6CF777449}"/>
              </a:ext>
            </a:extLst>
          </p:cNvPr>
          <p:cNvSpPr txBox="1"/>
          <p:nvPr/>
        </p:nvSpPr>
        <p:spPr>
          <a:xfrm>
            <a:off x="6660232" y="411724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5</a:t>
            </a:r>
            <a:r>
              <a:rPr lang="zh-CN" altLang="en-US" sz="2800" i="0" dirty="0">
                <a:solidFill>
                  <a:srgbClr val="FF0000"/>
                </a:solidFill>
              </a:rPr>
              <a:t>章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527AAA-79A2-FD32-6C83-3BA3D00EB881}"/>
              </a:ext>
            </a:extLst>
          </p:cNvPr>
          <p:cNvSpPr txBox="1"/>
          <p:nvPr/>
        </p:nvSpPr>
        <p:spPr>
          <a:xfrm>
            <a:off x="6732240" y="510683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6</a:t>
            </a:r>
            <a:r>
              <a:rPr lang="zh-CN" altLang="en-US" sz="2800" i="0" dirty="0">
                <a:solidFill>
                  <a:srgbClr val="FF0000"/>
                </a:solidFill>
              </a:rPr>
              <a:t>章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0316FA-59AA-164B-97F5-104E4685807B}"/>
              </a:ext>
            </a:extLst>
          </p:cNvPr>
          <p:cNvSpPr txBox="1"/>
          <p:nvPr/>
        </p:nvSpPr>
        <p:spPr>
          <a:xfrm>
            <a:off x="6516216" y="1334186"/>
            <a:ext cx="337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计算总评成绩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DCC837-04FE-050C-FEF2-9BA40423B8D9}"/>
              </a:ext>
            </a:extLst>
          </p:cNvPr>
          <p:cNvSpPr txBox="1"/>
          <p:nvPr/>
        </p:nvSpPr>
        <p:spPr>
          <a:xfrm>
            <a:off x="6536321" y="1881089"/>
            <a:ext cx="337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计算全班的成绩 </a:t>
            </a:r>
          </a:p>
        </p:txBody>
      </p:sp>
    </p:spTree>
    <p:extLst>
      <p:ext uri="{BB962C8B-B14F-4D97-AF65-F5344CB8AC3E}">
        <p14:creationId xmlns:p14="http://schemas.microsoft.com/office/powerpoint/2010/main" val="297543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课程介绍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88640"/>
            <a:ext cx="50405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请扫码加入课程群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C35E53-3812-0310-86CB-C2E7EEA37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58"/>
          <a:stretch/>
        </p:blipFill>
        <p:spPr>
          <a:xfrm>
            <a:off x="2411780" y="1412776"/>
            <a:ext cx="489079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58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37525" cy="4826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课程名称：“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程序设计”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71487" lvl="1" indent="0" eaLnBrk="1" hangingPunct="1"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学习与掌握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71487" lvl="1" indent="0" eaLnBrk="1" hangingPunct="1"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语言求解问题的方法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71487" lvl="1" indent="0" eaLnBrk="1" hangingPunct="1">
              <a:buNone/>
              <a:defRPr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课程性质：必修课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7950"/>
            <a:ext cx="2687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3" y="260648"/>
            <a:ext cx="74894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TIOBE 2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月编程语言排行榜</a:t>
            </a:r>
            <a:endParaRPr lang="en-US" altLang="en-US" sz="4400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445AAB-FCA8-DBC2-F1E9-000E2B3B8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" r="4319"/>
          <a:stretch/>
        </p:blipFill>
        <p:spPr>
          <a:xfrm>
            <a:off x="180062" y="1124744"/>
            <a:ext cx="8856433" cy="58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46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3" y="260648"/>
            <a:ext cx="74894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TIOBE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指数：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Python</a:t>
            </a:r>
            <a:endParaRPr lang="en-US" altLang="en-US" sz="4400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FBE71-6EC6-8DB3-64DB-B6E174E5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878497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271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1644828" y="1988840"/>
            <a:ext cx="210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>
                <a:solidFill>
                  <a:srgbClr val="70AD47"/>
                </a:solidFill>
                <a:latin typeface="+mn-ea"/>
                <a:ea typeface="+mn-ea"/>
                <a:cs typeface="+mn-ea"/>
                <a:sym typeface="+mn-lt"/>
              </a:rPr>
              <a:t>Web</a:t>
            </a:r>
            <a:r>
              <a:rPr lang="zh-CN" altLang="en-US" sz="2400" b="0" i="0" dirty="0">
                <a:solidFill>
                  <a:srgbClr val="70AD47"/>
                </a:solidFill>
                <a:latin typeface="+mn-ea"/>
                <a:ea typeface="+mn-ea"/>
                <a:cs typeface="+mn-ea"/>
                <a:sym typeface="+mn-lt"/>
              </a:rPr>
              <a:t>开发</a:t>
            </a:r>
            <a:endParaRPr lang="en-US" altLang="zh-CN" sz="2400" b="0" i="0" dirty="0">
              <a:solidFill>
                <a:srgbClr val="70AD47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180217" y="1972300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游戏编程</a:t>
            </a:r>
            <a:endParaRPr lang="en-US" altLang="zh-CN" sz="2400" b="0" i="0" dirty="0">
              <a:solidFill>
                <a:srgbClr val="ED7D3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44828" y="3081610"/>
            <a:ext cx="172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人工智能与机器学习</a:t>
            </a:r>
            <a:endParaRPr lang="en-US" altLang="zh-CN" sz="2400" b="0" i="0" dirty="0">
              <a:solidFill>
                <a:srgbClr val="5B9BD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343570" y="3137280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A5A5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网络爬虫</a:t>
            </a:r>
            <a:endParaRPr lang="en-US" altLang="zh-CN" sz="2400" b="0" i="0" dirty="0">
              <a:solidFill>
                <a:srgbClr val="A5A5A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71023" y="4115499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数据分析</a:t>
            </a:r>
            <a:endParaRPr lang="en-US" altLang="zh-CN" sz="2400" b="0" i="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28325" y="5160307"/>
            <a:ext cx="8584527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此外，</a:t>
            </a:r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网络安全，渗透测试，自动化运维</a:t>
            </a: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、嵌入式开发等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宋体" panose="02010600030101010101" pitchFamily="2" charset="-122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领域</a:t>
            </a:r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。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F21ADA8-623B-E744-A313-DB3D86F58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495833"/>
              </p:ext>
            </p:extLst>
          </p:nvPr>
        </p:nvGraphicFramePr>
        <p:xfrm>
          <a:off x="2843808" y="2044967"/>
          <a:ext cx="3047345" cy="218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Box 3">
            <a:extLst>
              <a:ext uri="{FF2B5EF4-FFF2-40B4-BE49-F238E27FC236}">
                <a16:creationId xmlns:a16="http://schemas.microsoft.com/office/drawing/2014/main" id="{40243FAF-A2E7-D6B1-7896-445E9963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9" y="188640"/>
            <a:ext cx="74411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应用领域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6" grpId="0"/>
      <p:bldP spid="121" grpId="0"/>
      <p:bldP spid="122" grpId="0"/>
      <p:bldP spid="122" grpId="1"/>
      <p:bldP spid="125" grpId="0"/>
      <p:bldP spid="129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09458" y="1268760"/>
            <a:ext cx="8887078" cy="54812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闭卷考试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总成绩</a:t>
            </a:r>
            <a:r>
              <a:rPr lang="en-US" altLang="zh-CN" sz="2800" dirty="0"/>
              <a:t> = </a:t>
            </a:r>
            <a:r>
              <a:rPr lang="zh-CN" altLang="en-US" sz="2800" dirty="0"/>
              <a:t>平时成绩</a:t>
            </a:r>
            <a:r>
              <a:rPr lang="en-US" altLang="zh-CN" dirty="0"/>
              <a:t>6</a:t>
            </a:r>
            <a:r>
              <a:rPr lang="en-US" altLang="zh-CN" sz="2800" dirty="0"/>
              <a:t>0%  </a:t>
            </a:r>
            <a:r>
              <a:rPr lang="zh-CN" altLang="en-US" sz="2800" dirty="0"/>
              <a:t> </a:t>
            </a:r>
            <a:r>
              <a:rPr lang="en-US" altLang="zh-CN" sz="2800" dirty="0"/>
              <a:t>+  </a:t>
            </a:r>
            <a:r>
              <a:rPr lang="zh-CN" altLang="en-US" sz="2800" dirty="0"/>
              <a:t>期末</a:t>
            </a:r>
            <a:r>
              <a:rPr lang="zh-CN" altLang="zh-CN" sz="2800" dirty="0"/>
              <a:t>机考成绩</a:t>
            </a:r>
            <a:r>
              <a:rPr lang="en-US" altLang="zh-CN" sz="2800" dirty="0"/>
              <a:t>40%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平时成绩 </a:t>
            </a:r>
            <a:r>
              <a:rPr lang="en-US" altLang="zh-CN" dirty="0"/>
              <a:t>= </a:t>
            </a:r>
            <a:r>
              <a:rPr lang="zh-CN" altLang="en-US" dirty="0"/>
              <a:t>课堂实验</a:t>
            </a:r>
            <a:r>
              <a:rPr lang="en-US" altLang="zh-CN" dirty="0"/>
              <a:t>30% + </a:t>
            </a:r>
            <a:r>
              <a:rPr lang="zh-CN" altLang="en-US" dirty="0"/>
              <a:t>课后实验</a:t>
            </a:r>
            <a:r>
              <a:rPr lang="en-US" altLang="zh-CN" dirty="0"/>
              <a:t>20% + </a:t>
            </a:r>
          </a:p>
          <a:p>
            <a:pPr marL="0" indent="0">
              <a:buNone/>
            </a:pPr>
            <a:r>
              <a:rPr lang="en-US" altLang="zh-CN" dirty="0"/>
              <a:t>                         </a:t>
            </a:r>
            <a:r>
              <a:rPr lang="zh-CN" altLang="en-US" dirty="0"/>
              <a:t>课后作业</a:t>
            </a:r>
            <a:r>
              <a:rPr lang="en-US" altLang="zh-CN" dirty="0"/>
              <a:t>10%</a:t>
            </a:r>
          </a:p>
          <a:p>
            <a:pPr marL="0" indent="0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课堂实验当晚零点截止。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课后实验一周时间。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课后作业</a:t>
            </a:r>
            <a:r>
              <a:rPr lang="zh-CN" altLang="en-US" dirty="0"/>
              <a:t>两周</a:t>
            </a:r>
            <a:r>
              <a:rPr lang="zh-CN" altLang="en-US" sz="2800" dirty="0"/>
              <a:t>时间。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课件、代码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BlackBoard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03575" y="107950"/>
            <a:ext cx="2687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18919-AF18-DABE-85F7-BD34A48EC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0D50A20-1041-FC83-CBBD-9336249A7D5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9458" y="1268760"/>
            <a:ext cx="8887078" cy="54812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实验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OJ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平台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(Online Judge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):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172.31.221.51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账号：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学号；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密码：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学号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校外访问：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webvpn.szu.edu.cn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右侧计算机与软件学院中选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服务器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校外访问各种问题，不保证正确，请注意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检查。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只批改最后一次提交。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所有实验和考核测试不接受补交。实验课要求必到。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zh-CN" dirty="0">
                <a:solidFill>
                  <a:srgbClr val="FF0000"/>
                </a:solidFill>
              </a:rPr>
              <a:t>所有实验查重，</a:t>
            </a:r>
            <a:r>
              <a:rPr lang="zh-CN" altLang="en-US" dirty="0">
                <a:solidFill>
                  <a:srgbClr val="FF0000"/>
                </a:solidFill>
              </a:rPr>
              <a:t>查出双方实验均计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分。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zh-CN" dirty="0">
                <a:solidFill>
                  <a:srgbClr val="FF0000"/>
                </a:solidFill>
              </a:rPr>
              <a:t>请同学们修改</a:t>
            </a:r>
            <a:r>
              <a:rPr lang="en-US" altLang="zh-CN" dirty="0">
                <a:solidFill>
                  <a:srgbClr val="FF0000"/>
                </a:solidFill>
              </a:rPr>
              <a:t>OJ</a:t>
            </a:r>
            <a:r>
              <a:rPr lang="zh-CN" altLang="zh-CN" dirty="0">
                <a:solidFill>
                  <a:srgbClr val="FF0000"/>
                </a:solidFill>
              </a:rPr>
              <a:t>密码，保护好自己的代码。</a:t>
            </a:r>
          </a:p>
          <a:p>
            <a:pPr marL="0" indent="0">
              <a:buNone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7D462270-AAE1-5CDB-6761-4FB0D878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7950"/>
            <a:ext cx="2687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02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13989</TotalTime>
  <Words>684</Words>
  <Application>Microsoft Office PowerPoint</Application>
  <PresentationFormat>全屏显示(4:3)</PresentationFormat>
  <Paragraphs>139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华文行楷</vt:lpstr>
      <vt:lpstr>楷体_GB2312</vt:lpstr>
      <vt:lpstr>隶书</vt:lpstr>
      <vt:lpstr>宋体</vt:lpstr>
      <vt:lpstr>Calibri</vt:lpstr>
      <vt:lpstr>Times New Roman</vt:lpstr>
      <vt:lpstr>Verdana</vt:lpstr>
      <vt:lpstr>Wingdings</vt:lpstr>
      <vt:lpstr>1_Profile</vt:lpstr>
      <vt:lpstr>PowerPoint 演示文稿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课程介绍</vt:lpstr>
      <vt:lpstr>课程介绍</vt:lpstr>
      <vt:lpstr>课程介绍</vt:lpstr>
      <vt:lpstr>课程介绍</vt:lpstr>
      <vt:lpstr>Python程序设计教学内容</vt:lpstr>
      <vt:lpstr>Python程序设计教学内容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1301</cp:revision>
  <cp:lastPrinted>2019-12-25T01:12:26Z</cp:lastPrinted>
  <dcterms:created xsi:type="dcterms:W3CDTF">2002-01-07T04:58:02Z</dcterms:created>
  <dcterms:modified xsi:type="dcterms:W3CDTF">2024-03-05T08:45:09Z</dcterms:modified>
</cp:coreProperties>
</file>