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08" r:id="rId2"/>
    <p:sldId id="2936" r:id="rId3"/>
    <p:sldId id="259" r:id="rId4"/>
    <p:sldId id="291" r:id="rId5"/>
    <p:sldId id="290" r:id="rId6"/>
    <p:sldId id="2937" r:id="rId7"/>
    <p:sldId id="293" r:id="rId8"/>
    <p:sldId id="2938" r:id="rId9"/>
    <p:sldId id="294" r:id="rId10"/>
    <p:sldId id="2940" r:id="rId11"/>
    <p:sldId id="260" r:id="rId12"/>
    <p:sldId id="297" r:id="rId13"/>
    <p:sldId id="2942" r:id="rId14"/>
    <p:sldId id="2943" r:id="rId15"/>
    <p:sldId id="2939" r:id="rId16"/>
    <p:sldId id="299" r:id="rId17"/>
    <p:sldId id="2944" r:id="rId18"/>
    <p:sldId id="300" r:id="rId19"/>
    <p:sldId id="312" r:id="rId20"/>
    <p:sldId id="2946" r:id="rId21"/>
    <p:sldId id="303" r:id="rId22"/>
    <p:sldId id="302" r:id="rId23"/>
    <p:sldId id="2947" r:id="rId24"/>
    <p:sldId id="2952" r:id="rId25"/>
    <p:sldId id="2957" r:id="rId26"/>
    <p:sldId id="2953" r:id="rId27"/>
    <p:sldId id="2955" r:id="rId28"/>
    <p:sldId id="2956" r:id="rId29"/>
    <p:sldId id="307" r:id="rId3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4.xml"/><Relationship Id="rId1" Type="http://schemas.openxmlformats.org/officeDocument/2006/relationships/slide" Target="slides/slide17.xml"/><Relationship Id="rId6" Type="http://schemas.openxmlformats.org/officeDocument/2006/relationships/slide" Target="slides/slide28.xml"/><Relationship Id="rId5" Type="http://schemas.openxmlformats.org/officeDocument/2006/relationships/slide" Target="slides/slide27.xml"/><Relationship Id="rId4" Type="http://schemas.openxmlformats.org/officeDocument/2006/relationships/slide" Target="slides/slide26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8EBF6-8ED1-4455-94E8-725297F5984B}" type="doc">
      <dgm:prSet loTypeId="urn:microsoft.com/office/officeart/2005/8/layout/cycle8#1" loCatId="cycle" qsTypeId="urn:microsoft.com/office/officeart/2005/8/quickstyle/simple1#2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7958C2B1-5D33-4876-BC69-FC481D03DB4F}">
      <dgm:prSet phldrT="[文本]"/>
      <dgm:spPr bwMode="white">
        <a:xfrm>
          <a:off x="694388" y="125753"/>
          <a:ext cx="1706512" cy="1706512"/>
        </a:xfrm>
        <a:prstGeom prst="pie">
          <a:avLst>
            <a:gd name="adj1" fmla="val 16200000"/>
            <a:gd name="adj2" fmla="val 2052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2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235E0672-9C65-42F7-9503-08459D33B118}" type="parTrans" cxnId="{47A06F50-9C2C-4033-9A11-9E56742763DF}">
      <dgm:prSet/>
      <dgm:spPr/>
      <dgm:t>
        <a:bodyPr/>
        <a:lstStyle/>
        <a:p>
          <a:endParaRPr lang="zh-CN" altLang="en-US"/>
        </a:p>
      </dgm:t>
    </dgm:pt>
    <dgm:pt modelId="{10CBF525-8E6E-4754-ACFE-CB43297556A5}" type="sibTrans" cxnId="{47A06F50-9C2C-4033-9A11-9E56742763DF}">
      <dgm:prSet/>
      <dgm:spPr/>
      <dgm:t>
        <a:bodyPr/>
        <a:lstStyle/>
        <a:p>
          <a:endParaRPr lang="zh-CN" altLang="en-US"/>
        </a:p>
      </dgm:t>
    </dgm:pt>
    <dgm:pt modelId="{32133278-181E-434E-982A-E83F80C08791}">
      <dgm:prSet phldrT="[文本]"/>
      <dgm:spPr bwMode="white">
        <a:xfrm>
          <a:off x="709015" y="171260"/>
          <a:ext cx="1706512" cy="1706512"/>
        </a:xfrm>
        <a:prstGeom prst="pie">
          <a:avLst>
            <a:gd name="adj1" fmla="val 20520000"/>
            <a:gd name="adj2" fmla="val 324000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3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A0121B89-CBA6-4AD0-9ADE-5DEAE4235242}" type="parTrans" cxnId="{25F62A0B-18F9-4B1D-8EFE-CE02BCF789F7}">
      <dgm:prSet/>
      <dgm:spPr/>
      <dgm:t>
        <a:bodyPr/>
        <a:lstStyle/>
        <a:p>
          <a:endParaRPr lang="zh-CN" altLang="en-US"/>
        </a:p>
      </dgm:t>
    </dgm:pt>
    <dgm:pt modelId="{D6DBC6ED-962A-466C-B15A-F9F63C6F999F}" type="sibTrans" cxnId="{25F62A0B-18F9-4B1D-8EFE-CE02BCF789F7}">
      <dgm:prSet/>
      <dgm:spPr/>
      <dgm:t>
        <a:bodyPr/>
        <a:lstStyle/>
        <a:p>
          <a:endParaRPr lang="zh-CN" altLang="en-US"/>
        </a:p>
      </dgm:t>
    </dgm:pt>
    <dgm:pt modelId="{B818FBA1-780D-462D-B906-F66C5870D561}">
      <dgm:prSet phldrT="[文本]"/>
      <dgm:spPr bwMode="white">
        <a:xfrm>
          <a:off x="670416" y="199296"/>
          <a:ext cx="1706512" cy="1706512"/>
        </a:xfrm>
        <a:prstGeom prst="pie">
          <a:avLst>
            <a:gd name="adj1" fmla="val 3240000"/>
            <a:gd name="adj2" fmla="val 756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4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89CAE165-0367-4551-B858-88AEC3D2C7CD}" type="parTrans" cxnId="{EF5922AD-4E35-4338-981A-87B5DEAD6D07}">
      <dgm:prSet/>
      <dgm:spPr/>
      <dgm:t>
        <a:bodyPr/>
        <a:lstStyle/>
        <a:p>
          <a:endParaRPr lang="zh-CN" altLang="en-US"/>
        </a:p>
      </dgm:t>
    </dgm:pt>
    <dgm:pt modelId="{79669644-F0FE-4466-9FB7-B5EF870C57EF}" type="sibTrans" cxnId="{EF5922AD-4E35-4338-981A-87B5DEAD6D07}">
      <dgm:prSet/>
      <dgm:spPr/>
      <dgm:t>
        <a:bodyPr/>
        <a:lstStyle/>
        <a:p>
          <a:endParaRPr lang="zh-CN" altLang="en-US"/>
        </a:p>
      </dgm:t>
    </dgm:pt>
    <dgm:pt modelId="{EEB2E41C-35BC-4AB4-BE9E-4E216B4C76D8}">
      <dgm:prSet/>
      <dgm:spPr bwMode="white">
        <a:xfrm>
          <a:off x="631816" y="171260"/>
          <a:ext cx="1706512" cy="1706512"/>
        </a:xfrm>
        <a:prstGeom prst="pie">
          <a:avLst>
            <a:gd name="adj1" fmla="val 7560000"/>
            <a:gd name="adj2" fmla="val 1188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5</a:t>
          </a:r>
          <a:endParaRPr lang="zh-CN" altLang="en-US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C79247F4-7615-4CC2-8A1B-8496FAE2B037}" type="parTrans" cxnId="{7435A394-8942-4881-9181-B4860C4338D8}">
      <dgm:prSet/>
      <dgm:spPr/>
      <dgm:t>
        <a:bodyPr/>
        <a:lstStyle/>
        <a:p>
          <a:endParaRPr lang="zh-CN" altLang="en-US"/>
        </a:p>
      </dgm:t>
    </dgm:pt>
    <dgm:pt modelId="{C4300D01-3E72-4A51-8C36-8577BE3F306C}" type="sibTrans" cxnId="{7435A394-8942-4881-9181-B4860C4338D8}">
      <dgm:prSet/>
      <dgm:spPr/>
      <dgm:t>
        <a:bodyPr/>
        <a:lstStyle/>
        <a:p>
          <a:endParaRPr lang="zh-CN" altLang="en-US"/>
        </a:p>
      </dgm:t>
    </dgm:pt>
    <dgm:pt modelId="{FDFF597A-51E1-4891-A9FB-E06DDC7D5319}">
      <dgm:prSet/>
      <dgm:spPr bwMode="white">
        <a:xfrm>
          <a:off x="646443" y="125753"/>
          <a:ext cx="1706512" cy="1706512"/>
        </a:xfrm>
        <a:prstGeom prst="pie">
          <a:avLst>
            <a:gd name="adj1" fmla="val 11880000"/>
            <a:gd name="adj2" fmla="val 1620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altLang="zh-CN" b="1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1</a:t>
          </a:r>
          <a:endParaRPr lang="zh-CN" altLang="en-US" b="1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gm:t>
    </dgm:pt>
    <dgm:pt modelId="{C5A67959-0DF7-48AD-9389-B1E91A0A6581}" type="parTrans" cxnId="{F932490C-6489-4429-8917-B5B667EDA613}">
      <dgm:prSet/>
      <dgm:spPr/>
      <dgm:t>
        <a:bodyPr/>
        <a:lstStyle/>
        <a:p>
          <a:endParaRPr lang="zh-CN" altLang="en-US"/>
        </a:p>
      </dgm:t>
    </dgm:pt>
    <dgm:pt modelId="{BFA58C74-EDA0-4E17-8082-3B22A813FAC9}" type="sibTrans" cxnId="{F932490C-6489-4429-8917-B5B667EDA613}">
      <dgm:prSet/>
      <dgm:spPr/>
      <dgm:t>
        <a:bodyPr/>
        <a:lstStyle/>
        <a:p>
          <a:endParaRPr lang="zh-CN" altLang="en-US"/>
        </a:p>
      </dgm:t>
    </dgm:pt>
    <dgm:pt modelId="{81A55F3A-16A7-48CD-80FA-1A66B5448E95}" type="pres">
      <dgm:prSet presAssocID="{6D78EBF6-8ED1-4455-94E8-725297F5984B}" presName="compositeShape" presStyleCnt="0">
        <dgm:presLayoutVars>
          <dgm:chMax val="7"/>
          <dgm:dir/>
          <dgm:resizeHandles val="exact"/>
        </dgm:presLayoutVars>
      </dgm:prSet>
      <dgm:spPr/>
    </dgm:pt>
    <dgm:pt modelId="{97A3CADF-5F5A-4E72-9846-FB3DDA54A41E}" type="pres">
      <dgm:prSet presAssocID="{6D78EBF6-8ED1-4455-94E8-725297F5984B}" presName="wedge1" presStyleLbl="node1" presStyleIdx="0" presStyleCnt="5"/>
      <dgm:spPr/>
    </dgm:pt>
    <dgm:pt modelId="{3D75CDC4-8EAE-4502-B9A3-C81CE0853E25}" type="pres">
      <dgm:prSet presAssocID="{6D78EBF6-8ED1-4455-94E8-725297F5984B}" presName="dummy1a" presStyleCnt="0"/>
      <dgm:spPr/>
    </dgm:pt>
    <dgm:pt modelId="{FCAB1F16-DB89-4E1A-9807-3129DF1D2104}" type="pres">
      <dgm:prSet presAssocID="{6D78EBF6-8ED1-4455-94E8-725297F5984B}" presName="dummy1b" presStyleCnt="0"/>
      <dgm:spPr/>
    </dgm:pt>
    <dgm:pt modelId="{9AC8E6BC-999F-41D3-B6A9-8981DCFE2E0A}" type="pres">
      <dgm:prSet presAssocID="{6D78EBF6-8ED1-4455-94E8-725297F5984B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97E5CF0-B29F-40AE-BC1F-9687E5A6DE4F}" type="pres">
      <dgm:prSet presAssocID="{6D78EBF6-8ED1-4455-94E8-725297F5984B}" presName="wedge2" presStyleLbl="node1" presStyleIdx="1" presStyleCnt="5"/>
      <dgm:spPr/>
    </dgm:pt>
    <dgm:pt modelId="{82B8167E-C208-43E3-AD25-0CEA5112FC52}" type="pres">
      <dgm:prSet presAssocID="{6D78EBF6-8ED1-4455-94E8-725297F5984B}" presName="dummy2a" presStyleCnt="0"/>
      <dgm:spPr/>
    </dgm:pt>
    <dgm:pt modelId="{83EE8944-4DAE-4A5F-A9B4-D48774102FD7}" type="pres">
      <dgm:prSet presAssocID="{6D78EBF6-8ED1-4455-94E8-725297F5984B}" presName="dummy2b" presStyleCnt="0"/>
      <dgm:spPr/>
    </dgm:pt>
    <dgm:pt modelId="{AB16577E-2078-4A12-B4E3-F9A83573E093}" type="pres">
      <dgm:prSet presAssocID="{6D78EBF6-8ED1-4455-94E8-725297F5984B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4466EC9-C541-4C6F-8B15-98A48EFEDD40}" type="pres">
      <dgm:prSet presAssocID="{6D78EBF6-8ED1-4455-94E8-725297F5984B}" presName="wedge3" presStyleLbl="node1" presStyleIdx="2" presStyleCnt="5"/>
      <dgm:spPr/>
    </dgm:pt>
    <dgm:pt modelId="{1ECE1122-FB17-4587-ACCF-6C1F658155B0}" type="pres">
      <dgm:prSet presAssocID="{6D78EBF6-8ED1-4455-94E8-725297F5984B}" presName="dummy3a" presStyleCnt="0"/>
      <dgm:spPr/>
    </dgm:pt>
    <dgm:pt modelId="{9EAA3B10-ED55-47C5-A046-FB2869470B98}" type="pres">
      <dgm:prSet presAssocID="{6D78EBF6-8ED1-4455-94E8-725297F5984B}" presName="dummy3b" presStyleCnt="0"/>
      <dgm:spPr/>
    </dgm:pt>
    <dgm:pt modelId="{EBB24703-DC48-4074-AA12-2DC617A1E351}" type="pres">
      <dgm:prSet presAssocID="{6D78EBF6-8ED1-4455-94E8-725297F5984B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82C9238-A53D-452B-B00C-808570B4A214}" type="pres">
      <dgm:prSet presAssocID="{6D78EBF6-8ED1-4455-94E8-725297F5984B}" presName="wedge4" presStyleLbl="node1" presStyleIdx="3" presStyleCnt="5"/>
      <dgm:spPr/>
    </dgm:pt>
    <dgm:pt modelId="{EF503CAB-68E4-4B90-852E-D2D3150F1715}" type="pres">
      <dgm:prSet presAssocID="{6D78EBF6-8ED1-4455-94E8-725297F5984B}" presName="dummy4a" presStyleCnt="0"/>
      <dgm:spPr/>
    </dgm:pt>
    <dgm:pt modelId="{5FF3992C-C5E8-4DB6-8681-9F7C3B035551}" type="pres">
      <dgm:prSet presAssocID="{6D78EBF6-8ED1-4455-94E8-725297F5984B}" presName="dummy4b" presStyleCnt="0"/>
      <dgm:spPr/>
    </dgm:pt>
    <dgm:pt modelId="{688BB9E2-73F0-492E-B587-2140272AEE8F}" type="pres">
      <dgm:prSet presAssocID="{6D78EBF6-8ED1-4455-94E8-725297F5984B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5B6A51C-78F4-4D1E-8EAF-8347B199D930}" type="pres">
      <dgm:prSet presAssocID="{6D78EBF6-8ED1-4455-94E8-725297F5984B}" presName="wedge5" presStyleLbl="node1" presStyleIdx="4" presStyleCnt="5"/>
      <dgm:spPr/>
    </dgm:pt>
    <dgm:pt modelId="{1C5A8A6F-1F3D-4DB4-BE49-4C7464E9DE6D}" type="pres">
      <dgm:prSet presAssocID="{6D78EBF6-8ED1-4455-94E8-725297F5984B}" presName="dummy5a" presStyleCnt="0"/>
      <dgm:spPr/>
    </dgm:pt>
    <dgm:pt modelId="{91B8AC0B-85C8-4C31-BBDC-844D389AA2F1}" type="pres">
      <dgm:prSet presAssocID="{6D78EBF6-8ED1-4455-94E8-725297F5984B}" presName="dummy5b" presStyleCnt="0"/>
      <dgm:spPr/>
    </dgm:pt>
    <dgm:pt modelId="{0CDB2B9D-86EF-4D8E-BCAE-68ADD4047D4F}" type="pres">
      <dgm:prSet presAssocID="{6D78EBF6-8ED1-4455-94E8-725297F5984B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A6D4CA5B-964C-4C1A-9AB8-6EC7B8F1D286}" type="pres">
      <dgm:prSet presAssocID="{10CBF525-8E6E-4754-ACFE-CB43297556A5}" presName="arrowWedge1" presStyleLbl="fgSibTrans2D1" presStyleIdx="0" presStyleCnt="5"/>
      <dgm:spPr>
        <a:xfrm>
          <a:off x="588666" y="20112"/>
          <a:ext cx="1917795" cy="191779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9CFC3FF2-2CA6-438F-8654-9737B5C348BC}" type="pres">
      <dgm:prSet presAssocID="{D6DBC6ED-962A-466C-B15A-F9F63C6F999F}" presName="arrowWedge2" presStyleLbl="fgSibTrans2D1" presStyleIdx="1" presStyleCnt="5"/>
      <dgm:spPr>
        <a:xfrm>
          <a:off x="603492" y="65604"/>
          <a:ext cx="1917795" cy="191779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62096D8-EDC4-4D1D-807C-F78E7646F3E9}" type="pres">
      <dgm:prSet presAssocID="{79669644-F0FE-4466-9FB7-B5EF870C57EF}" presName="arrowWedge3" presStyleLbl="fgSibTrans2D1" presStyleIdx="2" presStyleCnt="5"/>
      <dgm:spPr>
        <a:xfrm>
          <a:off x="564774" y="93725"/>
          <a:ext cx="1917795" cy="191779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50D4A27-A891-4A83-9CEA-D58C43D70E07}" type="pres">
      <dgm:prSet presAssocID="{C4300D01-3E72-4A51-8C36-8577BE3F306C}" presName="arrowWedge4" presStyleLbl="fgSibTrans2D1" presStyleIdx="3" presStyleCnt="5"/>
      <dgm:spPr>
        <a:xfrm>
          <a:off x="526057" y="65604"/>
          <a:ext cx="1917795" cy="191779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5306ECEA-C8CB-452D-9E4B-204A5AEE87A5}" type="pres">
      <dgm:prSet presAssocID="{BFA58C74-EDA0-4E17-8082-3B22A813FAC9}" presName="arrowWedge5" presStyleLbl="fgSibTrans2D1" presStyleIdx="4" presStyleCnt="5"/>
      <dgm:spPr>
        <a:xfrm>
          <a:off x="540882" y="20112"/>
          <a:ext cx="1917795" cy="191779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</dgm:ptLst>
  <dgm:cxnLst>
    <dgm:cxn modelId="{142BEC05-6222-4F59-8A3B-6E95A2D15265}" type="presOf" srcId="{7958C2B1-5D33-4876-BC69-FC481D03DB4F}" destId="{9AC8E6BC-999F-41D3-B6A9-8981DCFE2E0A}" srcOrd="1" destOrd="0" presId="urn:microsoft.com/office/officeart/2005/8/layout/cycle8#1"/>
    <dgm:cxn modelId="{25F62A0B-18F9-4B1D-8EFE-CE02BCF789F7}" srcId="{6D78EBF6-8ED1-4455-94E8-725297F5984B}" destId="{32133278-181E-434E-982A-E83F80C08791}" srcOrd="1" destOrd="0" parTransId="{A0121B89-CBA6-4AD0-9ADE-5DEAE4235242}" sibTransId="{D6DBC6ED-962A-466C-B15A-F9F63C6F999F}"/>
    <dgm:cxn modelId="{F932490C-6489-4429-8917-B5B667EDA613}" srcId="{6D78EBF6-8ED1-4455-94E8-725297F5984B}" destId="{FDFF597A-51E1-4891-A9FB-E06DDC7D5319}" srcOrd="4" destOrd="0" parTransId="{C5A67959-0DF7-48AD-9389-B1E91A0A6581}" sibTransId="{BFA58C74-EDA0-4E17-8082-3B22A813FAC9}"/>
    <dgm:cxn modelId="{2D69031E-B4FA-44A9-A4BD-E1FBD7D96C0C}" type="presOf" srcId="{EEB2E41C-35BC-4AB4-BE9E-4E216B4C76D8}" destId="{A82C9238-A53D-452B-B00C-808570B4A214}" srcOrd="0" destOrd="0" presId="urn:microsoft.com/office/officeart/2005/8/layout/cycle8#1"/>
    <dgm:cxn modelId="{10D9AD45-6745-42B1-A78B-62FB7CD4B4A9}" type="presOf" srcId="{EEB2E41C-35BC-4AB4-BE9E-4E216B4C76D8}" destId="{688BB9E2-73F0-492E-B587-2140272AEE8F}" srcOrd="1" destOrd="0" presId="urn:microsoft.com/office/officeart/2005/8/layout/cycle8#1"/>
    <dgm:cxn modelId="{8FB04269-54FF-4EF0-9798-7B8CAD3B4C08}" type="presOf" srcId="{FDFF597A-51E1-4891-A9FB-E06DDC7D5319}" destId="{85B6A51C-78F4-4D1E-8EAF-8347B199D930}" srcOrd="0" destOrd="0" presId="urn:microsoft.com/office/officeart/2005/8/layout/cycle8#1"/>
    <dgm:cxn modelId="{FF3C8C6C-4035-42C1-956C-CA4CB157A7B9}" type="presOf" srcId="{32133278-181E-434E-982A-E83F80C08791}" destId="{AB16577E-2078-4A12-B4E3-F9A83573E093}" srcOrd="1" destOrd="0" presId="urn:microsoft.com/office/officeart/2005/8/layout/cycle8#1"/>
    <dgm:cxn modelId="{47A06F50-9C2C-4033-9A11-9E56742763DF}" srcId="{6D78EBF6-8ED1-4455-94E8-725297F5984B}" destId="{7958C2B1-5D33-4876-BC69-FC481D03DB4F}" srcOrd="0" destOrd="0" parTransId="{235E0672-9C65-42F7-9503-08459D33B118}" sibTransId="{10CBF525-8E6E-4754-ACFE-CB43297556A5}"/>
    <dgm:cxn modelId="{E5EFAC53-9B4A-463F-80A4-8D8443D7B82F}" type="presOf" srcId="{FDFF597A-51E1-4891-A9FB-E06DDC7D5319}" destId="{0CDB2B9D-86EF-4D8E-BCAE-68ADD4047D4F}" srcOrd="1" destOrd="0" presId="urn:microsoft.com/office/officeart/2005/8/layout/cycle8#1"/>
    <dgm:cxn modelId="{2A35C589-3F00-4F1F-A7C4-CE0A33FA76EE}" type="presOf" srcId="{B818FBA1-780D-462D-B906-F66C5870D561}" destId="{EBB24703-DC48-4074-AA12-2DC617A1E351}" srcOrd="1" destOrd="0" presId="urn:microsoft.com/office/officeart/2005/8/layout/cycle8#1"/>
    <dgm:cxn modelId="{7435A394-8942-4881-9181-B4860C4338D8}" srcId="{6D78EBF6-8ED1-4455-94E8-725297F5984B}" destId="{EEB2E41C-35BC-4AB4-BE9E-4E216B4C76D8}" srcOrd="3" destOrd="0" parTransId="{C79247F4-7615-4CC2-8A1B-8496FAE2B037}" sibTransId="{C4300D01-3E72-4A51-8C36-8577BE3F306C}"/>
    <dgm:cxn modelId="{5A2E4BA0-DC79-4A03-AF92-5F51D21A27E8}" type="presOf" srcId="{B818FBA1-780D-462D-B906-F66C5870D561}" destId="{D4466EC9-C541-4C6F-8B15-98A48EFEDD40}" srcOrd="0" destOrd="0" presId="urn:microsoft.com/office/officeart/2005/8/layout/cycle8#1"/>
    <dgm:cxn modelId="{CD4B0BA7-2FBD-4902-B872-17DA656D79DC}" type="presOf" srcId="{7958C2B1-5D33-4876-BC69-FC481D03DB4F}" destId="{97A3CADF-5F5A-4E72-9846-FB3DDA54A41E}" srcOrd="0" destOrd="0" presId="urn:microsoft.com/office/officeart/2005/8/layout/cycle8#1"/>
    <dgm:cxn modelId="{EF5922AD-4E35-4338-981A-87B5DEAD6D07}" srcId="{6D78EBF6-8ED1-4455-94E8-725297F5984B}" destId="{B818FBA1-780D-462D-B906-F66C5870D561}" srcOrd="2" destOrd="0" parTransId="{89CAE165-0367-4551-B858-88AEC3D2C7CD}" sibTransId="{79669644-F0FE-4466-9FB7-B5EF870C57EF}"/>
    <dgm:cxn modelId="{7A26FEBA-56CB-499B-9C7F-4DE5D0CFEFEC}" type="presOf" srcId="{32133278-181E-434E-982A-E83F80C08791}" destId="{397E5CF0-B29F-40AE-BC1F-9687E5A6DE4F}" srcOrd="0" destOrd="0" presId="urn:microsoft.com/office/officeart/2005/8/layout/cycle8#1"/>
    <dgm:cxn modelId="{EA721AEF-17B4-4118-8B7E-4D9308EBB248}" type="presOf" srcId="{6D78EBF6-8ED1-4455-94E8-725297F5984B}" destId="{81A55F3A-16A7-48CD-80FA-1A66B5448E95}" srcOrd="0" destOrd="0" presId="urn:microsoft.com/office/officeart/2005/8/layout/cycle8#1"/>
    <dgm:cxn modelId="{A6F83BC2-0A1F-4A26-BA06-631549947954}" type="presParOf" srcId="{81A55F3A-16A7-48CD-80FA-1A66B5448E95}" destId="{97A3CADF-5F5A-4E72-9846-FB3DDA54A41E}" srcOrd="0" destOrd="0" presId="urn:microsoft.com/office/officeart/2005/8/layout/cycle8#1"/>
    <dgm:cxn modelId="{C28F2C66-C230-4BBE-B1AD-D7ABA54B686C}" type="presParOf" srcId="{81A55F3A-16A7-48CD-80FA-1A66B5448E95}" destId="{3D75CDC4-8EAE-4502-B9A3-C81CE0853E25}" srcOrd="1" destOrd="0" presId="urn:microsoft.com/office/officeart/2005/8/layout/cycle8#1"/>
    <dgm:cxn modelId="{1BBBBD68-2161-4C36-9791-E01B1A25B8AB}" type="presParOf" srcId="{81A55F3A-16A7-48CD-80FA-1A66B5448E95}" destId="{FCAB1F16-DB89-4E1A-9807-3129DF1D2104}" srcOrd="2" destOrd="0" presId="urn:microsoft.com/office/officeart/2005/8/layout/cycle8#1"/>
    <dgm:cxn modelId="{1BDDD95D-3800-48F7-9392-1689C06A41A7}" type="presParOf" srcId="{81A55F3A-16A7-48CD-80FA-1A66B5448E95}" destId="{9AC8E6BC-999F-41D3-B6A9-8981DCFE2E0A}" srcOrd="3" destOrd="0" presId="urn:microsoft.com/office/officeart/2005/8/layout/cycle8#1"/>
    <dgm:cxn modelId="{09A04D6D-4CE7-42E5-BE70-D43BBB654C8B}" type="presParOf" srcId="{81A55F3A-16A7-48CD-80FA-1A66B5448E95}" destId="{397E5CF0-B29F-40AE-BC1F-9687E5A6DE4F}" srcOrd="4" destOrd="0" presId="urn:microsoft.com/office/officeart/2005/8/layout/cycle8#1"/>
    <dgm:cxn modelId="{B668ABE6-F9A1-477D-809D-A7BDA8A5BAF5}" type="presParOf" srcId="{81A55F3A-16A7-48CD-80FA-1A66B5448E95}" destId="{82B8167E-C208-43E3-AD25-0CEA5112FC52}" srcOrd="5" destOrd="0" presId="urn:microsoft.com/office/officeart/2005/8/layout/cycle8#1"/>
    <dgm:cxn modelId="{8853D131-1089-45D7-B5B7-AF64CCDC5B93}" type="presParOf" srcId="{81A55F3A-16A7-48CD-80FA-1A66B5448E95}" destId="{83EE8944-4DAE-4A5F-A9B4-D48774102FD7}" srcOrd="6" destOrd="0" presId="urn:microsoft.com/office/officeart/2005/8/layout/cycle8#1"/>
    <dgm:cxn modelId="{E2461476-8A74-470C-B30B-E7193777F125}" type="presParOf" srcId="{81A55F3A-16A7-48CD-80FA-1A66B5448E95}" destId="{AB16577E-2078-4A12-B4E3-F9A83573E093}" srcOrd="7" destOrd="0" presId="urn:microsoft.com/office/officeart/2005/8/layout/cycle8#1"/>
    <dgm:cxn modelId="{B26C720D-DAA2-4986-92E3-87712BBCBE4E}" type="presParOf" srcId="{81A55F3A-16A7-48CD-80FA-1A66B5448E95}" destId="{D4466EC9-C541-4C6F-8B15-98A48EFEDD40}" srcOrd="8" destOrd="0" presId="urn:microsoft.com/office/officeart/2005/8/layout/cycle8#1"/>
    <dgm:cxn modelId="{17E42732-B88C-47DC-8727-51D00ADC1A07}" type="presParOf" srcId="{81A55F3A-16A7-48CD-80FA-1A66B5448E95}" destId="{1ECE1122-FB17-4587-ACCF-6C1F658155B0}" srcOrd="9" destOrd="0" presId="urn:microsoft.com/office/officeart/2005/8/layout/cycle8#1"/>
    <dgm:cxn modelId="{C59A080F-EFB1-4243-87B0-318DA021C9BB}" type="presParOf" srcId="{81A55F3A-16A7-48CD-80FA-1A66B5448E95}" destId="{9EAA3B10-ED55-47C5-A046-FB2869470B98}" srcOrd="10" destOrd="0" presId="urn:microsoft.com/office/officeart/2005/8/layout/cycle8#1"/>
    <dgm:cxn modelId="{7C1CBE98-87C6-490D-957D-4E445117CC53}" type="presParOf" srcId="{81A55F3A-16A7-48CD-80FA-1A66B5448E95}" destId="{EBB24703-DC48-4074-AA12-2DC617A1E351}" srcOrd="11" destOrd="0" presId="urn:microsoft.com/office/officeart/2005/8/layout/cycle8#1"/>
    <dgm:cxn modelId="{7A6C0DDC-4CB4-48E6-8079-647ADEA47C70}" type="presParOf" srcId="{81A55F3A-16A7-48CD-80FA-1A66B5448E95}" destId="{A82C9238-A53D-452B-B00C-808570B4A214}" srcOrd="12" destOrd="0" presId="urn:microsoft.com/office/officeart/2005/8/layout/cycle8#1"/>
    <dgm:cxn modelId="{1D0EBD72-FD65-41D1-8AD3-485B19EC58BD}" type="presParOf" srcId="{81A55F3A-16A7-48CD-80FA-1A66B5448E95}" destId="{EF503CAB-68E4-4B90-852E-D2D3150F1715}" srcOrd="13" destOrd="0" presId="urn:microsoft.com/office/officeart/2005/8/layout/cycle8#1"/>
    <dgm:cxn modelId="{C9C75798-6641-4809-96E8-5C0F8A170CCF}" type="presParOf" srcId="{81A55F3A-16A7-48CD-80FA-1A66B5448E95}" destId="{5FF3992C-C5E8-4DB6-8681-9F7C3B035551}" srcOrd="14" destOrd="0" presId="urn:microsoft.com/office/officeart/2005/8/layout/cycle8#1"/>
    <dgm:cxn modelId="{2C8EB84D-C884-4158-BC6D-6CB3A7247696}" type="presParOf" srcId="{81A55F3A-16A7-48CD-80FA-1A66B5448E95}" destId="{688BB9E2-73F0-492E-B587-2140272AEE8F}" srcOrd="15" destOrd="0" presId="urn:microsoft.com/office/officeart/2005/8/layout/cycle8#1"/>
    <dgm:cxn modelId="{1326A922-BB32-4270-B020-C3212A33BD81}" type="presParOf" srcId="{81A55F3A-16A7-48CD-80FA-1A66B5448E95}" destId="{85B6A51C-78F4-4D1E-8EAF-8347B199D930}" srcOrd="16" destOrd="0" presId="urn:microsoft.com/office/officeart/2005/8/layout/cycle8#1"/>
    <dgm:cxn modelId="{4631F42E-9C80-4660-89FA-96009A2B190E}" type="presParOf" srcId="{81A55F3A-16A7-48CD-80FA-1A66B5448E95}" destId="{1C5A8A6F-1F3D-4DB4-BE49-4C7464E9DE6D}" srcOrd="17" destOrd="0" presId="urn:microsoft.com/office/officeart/2005/8/layout/cycle8#1"/>
    <dgm:cxn modelId="{A9F76CFA-B269-40D0-87CE-1D629444A58C}" type="presParOf" srcId="{81A55F3A-16A7-48CD-80FA-1A66B5448E95}" destId="{91B8AC0B-85C8-4C31-BBDC-844D389AA2F1}" srcOrd="18" destOrd="0" presId="urn:microsoft.com/office/officeart/2005/8/layout/cycle8#1"/>
    <dgm:cxn modelId="{362B0624-5F47-4832-817E-4ACCEAA22887}" type="presParOf" srcId="{81A55F3A-16A7-48CD-80FA-1A66B5448E95}" destId="{0CDB2B9D-86EF-4D8E-BCAE-68ADD4047D4F}" srcOrd="19" destOrd="0" presId="urn:microsoft.com/office/officeart/2005/8/layout/cycle8#1"/>
    <dgm:cxn modelId="{39A0A648-9532-4A4F-9504-12612F444920}" type="presParOf" srcId="{81A55F3A-16A7-48CD-80FA-1A66B5448E95}" destId="{A6D4CA5B-964C-4C1A-9AB8-6EC7B8F1D286}" srcOrd="20" destOrd="0" presId="urn:microsoft.com/office/officeart/2005/8/layout/cycle8#1"/>
    <dgm:cxn modelId="{923BADAB-65D0-4104-8F4B-443847AA8339}" type="presParOf" srcId="{81A55F3A-16A7-48CD-80FA-1A66B5448E95}" destId="{9CFC3FF2-2CA6-438F-8654-9737B5C348BC}" srcOrd="21" destOrd="0" presId="urn:microsoft.com/office/officeart/2005/8/layout/cycle8#1"/>
    <dgm:cxn modelId="{9594EE90-2E24-49BD-B520-A8CB724601C7}" type="presParOf" srcId="{81A55F3A-16A7-48CD-80FA-1A66B5448E95}" destId="{E62096D8-EDC4-4D1D-807C-F78E7646F3E9}" srcOrd="22" destOrd="0" presId="urn:microsoft.com/office/officeart/2005/8/layout/cycle8#1"/>
    <dgm:cxn modelId="{B8D2F402-01F9-4AE4-BF11-EC82AB74B624}" type="presParOf" srcId="{81A55F3A-16A7-48CD-80FA-1A66B5448E95}" destId="{250D4A27-A891-4A83-9CEA-D58C43D70E07}" srcOrd="23" destOrd="0" presId="urn:microsoft.com/office/officeart/2005/8/layout/cycle8#1"/>
    <dgm:cxn modelId="{2DA09B87-A2BD-4FAC-9744-29626F3406EF}" type="presParOf" srcId="{81A55F3A-16A7-48CD-80FA-1A66B5448E95}" destId="{5306ECEA-C8CB-452D-9E4B-204A5AEE87A5}" srcOrd="24" destOrd="0" presId="urn:microsoft.com/office/officeart/2005/8/layout/cycle8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0626D-1851-457F-A207-458BA382546E}" type="doc">
      <dgm:prSet loTypeId="urn:microsoft.com/office/officeart/2005/8/layout/equation2#1" loCatId="process" qsTypeId="urn:microsoft.com/office/officeart/2005/8/quickstyle/simple1#5" qsCatId="simple" csTypeId="urn:microsoft.com/office/officeart/2005/8/colors/accent1_2#2" csCatId="accent1" phldr="1"/>
      <dgm:spPr/>
    </dgm:pt>
    <dgm:pt modelId="{7CFDD3D4-160F-4679-AE7B-AFADD36B33D7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创建项目</a:t>
          </a:r>
        </a:p>
      </dgm:t>
    </dgm:pt>
    <dgm:pt modelId="{C97AC1F3-05A1-4B70-9A8E-626EA33DA7DE}" type="parTrans" cxnId="{7F86E68D-5A17-4410-A3F3-786C171E8694}">
      <dgm:prSet/>
      <dgm:spPr/>
      <dgm:t>
        <a:bodyPr/>
        <a:lstStyle/>
        <a:p>
          <a:endParaRPr lang="zh-CN" altLang="en-US"/>
        </a:p>
      </dgm:t>
    </dgm:pt>
    <dgm:pt modelId="{04EEE514-1204-4033-926E-7F65D5CFB163}" type="sibTrans" cxnId="{7F86E68D-5A17-4410-A3F3-786C171E8694}">
      <dgm:prSet/>
      <dgm:spPr/>
      <dgm:t>
        <a:bodyPr/>
        <a:lstStyle/>
        <a:p>
          <a:endParaRPr lang="zh-CN" altLang="en-US"/>
        </a:p>
      </dgm:t>
    </dgm:pt>
    <dgm:pt modelId="{11FD9C1F-F8C3-4E56-9308-BD18F21F075B}">
      <dgm:prSet phldrT="[文本]"/>
      <dgm:spPr/>
      <dgm:t>
        <a:bodyPr/>
        <a:lstStyle/>
        <a:p>
          <a:r>
            <a:rPr lang="zh-CN" alt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创建</a:t>
          </a:r>
          <a:r>
            <a:rPr lang="en-US" altLang="zh-CN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Python</a:t>
          </a:r>
          <a:r>
            <a:rPr lang="zh-CN" alt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文件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>
              <a:snd r:embed="rId8" name="camera.wav"/>
            </a:hlinkClick>
          </dgm14:cNvPr>
        </a:ext>
      </dgm:extLst>
    </dgm:pt>
    <dgm:pt modelId="{E2519BB1-147F-4FAF-87E1-4B42BA0FBB38}" type="parTrans" cxnId="{35186E88-5825-4799-9752-B2E2357446F6}">
      <dgm:prSet/>
      <dgm:spPr/>
      <dgm:t>
        <a:bodyPr/>
        <a:lstStyle/>
        <a:p>
          <a:endParaRPr lang="zh-CN" altLang="en-US"/>
        </a:p>
      </dgm:t>
    </dgm:pt>
    <dgm:pt modelId="{22273999-64AD-4EAD-8609-30A2FB21C128}" type="sibTrans" cxnId="{35186E88-5825-4799-9752-B2E2357446F6}">
      <dgm:prSet/>
      <dgm:spPr/>
      <dgm:t>
        <a:bodyPr/>
        <a:lstStyle/>
        <a:p>
          <a:endParaRPr lang="zh-CN" altLang="en-US"/>
        </a:p>
      </dgm:t>
    </dgm:pt>
    <dgm:pt modelId="{B6B9F347-97B5-4D85-9BDF-B8195F1A9138}">
      <dgm:prSet phldrT="[文本]"/>
      <dgm:spPr/>
      <dgm:t>
        <a:bodyPr/>
        <a:lstStyle/>
        <a:p>
          <a:r>
            <a:rPr lang="zh-CN" alt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运行</a:t>
          </a:r>
          <a:r>
            <a:rPr lang="en-US" altLang="zh-CN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Python</a:t>
          </a:r>
          <a:r>
            <a:rPr lang="zh-CN" altLang="en-US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程序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 highlightClick="1">
              <a:snd r:embed="rId8" name="camera.wav"/>
            </a:hlinkClick>
          </dgm14:cNvPr>
        </a:ext>
      </dgm:extLst>
    </dgm:pt>
    <dgm:pt modelId="{BFFCC100-14D0-4BE4-9D13-45324C61952A}" type="parTrans" cxnId="{1A151FA2-4336-4E2E-99BA-AE0DB47DF18F}">
      <dgm:prSet/>
      <dgm:spPr/>
      <dgm:t>
        <a:bodyPr/>
        <a:lstStyle/>
        <a:p>
          <a:endParaRPr lang="zh-CN" altLang="en-US"/>
        </a:p>
      </dgm:t>
    </dgm:pt>
    <dgm:pt modelId="{CD060505-4600-4E51-B434-0879157815D7}" type="sibTrans" cxnId="{1A151FA2-4336-4E2E-99BA-AE0DB47DF18F}">
      <dgm:prSet/>
      <dgm:spPr/>
      <dgm:t>
        <a:bodyPr/>
        <a:lstStyle/>
        <a:p>
          <a:endParaRPr lang="zh-CN" altLang="en-US"/>
        </a:p>
      </dgm:t>
    </dgm:pt>
    <dgm:pt modelId="{AF27B56B-DE19-4B97-A7F7-D8748750EA57}" type="pres">
      <dgm:prSet presAssocID="{1E80626D-1851-457F-A207-458BA382546E}" presName="Name0" presStyleCnt="0">
        <dgm:presLayoutVars>
          <dgm:dir/>
          <dgm:resizeHandles val="exact"/>
        </dgm:presLayoutVars>
      </dgm:prSet>
      <dgm:spPr/>
    </dgm:pt>
    <dgm:pt modelId="{3ED467E7-191A-4618-99A0-59A36DBC9193}" type="pres">
      <dgm:prSet presAssocID="{1E80626D-1851-457F-A207-458BA382546E}" presName="vNodes" presStyleCnt="0"/>
      <dgm:spPr/>
    </dgm:pt>
    <dgm:pt modelId="{A498BC26-51C7-41F4-B843-71B581A08269}" type="pres">
      <dgm:prSet presAssocID="{7CFDD3D4-160F-4679-AE7B-AFADD36B33D7}" presName="node" presStyleLbl="node1" presStyleIdx="0" presStyleCnt="3">
        <dgm:presLayoutVars>
          <dgm:bulletEnabled val="1"/>
        </dgm:presLayoutVars>
      </dgm:prSet>
      <dgm:spPr/>
    </dgm:pt>
    <dgm:pt modelId="{208241B3-68D4-4A99-8DCD-A4E03847599D}" type="pres">
      <dgm:prSet presAssocID="{04EEE514-1204-4033-926E-7F65D5CFB163}" presName="spacerT" presStyleCnt="0"/>
      <dgm:spPr/>
    </dgm:pt>
    <dgm:pt modelId="{9D412753-0A27-42CE-882F-C9B6DBC5BBD2}" type="pres">
      <dgm:prSet presAssocID="{04EEE514-1204-4033-926E-7F65D5CFB163}" presName="sibTrans" presStyleLbl="sibTrans2D1" presStyleIdx="0" presStyleCnt="2"/>
      <dgm:spPr/>
    </dgm:pt>
    <dgm:pt modelId="{DF20BABD-B2CD-431D-BA54-C9472A8BC53E}" type="pres">
      <dgm:prSet presAssocID="{04EEE514-1204-4033-926E-7F65D5CFB163}" presName="spacerB" presStyleCnt="0"/>
      <dgm:spPr/>
    </dgm:pt>
    <dgm:pt modelId="{686A0DF9-1E26-4BB3-BA89-85F308FFB53C}" type="pres">
      <dgm:prSet presAssocID="{11FD9C1F-F8C3-4E56-9308-BD18F21F075B}" presName="node" presStyleLbl="node1" presStyleIdx="1" presStyleCnt="3">
        <dgm:presLayoutVars>
          <dgm:bulletEnabled val="1"/>
        </dgm:presLayoutVars>
      </dgm:prSet>
      <dgm:spPr/>
    </dgm:pt>
    <dgm:pt modelId="{01F1B0E7-2EC9-45A7-8551-D3828CB9F62A}" type="pres">
      <dgm:prSet presAssocID="{1E80626D-1851-457F-A207-458BA382546E}" presName="sibTransLast" presStyleLbl="sibTrans2D1" presStyleIdx="1" presStyleCnt="2"/>
      <dgm:spPr/>
    </dgm:pt>
    <dgm:pt modelId="{2F2AE8E6-FCA8-4782-99DC-254050A325F6}" type="pres">
      <dgm:prSet presAssocID="{1E80626D-1851-457F-A207-458BA382546E}" presName="connectorText" presStyleLbl="sibTrans2D1" presStyleIdx="1" presStyleCnt="2"/>
      <dgm:spPr/>
    </dgm:pt>
    <dgm:pt modelId="{508F4E67-7EF7-456E-9280-639F2B8BE70D}" type="pres">
      <dgm:prSet presAssocID="{1E80626D-1851-457F-A207-458BA382546E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5263C17-83FB-492C-B9AE-B8BAC872D740}" type="presOf" srcId="{B6B9F347-97B5-4D85-9BDF-B8195F1A9138}" destId="{508F4E67-7EF7-456E-9280-639F2B8BE70D}" srcOrd="0" destOrd="0" presId="urn:microsoft.com/office/officeart/2005/8/layout/equation2#1"/>
    <dgm:cxn modelId="{FEF9BC18-5D20-4A7F-B36D-2230BBAE0869}" type="presOf" srcId="{7CFDD3D4-160F-4679-AE7B-AFADD36B33D7}" destId="{A498BC26-51C7-41F4-B843-71B581A08269}" srcOrd="0" destOrd="0" presId="urn:microsoft.com/office/officeart/2005/8/layout/equation2#1"/>
    <dgm:cxn modelId="{33D5141C-FEEA-4D86-B271-D8CA550A4774}" type="presOf" srcId="{1E80626D-1851-457F-A207-458BA382546E}" destId="{AF27B56B-DE19-4B97-A7F7-D8748750EA57}" srcOrd="0" destOrd="0" presId="urn:microsoft.com/office/officeart/2005/8/layout/equation2#1"/>
    <dgm:cxn modelId="{C1211A47-8996-442E-B704-C7EA5D091279}" type="presOf" srcId="{04EEE514-1204-4033-926E-7F65D5CFB163}" destId="{9D412753-0A27-42CE-882F-C9B6DBC5BBD2}" srcOrd="0" destOrd="0" presId="urn:microsoft.com/office/officeart/2005/8/layout/equation2#1"/>
    <dgm:cxn modelId="{AE959D4B-2297-4C26-8C11-C1C0039C0C41}" type="presOf" srcId="{11FD9C1F-F8C3-4E56-9308-BD18F21F075B}" destId="{686A0DF9-1E26-4BB3-BA89-85F308FFB53C}" srcOrd="0" destOrd="0" presId="urn:microsoft.com/office/officeart/2005/8/layout/equation2#1"/>
    <dgm:cxn modelId="{35186E88-5825-4799-9752-B2E2357446F6}" srcId="{1E80626D-1851-457F-A207-458BA382546E}" destId="{11FD9C1F-F8C3-4E56-9308-BD18F21F075B}" srcOrd="1" destOrd="0" parTransId="{E2519BB1-147F-4FAF-87E1-4B42BA0FBB38}" sibTransId="{22273999-64AD-4EAD-8609-30A2FB21C128}"/>
    <dgm:cxn modelId="{7F86E68D-5A17-4410-A3F3-786C171E8694}" srcId="{1E80626D-1851-457F-A207-458BA382546E}" destId="{7CFDD3D4-160F-4679-AE7B-AFADD36B33D7}" srcOrd="0" destOrd="0" parTransId="{C97AC1F3-05A1-4B70-9A8E-626EA33DA7DE}" sibTransId="{04EEE514-1204-4033-926E-7F65D5CFB163}"/>
    <dgm:cxn modelId="{1A151FA2-4336-4E2E-99BA-AE0DB47DF18F}" srcId="{1E80626D-1851-457F-A207-458BA382546E}" destId="{B6B9F347-97B5-4D85-9BDF-B8195F1A9138}" srcOrd="2" destOrd="0" parTransId="{BFFCC100-14D0-4BE4-9D13-45324C61952A}" sibTransId="{CD060505-4600-4E51-B434-0879157815D7}"/>
    <dgm:cxn modelId="{99CDF1C0-D890-443A-A37D-A883A045E558}" type="presOf" srcId="{22273999-64AD-4EAD-8609-30A2FB21C128}" destId="{2F2AE8E6-FCA8-4782-99DC-254050A325F6}" srcOrd="1" destOrd="0" presId="urn:microsoft.com/office/officeart/2005/8/layout/equation2#1"/>
    <dgm:cxn modelId="{97D005FB-CF6C-486E-9001-F1EC4DF7986E}" type="presOf" srcId="{22273999-64AD-4EAD-8609-30A2FB21C128}" destId="{01F1B0E7-2EC9-45A7-8551-D3828CB9F62A}" srcOrd="0" destOrd="0" presId="urn:microsoft.com/office/officeart/2005/8/layout/equation2#1"/>
    <dgm:cxn modelId="{09430B20-A346-42EC-A8AD-8FF30EF23A88}" type="presParOf" srcId="{AF27B56B-DE19-4B97-A7F7-D8748750EA57}" destId="{3ED467E7-191A-4618-99A0-59A36DBC9193}" srcOrd="0" destOrd="0" presId="urn:microsoft.com/office/officeart/2005/8/layout/equation2#1"/>
    <dgm:cxn modelId="{91B91B98-F7CF-43D4-A992-12DB962CA33A}" type="presParOf" srcId="{3ED467E7-191A-4618-99A0-59A36DBC9193}" destId="{A498BC26-51C7-41F4-B843-71B581A08269}" srcOrd="0" destOrd="0" presId="urn:microsoft.com/office/officeart/2005/8/layout/equation2#1"/>
    <dgm:cxn modelId="{3DEBD124-81BF-426C-8A2A-2711B49B5626}" type="presParOf" srcId="{3ED467E7-191A-4618-99A0-59A36DBC9193}" destId="{208241B3-68D4-4A99-8DCD-A4E03847599D}" srcOrd="1" destOrd="0" presId="urn:microsoft.com/office/officeart/2005/8/layout/equation2#1"/>
    <dgm:cxn modelId="{194C7BCF-0F58-428E-9D18-D805BB0397B6}" type="presParOf" srcId="{3ED467E7-191A-4618-99A0-59A36DBC9193}" destId="{9D412753-0A27-42CE-882F-C9B6DBC5BBD2}" srcOrd="2" destOrd="0" presId="urn:microsoft.com/office/officeart/2005/8/layout/equation2#1"/>
    <dgm:cxn modelId="{D85EF93A-DF7D-4C13-A794-2CD625BCC2C2}" type="presParOf" srcId="{3ED467E7-191A-4618-99A0-59A36DBC9193}" destId="{DF20BABD-B2CD-431D-BA54-C9472A8BC53E}" srcOrd="3" destOrd="0" presId="urn:microsoft.com/office/officeart/2005/8/layout/equation2#1"/>
    <dgm:cxn modelId="{4E93E3C9-D1CE-4954-8F17-3B01E0718EFF}" type="presParOf" srcId="{3ED467E7-191A-4618-99A0-59A36DBC9193}" destId="{686A0DF9-1E26-4BB3-BA89-85F308FFB53C}" srcOrd="4" destOrd="0" presId="urn:microsoft.com/office/officeart/2005/8/layout/equation2#1"/>
    <dgm:cxn modelId="{3F5B5E55-39B2-4855-85F2-F452FCFD5634}" type="presParOf" srcId="{AF27B56B-DE19-4B97-A7F7-D8748750EA57}" destId="{01F1B0E7-2EC9-45A7-8551-D3828CB9F62A}" srcOrd="1" destOrd="0" presId="urn:microsoft.com/office/officeart/2005/8/layout/equation2#1"/>
    <dgm:cxn modelId="{5E625184-7E54-4007-BE80-F31D57F34F32}" type="presParOf" srcId="{01F1B0E7-2EC9-45A7-8551-D3828CB9F62A}" destId="{2F2AE8E6-FCA8-4782-99DC-254050A325F6}" srcOrd="0" destOrd="0" presId="urn:microsoft.com/office/officeart/2005/8/layout/equation2#1"/>
    <dgm:cxn modelId="{B8EE1B0E-BE31-4636-B77F-2DE5C91F1B57}" type="presParOf" srcId="{AF27B56B-DE19-4B97-A7F7-D8748750EA57}" destId="{508F4E67-7EF7-456E-9280-639F2B8BE70D}" srcOrd="2" destOrd="0" presId="urn:microsoft.com/office/officeart/2005/8/layout/equation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3CADF-5F5A-4E72-9846-FB3DDA54A41E}">
      <dsp:nvSpPr>
        <dsp:cNvPr id="0" name=""/>
        <dsp:cNvSpPr/>
      </dsp:nvSpPr>
      <dsp:spPr bwMode="white">
        <a:xfrm>
          <a:off x="694388" y="125753"/>
          <a:ext cx="1706512" cy="1706512"/>
        </a:xfrm>
        <a:prstGeom prst="pie">
          <a:avLst>
            <a:gd name="adj1" fmla="val 16200000"/>
            <a:gd name="adj2" fmla="val 20520000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2</a:t>
          </a:r>
          <a:endParaRPr lang="zh-CN" altLang="en-US" sz="15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1664948" y="466163"/>
        <a:ext cx="387864" cy="258575"/>
      </dsp:txXfrm>
    </dsp:sp>
    <dsp:sp modelId="{397E5CF0-B29F-40AE-BC1F-9687E5A6DE4F}">
      <dsp:nvSpPr>
        <dsp:cNvPr id="0" name=""/>
        <dsp:cNvSpPr/>
      </dsp:nvSpPr>
      <dsp:spPr bwMode="white">
        <a:xfrm>
          <a:off x="709015" y="171260"/>
          <a:ext cx="1706512" cy="1706512"/>
        </a:xfrm>
        <a:prstGeom prst="pie">
          <a:avLst>
            <a:gd name="adj1" fmla="val 20520000"/>
            <a:gd name="adj2" fmla="val 3240000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3</a:t>
          </a:r>
          <a:endParaRPr lang="zh-CN" altLang="en-US" sz="15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1882470" y="1010477"/>
        <a:ext cx="359132" cy="287306"/>
      </dsp:txXfrm>
    </dsp:sp>
    <dsp:sp modelId="{D4466EC9-C541-4C6F-8B15-98A48EFEDD40}">
      <dsp:nvSpPr>
        <dsp:cNvPr id="0" name=""/>
        <dsp:cNvSpPr/>
      </dsp:nvSpPr>
      <dsp:spPr bwMode="white">
        <a:xfrm>
          <a:off x="670416" y="199296"/>
          <a:ext cx="1706512" cy="1706512"/>
        </a:xfrm>
        <a:prstGeom prst="pie">
          <a:avLst>
            <a:gd name="adj1" fmla="val 3240000"/>
            <a:gd name="adj2" fmla="val 7560000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4</a:t>
          </a:r>
          <a:endParaRPr lang="zh-CN" altLang="en-US" sz="15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1351288" y="1463371"/>
        <a:ext cx="344767" cy="316037"/>
      </dsp:txXfrm>
    </dsp:sp>
    <dsp:sp modelId="{A82C9238-A53D-452B-B00C-808570B4A214}">
      <dsp:nvSpPr>
        <dsp:cNvPr id="0" name=""/>
        <dsp:cNvSpPr/>
      </dsp:nvSpPr>
      <dsp:spPr bwMode="white">
        <a:xfrm>
          <a:off x="631816" y="171260"/>
          <a:ext cx="1706512" cy="1706512"/>
        </a:xfrm>
        <a:prstGeom prst="pie">
          <a:avLst>
            <a:gd name="adj1" fmla="val 7560000"/>
            <a:gd name="adj2" fmla="val 1188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5</a:t>
          </a:r>
          <a:endParaRPr lang="zh-CN" altLang="en-US" sz="1500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805741" y="1010477"/>
        <a:ext cx="359132" cy="287306"/>
      </dsp:txXfrm>
    </dsp:sp>
    <dsp:sp modelId="{85B6A51C-78F4-4D1E-8EAF-8347B199D930}">
      <dsp:nvSpPr>
        <dsp:cNvPr id="0" name=""/>
        <dsp:cNvSpPr/>
      </dsp:nvSpPr>
      <dsp:spPr bwMode="white">
        <a:xfrm>
          <a:off x="646443" y="125753"/>
          <a:ext cx="1706512" cy="1706512"/>
        </a:xfrm>
        <a:prstGeom prst="pie">
          <a:avLst>
            <a:gd name="adj1" fmla="val 11880000"/>
            <a:gd name="adj2" fmla="val 16200000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b="1" kern="1200" dirty="0">
              <a:solidFill>
                <a:sysClr val="window" lastClr="FFFFFF"/>
              </a:solidFill>
              <a:latin typeface="Calibri"/>
              <a:ea typeface="等线" panose="02010600030101010101" pitchFamily="2" charset="-122"/>
              <a:cs typeface="+mn-cs"/>
            </a:rPr>
            <a:t>1</a:t>
          </a:r>
          <a:endParaRPr lang="zh-CN" altLang="en-US" sz="1500" b="1" kern="1200" dirty="0">
            <a:solidFill>
              <a:sysClr val="window" lastClr="FFFFFF"/>
            </a:solidFill>
            <a:latin typeface="Calibri"/>
            <a:ea typeface="等线" panose="02010600030101010101" pitchFamily="2" charset="-122"/>
            <a:cs typeface="+mn-cs"/>
          </a:endParaRPr>
        </a:p>
      </dsp:txBody>
      <dsp:txXfrm>
        <a:off x="994532" y="466163"/>
        <a:ext cx="387864" cy="258575"/>
      </dsp:txXfrm>
    </dsp:sp>
    <dsp:sp modelId="{A6D4CA5B-964C-4C1A-9AB8-6EC7B8F1D286}">
      <dsp:nvSpPr>
        <dsp:cNvPr id="0" name=""/>
        <dsp:cNvSpPr/>
      </dsp:nvSpPr>
      <dsp:spPr>
        <a:xfrm>
          <a:off x="588666" y="20112"/>
          <a:ext cx="1917795" cy="191779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rgbClr val="ED7D31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3FF2-2CA6-438F-8654-9737B5C348BC}">
      <dsp:nvSpPr>
        <dsp:cNvPr id="0" name=""/>
        <dsp:cNvSpPr/>
      </dsp:nvSpPr>
      <dsp:spPr>
        <a:xfrm>
          <a:off x="603492" y="65604"/>
          <a:ext cx="1917795" cy="191779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096D8-EDC4-4D1D-807C-F78E7646F3E9}">
      <dsp:nvSpPr>
        <dsp:cNvPr id="0" name=""/>
        <dsp:cNvSpPr/>
      </dsp:nvSpPr>
      <dsp:spPr>
        <a:xfrm>
          <a:off x="564774" y="93725"/>
          <a:ext cx="1917795" cy="191779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rgbClr val="FFC00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D4A27-A891-4A83-9CEA-D58C43D70E07}">
      <dsp:nvSpPr>
        <dsp:cNvPr id="0" name=""/>
        <dsp:cNvSpPr/>
      </dsp:nvSpPr>
      <dsp:spPr>
        <a:xfrm>
          <a:off x="526057" y="65604"/>
          <a:ext cx="1917795" cy="191779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ECEA-C8CB-452D-9E4B-204A5AEE87A5}">
      <dsp:nvSpPr>
        <dsp:cNvPr id="0" name=""/>
        <dsp:cNvSpPr/>
      </dsp:nvSpPr>
      <dsp:spPr>
        <a:xfrm>
          <a:off x="540882" y="20112"/>
          <a:ext cx="1917795" cy="191779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rgbClr val="70AD47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8BC26-51C7-41F4-B843-71B581A08269}">
      <dsp:nvSpPr>
        <dsp:cNvPr id="0" name=""/>
        <dsp:cNvSpPr/>
      </dsp:nvSpPr>
      <dsp:spPr>
        <a:xfrm>
          <a:off x="462043" y="286"/>
          <a:ext cx="1667551" cy="1667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创建项目</a:t>
          </a:r>
        </a:p>
      </dsp:txBody>
      <dsp:txXfrm>
        <a:off x="706250" y="244493"/>
        <a:ext cx="1179137" cy="1179137"/>
      </dsp:txXfrm>
    </dsp:sp>
    <dsp:sp modelId="{9D412753-0A27-42CE-882F-C9B6DBC5BBD2}">
      <dsp:nvSpPr>
        <dsp:cNvPr id="0" name=""/>
        <dsp:cNvSpPr/>
      </dsp:nvSpPr>
      <dsp:spPr>
        <a:xfrm>
          <a:off x="812229" y="1803243"/>
          <a:ext cx="967179" cy="96717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940429" y="2173092"/>
        <a:ext cx="710779" cy="227481"/>
      </dsp:txXfrm>
    </dsp:sp>
    <dsp:sp modelId="{686A0DF9-1E26-4BB3-BA89-85F308FFB53C}">
      <dsp:nvSpPr>
        <dsp:cNvPr id="0" name=""/>
        <dsp:cNvSpPr/>
      </dsp:nvSpPr>
      <dsp:spPr>
        <a:xfrm>
          <a:off x="462043" y="2905828"/>
          <a:ext cx="1667551" cy="16675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创建</a:t>
          </a:r>
          <a:r>
            <a:rPr lang="en-US" altLang="zh-CN" sz="2500" kern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Python</a:t>
          </a:r>
          <a:r>
            <a:rPr lang="zh-CN" altLang="en-US" sz="2500" kern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文件</a:t>
          </a:r>
        </a:p>
      </dsp:txBody>
      <dsp:txXfrm>
        <a:off x="706250" y="3150035"/>
        <a:ext cx="1179137" cy="1179137"/>
      </dsp:txXfrm>
    </dsp:sp>
    <dsp:sp modelId="{01F1B0E7-2EC9-45A7-8551-D3828CB9F62A}">
      <dsp:nvSpPr>
        <dsp:cNvPr id="0" name=""/>
        <dsp:cNvSpPr/>
      </dsp:nvSpPr>
      <dsp:spPr>
        <a:xfrm>
          <a:off x="2379727" y="1976668"/>
          <a:ext cx="530281" cy="620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379727" y="2100734"/>
        <a:ext cx="371197" cy="372197"/>
      </dsp:txXfrm>
    </dsp:sp>
    <dsp:sp modelId="{508F4E67-7EF7-456E-9280-639F2B8BE70D}">
      <dsp:nvSpPr>
        <dsp:cNvPr id="0" name=""/>
        <dsp:cNvSpPr/>
      </dsp:nvSpPr>
      <dsp:spPr>
        <a:xfrm>
          <a:off x="3130125" y="619281"/>
          <a:ext cx="3335102" cy="3335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100" kern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运行</a:t>
          </a:r>
          <a:r>
            <a:rPr lang="en-US" altLang="zh-CN" sz="5100" kern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Python</a:t>
          </a:r>
          <a:r>
            <a:rPr lang="zh-CN" altLang="en-US" sz="5100" kern="12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程序</a:t>
          </a:r>
        </a:p>
      </dsp:txBody>
      <dsp:txXfrm>
        <a:off x="3618539" y="1107695"/>
        <a:ext cx="2358274" cy="235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#1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longCurve"/>
                  <dgm:param type="begPts" val="tL"/>
                  <dgm:param type="endPts" val="tR"/>
                </dgm:alg>
              </dgm:if>
              <dgm:else name="Name175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longCurve"/>
                  <dgm:param type="begPts" val="tL"/>
                  <dgm:param type="endPts" val="t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srcNode" val="dummy1a"/>
                  <dgm:param type="dstNode" val="dummy1b"/>
                  <dgm:param type="begSty" val="noArr"/>
                  <dgm:param type="endSty" val="arr"/>
                  <dgm:param type="connRout" val="curve"/>
                  <dgm:param type="begPts" val="tL"/>
                  <dgm:param type="endPts" val="tL"/>
                </dgm:alg>
              </dgm:if>
              <dgm:else name="Name180">
                <dgm:alg type="conn">
                  <dgm:param type="srcNode" val="dummy1a"/>
                  <dgm:param type="dstNode" val="dummy1b"/>
                  <dgm:param type="begSty" val="arr"/>
                  <dgm:param type="endSty" val="noArr"/>
                  <dgm:param type="connRout" val="curve"/>
                  <dgm:param type="begPts" val="tL"/>
                  <dgm:param type="endPts" val="tL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srcNode" val="dummy2a"/>
              <dgm:param type="dstNode" val="dummy2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5">
            <dgm:alg type="conn">
              <dgm:param type="srcNode" val="dummy2a"/>
              <dgm:param type="dstNode" val="dummy2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srcNode" val="dummy3a"/>
              <dgm:param type="dstNode" val="dummy3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89">
            <dgm:alg type="conn">
              <dgm:param type="srcNode" val="dummy3a"/>
              <dgm:param type="dstNode" val="dummy3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srcNode" val="dummy4a"/>
              <dgm:param type="dstNode" val="dummy4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3">
            <dgm:alg type="conn">
              <dgm:param type="srcNode" val="dummy4a"/>
              <dgm:param type="dstNode" val="dummy4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srcNode" val="dummy5a"/>
              <dgm:param type="dstNode" val="dummy5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197">
            <dgm:alg type="conn">
              <dgm:param type="srcNode" val="dummy5a"/>
              <dgm:param type="dstNode" val="dummy5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srcNode" val="dummy6a"/>
              <dgm:param type="dstNode" val="dummy6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1">
            <dgm:alg type="conn">
              <dgm:param type="srcNode" val="dummy6a"/>
              <dgm:param type="dstNode" val="dummy6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srcNode" val="dummy7a"/>
              <dgm:param type="dstNode" val="dummy7b"/>
              <dgm:param type="begSty" val="noArr"/>
              <dgm:param type="endSty" val="arr"/>
              <dgm:param type="connRout" val="curve"/>
              <dgm:param type="begPts" val="tL"/>
              <dgm:param type="endPts" val="tL"/>
            </dgm:alg>
          </dgm:if>
          <dgm:else name="Name205">
            <dgm:alg type="conn">
              <dgm:param type="srcNode" val="dummy7a"/>
              <dgm:param type="dstNode" val="dummy7b"/>
              <dgm:param type="begSty" val="arr"/>
              <dgm:param type="endSty" val="noArr"/>
              <dgm:param type="connRout" val="curve"/>
              <dgm:param type="begPts" val="tL"/>
              <dgm:param type="endPts" val="tL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#1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55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29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7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https://www.python.org/downloads/</a:t>
            </a:r>
          </a:p>
          <a:p>
            <a:r>
              <a:rPr lang="en-US" altLang="zh-CN" dirty="0"/>
              <a:t>3.11, 3.12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7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58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6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2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3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2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是跟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类似的优化编码后的文件。</a:t>
            </a: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并非从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程序生成，而是其他语言写成的可以被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调用的扩展。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7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4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hyperlink" Target="https://zhuanlan.zhihu.com/p/650557679" TargetMode="External"/><Relationship Id="rId4" Type="http://schemas.openxmlformats.org/officeDocument/2006/relationships/hyperlink" Target="https://www.cnblogs.com/xiaojwang/p/11331202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hyperlink" Target="https://www.python.org/download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 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的世界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DCD3871-A508-78FE-C6EA-6AA69E01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38" y="216000"/>
            <a:ext cx="7825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Python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下载、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安装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73A360-5F74-9088-9C81-2CBA8F4B789C}"/>
              </a:ext>
            </a:extLst>
          </p:cNvPr>
          <p:cNvSpPr txBox="1"/>
          <p:nvPr/>
        </p:nvSpPr>
        <p:spPr>
          <a:xfrm>
            <a:off x="669133" y="4995173"/>
            <a:ext cx="7825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选择支持的系统。下载后，单击开始安装。自定义安装或默认安装，勾选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C4C348-EAC5-7594-7277-3614F7D0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59" y="5490482"/>
            <a:ext cx="2743200" cy="5457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F47882-41CA-464C-1570-20B66CF32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" y="1247264"/>
            <a:ext cx="6981825" cy="3467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58A9E3-6CD3-4B9E-F7AB-8EF36914FF84}"/>
              </a:ext>
            </a:extLst>
          </p:cNvPr>
          <p:cNvSpPr/>
          <p:nvPr/>
        </p:nvSpPr>
        <p:spPr bwMode="auto">
          <a:xfrm>
            <a:off x="1043608" y="2383676"/>
            <a:ext cx="3528392" cy="369332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9300ED-C5B7-4DA8-481A-875D434FC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33" y="5949280"/>
            <a:ext cx="5753447" cy="1047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874185" y="188640"/>
            <a:ext cx="7992888" cy="76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  <a:sym typeface="+mn-lt"/>
              </a:rPr>
              <a:t>检查系统是否安装了</a:t>
            </a:r>
            <a:r>
              <a:rPr lang="en-US" altLang="zh-CN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  <a:sym typeface="+mn-lt"/>
              </a:rPr>
              <a:t>Python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95536" y="1383021"/>
            <a:ext cx="82247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“开始”菜单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或</a:t>
            </a:r>
            <a:r>
              <a:rPr lang="en-US" altLang="zh-CN" sz="2800" b="0" i="0" dirty="0" err="1">
                <a:latin typeface="+mn-ea"/>
                <a:ea typeface="+mn-ea"/>
                <a:cs typeface="Times New Roman" panose="02020603050405020304" pitchFamily="18" charset="0"/>
              </a:rPr>
              <a:t>W</a:t>
            </a:r>
            <a:r>
              <a:rPr lang="en-US" altLang="zh-CN" sz="2800" b="0" i="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in+R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zh-CN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输入</a:t>
            </a:r>
            <a:r>
              <a:rPr lang="en-US" altLang="zh-CN" sz="2800" b="0" i="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cmd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en-US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，出现</a:t>
            </a:r>
            <a:endParaRPr lang="en-US" altLang="zh-CN" sz="2800" b="0" i="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如下界面。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9552" y="5256926"/>
            <a:ext cx="80807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未出现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&gt;&gt;&gt;,</a:t>
            </a:r>
            <a:r>
              <a:rPr lang="zh-CN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说明没有安装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ython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或未添加到环境变量</a:t>
            </a:r>
            <a:r>
              <a:rPr lang="en-US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PATH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中。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4B0608-00C3-0F3A-76BE-FAB8CF8A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64334"/>
            <a:ext cx="8224798" cy="26173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3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43" grpId="0"/>
          <p:bldP spid="47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5556" y="1061346"/>
            <a:ext cx="799288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32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三种方式运行</a:t>
            </a:r>
            <a:r>
              <a:rPr lang="en-US" altLang="zh-CN" sz="32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endParaRPr lang="zh-CN" altLang="zh-CN" sz="3200" b="0" i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5B9AE1F-24F1-A716-7696-DACB7D89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03275"/>
            <a:ext cx="7825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1.3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开发环境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B3F4D-FC87-834E-E592-0D389B57FAC6}"/>
              </a:ext>
            </a:extLst>
          </p:cNvPr>
          <p:cNvSpPr txBox="1"/>
          <p:nvPr/>
        </p:nvSpPr>
        <p:spPr>
          <a:xfrm>
            <a:off x="971600" y="195829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交互式解释器：</a:t>
            </a:r>
            <a:r>
              <a:rPr lang="zh-CN" altLang="en-US" sz="2800" b="0" i="0" dirty="0">
                <a:latin typeface="+mn-ea"/>
                <a:ea typeface="+mn-ea"/>
              </a:rPr>
              <a:t>开始菜单</a:t>
            </a:r>
            <a:r>
              <a:rPr lang="en-US" altLang="zh-CN" sz="2800" b="0" i="0" dirty="0">
                <a:latin typeface="+mn-ea"/>
                <a:ea typeface="+mn-ea"/>
              </a:rPr>
              <a:t> -&gt; Python3.12 -&gt; Python3.12 </a:t>
            </a:r>
            <a:r>
              <a:rPr lang="zh-CN" altLang="en-US" sz="2800" b="0" i="0" dirty="0">
                <a:latin typeface="+mn-ea"/>
                <a:ea typeface="+mn-ea"/>
              </a:rPr>
              <a:t>或 </a:t>
            </a:r>
            <a:r>
              <a:rPr lang="en-US" altLang="zh-CN" sz="2800" b="0" i="0" dirty="0">
                <a:latin typeface="+mn-ea"/>
                <a:ea typeface="+mn-ea"/>
              </a:rPr>
              <a:t>IDLE 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latin typeface="+mn-ea"/>
                <a:ea typeface="+mn-ea"/>
              </a:rPr>
              <a:t>cmd</a:t>
            </a:r>
            <a:r>
              <a:rPr lang="en-US" altLang="zh-CN" sz="2800" b="0" i="0" dirty="0">
                <a:latin typeface="+mn-ea"/>
                <a:ea typeface="+mn-ea"/>
              </a:rPr>
              <a:t> -&gt; python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314DC9-3885-38BD-2336-C338F8A78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124624"/>
            <a:ext cx="7820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0D8053-18A6-5685-4905-7C51396D6F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37"/>
          <a:stretch/>
        </p:blipFill>
        <p:spPr>
          <a:xfrm>
            <a:off x="1136443" y="3343291"/>
            <a:ext cx="7684030" cy="3076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5556" y="1082492"/>
            <a:ext cx="799288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32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三种方式运行</a:t>
            </a:r>
            <a:r>
              <a:rPr lang="en-US" altLang="zh-CN" sz="32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endParaRPr lang="zh-CN" altLang="zh-CN" sz="3200" b="0" i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5B9AE1F-24F1-A716-7696-DACB7D89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03275"/>
            <a:ext cx="7825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1.3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开发环境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B3F4D-FC87-834E-E592-0D389B57FAC6}"/>
              </a:ext>
            </a:extLst>
          </p:cNvPr>
          <p:cNvSpPr txBox="1"/>
          <p:nvPr/>
        </p:nvSpPr>
        <p:spPr>
          <a:xfrm>
            <a:off x="971600" y="1958296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集成开发环境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(IDE,</a:t>
            </a:r>
            <a:r>
              <a:rPr lang="en-US" altLang="zh-CN" sz="2800" b="0" i="0" dirty="0">
                <a:solidFill>
                  <a:srgbClr val="333333"/>
                </a:solidFill>
                <a:latin typeface="Arial" panose="020B0604020202020204" pitchFamily="34" charset="0"/>
              </a:rPr>
              <a:t> Integrated Development Environment )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zh-CN" altLang="en-US" sz="2800" b="0" i="0" dirty="0">
                <a:latin typeface="+mn-ea"/>
                <a:ea typeface="+mn-ea"/>
              </a:rPr>
              <a:t>开始菜单</a:t>
            </a:r>
            <a:r>
              <a:rPr lang="en-US" altLang="zh-CN" sz="2800" b="0" i="0" dirty="0">
                <a:latin typeface="+mn-ea"/>
                <a:ea typeface="+mn-ea"/>
              </a:rPr>
              <a:t> -&gt; Python3.11 -&gt; IDLE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dirty="0"/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File|New,File|Save,Run</a:t>
            </a:r>
            <a:r>
              <a:rPr lang="en-US" altLang="zh-CN" sz="2800" b="0" i="0" dirty="0">
                <a:latin typeface="+mn-ea"/>
                <a:ea typeface="+mn-ea"/>
              </a:rPr>
              <a:t> Module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489D42-F3F9-07E7-913F-F83B839AE551}"/>
              </a:ext>
            </a:extLst>
          </p:cNvPr>
          <p:cNvSpPr/>
          <p:nvPr/>
        </p:nvSpPr>
        <p:spPr bwMode="auto">
          <a:xfrm>
            <a:off x="2987824" y="3728183"/>
            <a:ext cx="504056" cy="36004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2EC7E0-40B6-D6D1-7BB9-5C2541AEF0E2}"/>
              </a:ext>
            </a:extLst>
          </p:cNvPr>
          <p:cNvSpPr/>
          <p:nvPr/>
        </p:nvSpPr>
        <p:spPr bwMode="auto">
          <a:xfrm>
            <a:off x="1115894" y="3752011"/>
            <a:ext cx="504056" cy="36004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81D03D-70D5-74E7-E74D-CC63791FD54A}"/>
              </a:ext>
            </a:extLst>
          </p:cNvPr>
          <p:cNvSpPr/>
          <p:nvPr/>
        </p:nvSpPr>
        <p:spPr bwMode="auto">
          <a:xfrm>
            <a:off x="3790329" y="5433218"/>
            <a:ext cx="2221831" cy="380648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8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603" y="1124744"/>
            <a:ext cx="799288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32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三种方式运行</a:t>
            </a:r>
            <a:r>
              <a:rPr lang="en-US" altLang="zh-CN" sz="32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endParaRPr lang="zh-CN" altLang="zh-CN" sz="3200" b="0" i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5B9AE1F-24F1-A716-7696-DACB7D89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03275"/>
            <a:ext cx="7825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1.3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开发环境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B3F4D-FC87-834E-E592-0D389B57FAC6}"/>
              </a:ext>
            </a:extLst>
          </p:cNvPr>
          <p:cNvSpPr txBox="1"/>
          <p:nvPr/>
        </p:nvSpPr>
        <p:spPr>
          <a:xfrm>
            <a:off x="971600" y="1958296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命令行脚本：</a:t>
            </a:r>
            <a:r>
              <a:rPr lang="en-US" altLang="zh-CN" sz="2800" b="0" i="0" dirty="0" err="1">
                <a:latin typeface="+mn-ea"/>
                <a:ea typeface="+mn-ea"/>
              </a:rPr>
              <a:t>cmd</a:t>
            </a:r>
            <a:r>
              <a:rPr lang="en-US" altLang="zh-CN" sz="2800" b="0" i="0" dirty="0">
                <a:latin typeface="+mn-ea"/>
                <a:ea typeface="+mn-ea"/>
              </a:rPr>
              <a:t> -&gt; python c:/temp/pythontest.py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D5BB83-CC53-06F9-DB0D-36EF6EA4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212976"/>
            <a:ext cx="8136904" cy="32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57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5F2A53-82B8-68CE-2210-D8F9BE4D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01812"/>
              </p:ext>
            </p:extLst>
          </p:nvPr>
        </p:nvGraphicFramePr>
        <p:xfrm>
          <a:off x="568032" y="1340768"/>
          <a:ext cx="8180432" cy="3892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9826">
                  <a:extLst>
                    <a:ext uri="{9D8B030D-6E8A-4147-A177-3AD203B41FA5}">
                      <a16:colId xmlns:a16="http://schemas.microsoft.com/office/drawing/2014/main" val="51433355"/>
                    </a:ext>
                  </a:extLst>
                </a:gridCol>
                <a:gridCol w="5000606">
                  <a:extLst>
                    <a:ext uri="{9D8B030D-6E8A-4147-A177-3AD203B41FA5}">
                      <a16:colId xmlns:a16="http://schemas.microsoft.com/office/drawing/2014/main" val="3927333245"/>
                    </a:ext>
                  </a:extLst>
                </a:gridCol>
              </a:tblGrid>
              <a:tr h="631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IDE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52217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Python IDLE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内置</a:t>
                      </a:r>
                      <a:r>
                        <a:rPr lang="en-US" altLang="zh-CN" sz="2800" dirty="0"/>
                        <a:t>Python IDE, </a:t>
                      </a:r>
                      <a:r>
                        <a:rPr lang="zh-CN" altLang="en-US" sz="2800" dirty="0"/>
                        <a:t>随</a:t>
                      </a:r>
                      <a:r>
                        <a:rPr lang="en-US" altLang="zh-CN" sz="2800" dirty="0" err="1"/>
                        <a:t>CPython</a:t>
                      </a:r>
                      <a:r>
                        <a:rPr lang="zh-CN" altLang="en-US" sz="2800" dirty="0"/>
                        <a:t>安装包一起提供，采用</a:t>
                      </a:r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93105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PyCharm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JetBrains</a:t>
                      </a:r>
                      <a:r>
                        <a:rPr lang="zh-CN" altLang="en-US" sz="2800" dirty="0"/>
                        <a:t>公司开发，完全采用</a:t>
                      </a:r>
                      <a:r>
                        <a:rPr lang="en-US" altLang="zh-CN" sz="2800" dirty="0"/>
                        <a:t>Java</a:t>
                      </a:r>
                      <a:r>
                        <a:rPr lang="zh-CN" altLang="en-US" sz="2800" dirty="0"/>
                        <a:t>语言开发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3475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Studio Code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 Code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支持</a:t>
                      </a:r>
                      <a:r>
                        <a:rPr lang="en-US" altLang="zh-CN" sz="2800" dirty="0"/>
                        <a:t>C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/>
                        <a:t>C++</a:t>
                      </a:r>
                      <a:r>
                        <a:rPr lang="zh-CN" altLang="en-US" sz="2800" dirty="0"/>
                        <a:t>，</a:t>
                      </a:r>
                      <a:r>
                        <a:rPr lang="en-US" altLang="zh-CN" sz="2800" dirty="0">
                          <a:hlinkClick r:id="rId4"/>
                        </a:rPr>
                        <a:t>Python</a:t>
                      </a:r>
                      <a:endParaRPr lang="en-US" altLang="zh-CN" sz="2800" dirty="0"/>
                    </a:p>
                    <a:p>
                      <a:pPr algn="l"/>
                      <a:r>
                        <a:rPr lang="en-US" altLang="zh-CN" sz="2800" dirty="0"/>
                        <a:t>Java</a:t>
                      </a:r>
                      <a:r>
                        <a:rPr lang="zh-CN" altLang="en-US" sz="2800" dirty="0"/>
                        <a:t>开发等。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602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07F008F-48E8-02B9-ACE0-FBD18752652F}"/>
              </a:ext>
            </a:extLst>
          </p:cNvPr>
          <p:cNvSpPr txBox="1"/>
          <p:nvPr/>
        </p:nvSpPr>
        <p:spPr>
          <a:xfrm>
            <a:off x="-89520" y="3284984"/>
            <a:ext cx="91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rgbClr val="FF0000"/>
                </a:solidFill>
                <a:latin typeface="+mn-ea"/>
                <a:ea typeface="+mn-ea"/>
              </a:rPr>
              <a:t>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40FC06-4F8A-E26C-041D-B661F29165F3}"/>
              </a:ext>
            </a:extLst>
          </p:cNvPr>
          <p:cNvSpPr txBox="1"/>
          <p:nvPr/>
        </p:nvSpPr>
        <p:spPr>
          <a:xfrm>
            <a:off x="-612576" y="5463761"/>
            <a:ext cx="8748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i="0" kern="1200" dirty="0" err="1">
                <a:solidFill>
                  <a:schemeClr val="dk1"/>
                </a:solidFill>
                <a:effectLst/>
                <a:latin typeface="宋体" panose="02010600030101010101" pitchFamily="2" charset="-122"/>
              </a:rPr>
              <a:t>Eclipse+Pydev</a:t>
            </a:r>
            <a:r>
              <a:rPr lang="zh-CN" altLang="en-US" sz="2800" b="1" i="0" kern="1200" dirty="0">
                <a:solidFill>
                  <a:schemeClr val="dk1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CN" sz="2800" i="0" dirty="0">
                <a:latin typeface="宋体" panose="02010600030101010101" pitchFamily="2" charset="-122"/>
              </a:rPr>
              <a:t> </a:t>
            </a:r>
            <a:r>
              <a:rPr lang="en-US" altLang="zh-CN" sz="2800" i="0" dirty="0" err="1">
                <a:latin typeface="宋体" panose="02010600030101010101" pitchFamily="2" charset="-122"/>
              </a:rPr>
              <a:t>Thonny</a:t>
            </a:r>
            <a:r>
              <a:rPr lang="en-US" altLang="zh-CN" sz="2800" i="0" dirty="0">
                <a:latin typeface="宋体" panose="02010600030101010101" pitchFamily="2" charset="-122"/>
              </a:rPr>
              <a:t>, </a:t>
            </a:r>
            <a:r>
              <a:rPr lang="en-US" altLang="zh-CN" sz="2800" i="0" dirty="0" err="1">
                <a:latin typeface="宋体" panose="02010600030101010101" pitchFamily="2" charset="-122"/>
              </a:rPr>
              <a:t>jupyter</a:t>
            </a:r>
            <a:r>
              <a:rPr lang="zh-CN" altLang="en-US" sz="2800" i="0" dirty="0">
                <a:solidFill>
                  <a:schemeClr val="dk1"/>
                </a:solidFill>
                <a:latin typeface="宋体" panose="02010600030101010101" pitchFamily="2" charset="-122"/>
              </a:rPr>
              <a:t>等</a:t>
            </a:r>
            <a:r>
              <a:rPr lang="en-US" altLang="zh-CN" sz="2800" i="0" dirty="0">
                <a:solidFill>
                  <a:schemeClr val="dk1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 i="0" kern="1200" dirty="0">
              <a:solidFill>
                <a:schemeClr val="dk1"/>
              </a:solidFill>
              <a:effectLst/>
              <a:latin typeface="宋体" panose="02010600030101010101" pitchFamily="2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820AFC3-CC07-B6FD-9D3B-2A3229358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94227"/>
            <a:ext cx="57606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1.3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开发环境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0E68AD-6656-BD69-07CE-875FC173560F}"/>
              </a:ext>
            </a:extLst>
          </p:cNvPr>
          <p:cNvSpPr txBox="1"/>
          <p:nvPr/>
        </p:nvSpPr>
        <p:spPr>
          <a:xfrm>
            <a:off x="588550" y="6140553"/>
            <a:ext cx="864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i="0" dirty="0">
                <a:solidFill>
                  <a:srgbClr val="191B1F"/>
                </a:solidFill>
                <a:effectLst/>
                <a:latin typeface="-apple-system"/>
                <a:hlinkClick r:id="rId5"/>
              </a:rPr>
              <a:t>从初学到进阶，几种</a:t>
            </a:r>
            <a:r>
              <a:rPr lang="en-US" altLang="zh-CN" sz="2800" b="1" i="0" dirty="0">
                <a:solidFill>
                  <a:srgbClr val="191B1F"/>
                </a:solidFill>
                <a:effectLst/>
                <a:latin typeface="-apple-system"/>
                <a:hlinkClick r:id="rId5"/>
              </a:rPr>
              <a:t>Python</a:t>
            </a:r>
            <a:r>
              <a:rPr lang="zh-CN" altLang="en-US" sz="2800" b="1" i="0" dirty="0">
                <a:solidFill>
                  <a:srgbClr val="191B1F"/>
                </a:solidFill>
                <a:effectLst/>
                <a:latin typeface="-apple-system"/>
                <a:hlinkClick r:id="rId5"/>
              </a:rPr>
              <a:t>集成开发环境推荐</a:t>
            </a:r>
            <a:r>
              <a:rPr lang="en-US" altLang="zh-CN" sz="2800" b="1" i="0" dirty="0">
                <a:solidFill>
                  <a:srgbClr val="191B1F"/>
                </a:solidFill>
                <a:effectLst/>
                <a:latin typeface="-apple-system"/>
                <a:hlinkClick r:id="rId5"/>
              </a:rPr>
              <a:t> </a:t>
            </a:r>
            <a:endParaRPr lang="zh-CN" altLang="en-US" sz="2800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ECFF7BE-0DC8-35C0-A728-2D24F8019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116632"/>
            <a:ext cx="309634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PyCharm</a:t>
            </a:r>
            <a:endParaRPr lang="en-US" altLang="en-US" sz="4400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6B858E-7D6E-CC0A-5330-1E9FFA4EB8C0}"/>
              </a:ext>
            </a:extLst>
          </p:cNvPr>
          <p:cNvSpPr txBox="1"/>
          <p:nvPr/>
        </p:nvSpPr>
        <p:spPr>
          <a:xfrm>
            <a:off x="575556" y="1061346"/>
            <a:ext cx="8316924" cy="38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 支持多种操作系统</a:t>
            </a:r>
            <a:endParaRPr lang="en-US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功能</a:t>
            </a:r>
            <a:endParaRPr lang="en-US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调试、语法高亮、</a:t>
            </a: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Project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管理、代码跳转、</a:t>
            </a:r>
            <a:endParaRPr lang="en-US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800" b="0" i="0" dirty="0">
                <a:latin typeface="+mn-ea"/>
                <a:ea typeface="+mn-ea"/>
                <a:cs typeface="Times New Roman" panose="02020603050405020304" pitchFamily="18" charset="0"/>
              </a:rPr>
              <a:t>智能提示、自动完成、单元测试、版本控制等。</a:t>
            </a:r>
            <a:endParaRPr lang="en-US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endParaRPr lang="en-US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  <a:cs typeface="Times New Roman" panose="02020603050405020304" pitchFamily="18" charset="0"/>
              </a:rPr>
              <a:t>   </a:t>
            </a:r>
            <a:endParaRPr lang="zh-CN" altLang="zh-CN" sz="2800" b="0" i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043057" y="100365"/>
            <a:ext cx="3777967" cy="8444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b="1" kern="1200" dirty="0">
                <a:latin typeface="Tahoma" pitchFamily="34" charset="0"/>
                <a:ea typeface="隶书" pitchFamily="49" charset="-122"/>
                <a:cs typeface="+mn-cs"/>
              </a:rPr>
              <a:t>PyCharm</a:t>
            </a:r>
            <a:r>
              <a:rPr lang="zh-CN" altLang="en-US" sz="4000" b="1" kern="1200" dirty="0">
                <a:latin typeface="Tahoma" pitchFamily="34" charset="0"/>
                <a:ea typeface="隶书" pitchFamily="49" charset="-122"/>
                <a:cs typeface="+mn-cs"/>
              </a:rPr>
              <a:t>下载</a:t>
            </a: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636587" y="1267563"/>
            <a:ext cx="8507413" cy="15853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官网，</a:t>
            </a:r>
            <a:r>
              <a:rPr lang="en-US" altLang="zh-CN" dirty="0">
                <a:hlinkClick r:id="rId2"/>
              </a:rPr>
              <a:t>https://www.jetbrains.com/pycharm/download/#section=windows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6DCB63-0108-4CB8-B338-9CCBEDD83A3F}"/>
              </a:ext>
            </a:extLst>
          </p:cNvPr>
          <p:cNvSpPr txBox="1"/>
          <p:nvPr/>
        </p:nvSpPr>
        <p:spPr>
          <a:xfrm>
            <a:off x="899592" y="6074132"/>
            <a:ext cx="155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社区版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078FED-96E5-B89D-52C5-75F16466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15" y="2741568"/>
            <a:ext cx="7447801" cy="30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9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87AC001-B5BE-83CD-3FE8-4637BEEFCAC3}"/>
              </a:ext>
            </a:extLst>
          </p:cNvPr>
          <p:cNvSpPr txBox="1">
            <a:spLocks/>
          </p:cNvSpPr>
          <p:nvPr/>
        </p:nvSpPr>
        <p:spPr>
          <a:xfrm>
            <a:off x="3043057" y="100365"/>
            <a:ext cx="3777967" cy="84449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en-US" altLang="zh-CN" sz="4000" b="1" i="0" kern="1200" dirty="0">
                <a:latin typeface="Tahoma" pitchFamily="34" charset="0"/>
                <a:ea typeface="隶书" pitchFamily="49" charset="-122"/>
                <a:cs typeface="+mn-cs"/>
              </a:rPr>
              <a:t>PyCharm</a:t>
            </a:r>
            <a:r>
              <a:rPr lang="zh-CN" altLang="en-US" sz="4000" b="1" i="0" kern="1200" dirty="0">
                <a:latin typeface="Tahoma" pitchFamily="34" charset="0"/>
                <a:ea typeface="隶书" pitchFamily="49" charset="-122"/>
                <a:cs typeface="+mn-cs"/>
              </a:rPr>
              <a:t>安装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AEAD34-B6F6-45CB-2ADA-52BCF10148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3"/>
          <a:stretch/>
        </p:blipFill>
        <p:spPr>
          <a:xfrm>
            <a:off x="611560" y="1340768"/>
            <a:ext cx="7992888" cy="511256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示 12"/>
          <p:cNvGraphicFramePr/>
          <p:nvPr/>
        </p:nvGraphicFramePr>
        <p:xfrm>
          <a:off x="1108364" y="1451973"/>
          <a:ext cx="6927272" cy="457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F43BA4A9-7167-EFBA-D1EE-86DC51D9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88" y="194227"/>
            <a:ext cx="79353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1.4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创建第一个</a:t>
            </a:r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PyCharm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37525" cy="3240360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8783DEE-319E-4D8F-B53E-0F9D3C42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学习目标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61A8AA-ACD1-61F8-3BAE-BB4505F2F1FD}"/>
              </a:ext>
            </a:extLst>
          </p:cNvPr>
          <p:cNvGrpSpPr/>
          <p:nvPr/>
        </p:nvGrpSpPr>
        <p:grpSpPr bwMode="auto">
          <a:xfrm>
            <a:off x="589723" y="1340768"/>
            <a:ext cx="7109639" cy="523220"/>
            <a:chOff x="2986688" y="775290"/>
            <a:chExt cx="7106064" cy="523296"/>
          </a:xfrm>
        </p:grpSpPr>
        <p:sp>
          <p:nvSpPr>
            <p:cNvPr id="3" name="文本框 66">
              <a:extLst>
                <a:ext uri="{FF2B5EF4-FFF2-40B4-BE49-F238E27FC236}">
                  <a16:creationId xmlns:a16="http://schemas.microsoft.com/office/drawing/2014/main" id="{F50CB693-97D6-CAD8-5015-6D7080419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7106064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457200" indent="-4572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了解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发展历程、特点、应用领域；</a:t>
              </a:r>
            </a:p>
          </p:txBody>
        </p:sp>
        <p:sp>
          <p:nvSpPr>
            <p:cNvPr id="4" name="任意多边形 8">
              <a:extLst>
                <a:ext uri="{FF2B5EF4-FFF2-40B4-BE49-F238E27FC236}">
                  <a16:creationId xmlns:a16="http://schemas.microsoft.com/office/drawing/2014/main" id="{95B82926-5D84-74BA-7087-78F557F5596A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F20882-26BA-655E-5770-AC80E1C35726}"/>
              </a:ext>
            </a:extLst>
          </p:cNvPr>
          <p:cNvGrpSpPr/>
          <p:nvPr/>
        </p:nvGrpSpPr>
        <p:grpSpPr bwMode="auto">
          <a:xfrm>
            <a:off x="589723" y="2163533"/>
            <a:ext cx="5019323" cy="523220"/>
            <a:chOff x="2986688" y="775290"/>
            <a:chExt cx="5016800" cy="523296"/>
          </a:xfrm>
        </p:grpSpPr>
        <p:sp>
          <p:nvSpPr>
            <p:cNvPr id="7" name="文本框 66">
              <a:extLst>
                <a:ext uri="{FF2B5EF4-FFF2-40B4-BE49-F238E27FC236}">
                  <a16:creationId xmlns:a16="http://schemas.microsoft.com/office/drawing/2014/main" id="{A464F96D-022C-70CF-145D-5D8F1737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5016800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 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了解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程序执行原理；</a:t>
              </a:r>
            </a:p>
          </p:txBody>
        </p:sp>
        <p:sp>
          <p:nvSpPr>
            <p:cNvPr id="8" name="任意多边形 8">
              <a:extLst>
                <a:ext uri="{FF2B5EF4-FFF2-40B4-BE49-F238E27FC236}">
                  <a16:creationId xmlns:a16="http://schemas.microsoft.com/office/drawing/2014/main" id="{FC5C6BBA-0938-12AA-F286-1D9E7ACD2062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CB1D49-2F27-85BC-1219-7F4C25920141}"/>
              </a:ext>
            </a:extLst>
          </p:cNvPr>
          <p:cNvGrpSpPr/>
          <p:nvPr/>
        </p:nvGrpSpPr>
        <p:grpSpPr bwMode="auto">
          <a:xfrm>
            <a:off x="589723" y="2986298"/>
            <a:ext cx="5378395" cy="523220"/>
            <a:chOff x="2986688" y="775290"/>
            <a:chExt cx="5375691" cy="523296"/>
          </a:xfrm>
        </p:grpSpPr>
        <p:sp>
          <p:nvSpPr>
            <p:cNvPr id="10" name="文本框 66">
              <a:extLst>
                <a:ext uri="{FF2B5EF4-FFF2-40B4-BE49-F238E27FC236}">
                  <a16:creationId xmlns:a16="http://schemas.microsoft.com/office/drawing/2014/main" id="{D38DB19F-BE7D-097F-549F-978A744E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5375691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 掌握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开发环境的配置；</a:t>
              </a:r>
            </a:p>
          </p:txBody>
        </p:sp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A0C3DA62-AD14-912D-B51E-F83EF5913FC3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857785-EEB7-32C7-889F-B51E383D9521}"/>
              </a:ext>
            </a:extLst>
          </p:cNvPr>
          <p:cNvGrpSpPr/>
          <p:nvPr/>
        </p:nvGrpSpPr>
        <p:grpSpPr bwMode="auto">
          <a:xfrm>
            <a:off x="589723" y="3809063"/>
            <a:ext cx="6455613" cy="523220"/>
            <a:chOff x="2986688" y="775290"/>
            <a:chExt cx="6452367" cy="523296"/>
          </a:xfrm>
        </p:grpSpPr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6EA62B6C-2B31-83A4-0048-8AF8E05BD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8" y="775290"/>
              <a:ext cx="6452367" cy="52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 了解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PyCharm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编写简单</a:t>
              </a: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程序。 </a:t>
              </a:r>
            </a:p>
          </p:txBody>
        </p:sp>
        <p:sp>
          <p:nvSpPr>
            <p:cNvPr id="14" name="任意多边形 8">
              <a:extLst>
                <a:ext uri="{FF2B5EF4-FFF2-40B4-BE49-F238E27FC236}">
                  <a16:creationId xmlns:a16="http://schemas.microsoft.com/office/drawing/2014/main" id="{DC3514FB-680A-1477-8AA5-3A018DA3DB14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F43BA4A9-7167-EFBA-D1EE-86DC51D9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88" y="194227"/>
            <a:ext cx="79353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1.4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创建第一个</a:t>
            </a:r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PyCharm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5D69DA-7B11-4145-C143-1F4071A63151}"/>
              </a:ext>
            </a:extLst>
          </p:cNvPr>
          <p:cNvSpPr txBox="1"/>
          <p:nvPr/>
        </p:nvSpPr>
        <p:spPr>
          <a:xfrm>
            <a:off x="569952" y="1340768"/>
            <a:ext cx="8004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双击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PyCharm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，启动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PyCharm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背景设置为白色：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File -&gt; Settings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单击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New Project(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下）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创建一个新项目。</a:t>
            </a:r>
          </a:p>
        </p:txBody>
      </p:sp>
      <p:sp>
        <p:nvSpPr>
          <p:cNvPr id="15" name="竖卷形 6">
            <a:extLst>
              <a:ext uri="{FF2B5EF4-FFF2-40B4-BE49-F238E27FC236}">
                <a16:creationId xmlns:a16="http://schemas.microsoft.com/office/drawing/2014/main" id="{2F4C3214-84CA-CBAD-CA35-4B73FE9CB2DD}"/>
              </a:ext>
            </a:extLst>
          </p:cNvPr>
          <p:cNvSpPr/>
          <p:nvPr/>
        </p:nvSpPr>
        <p:spPr>
          <a:xfrm>
            <a:off x="6063418" y="5007439"/>
            <a:ext cx="2757054" cy="1656334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chemeClr val="tx1"/>
                </a:solidFill>
              </a:rPr>
              <a:t>第一次启动时，会弹出对话框，询问是否导入之前配置文件。</a:t>
            </a:r>
            <a:endParaRPr lang="en-US" altLang="zh-CN" b="0" i="0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996A9F7-48B7-C4D4-36F2-5F06A6FF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82612"/>
            <a:ext cx="6696744" cy="1911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45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49396E-BF8B-B5E8-E6D6-920E6783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0768"/>
            <a:ext cx="8352928" cy="3307237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90D869F8-2072-5C30-7D6D-05A0733E9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88" y="194227"/>
            <a:ext cx="79353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1.4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创建第一个</a:t>
            </a:r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PyCharm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AF809A-9566-784F-AD83-F4F4F38E8C64}"/>
              </a:ext>
            </a:extLst>
          </p:cNvPr>
          <p:cNvSpPr/>
          <p:nvPr/>
        </p:nvSpPr>
        <p:spPr bwMode="auto">
          <a:xfrm>
            <a:off x="2483770" y="2089927"/>
            <a:ext cx="1728190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EA94050B-06E5-4AEB-39CE-9B693C5E2CEB}"/>
              </a:ext>
            </a:extLst>
          </p:cNvPr>
          <p:cNvSpPr/>
          <p:nvPr/>
        </p:nvSpPr>
        <p:spPr bwMode="auto">
          <a:xfrm>
            <a:off x="5528094" y="1875248"/>
            <a:ext cx="2429270" cy="605909"/>
          </a:xfrm>
          <a:prstGeom prst="wedgeEllipseCallout">
            <a:avLst>
              <a:gd name="adj1" fmla="val -87699"/>
              <a:gd name="adj2" fmla="val 2055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工作目录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9658AC-8DB7-E42A-20A7-A328163BC5DC}"/>
              </a:ext>
            </a:extLst>
          </p:cNvPr>
          <p:cNvSpPr/>
          <p:nvPr/>
        </p:nvSpPr>
        <p:spPr bwMode="auto">
          <a:xfrm>
            <a:off x="3112909" y="3859444"/>
            <a:ext cx="4608512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0730342A-F9AD-BCF3-73E3-0EAF50DB5A00}"/>
              </a:ext>
            </a:extLst>
          </p:cNvPr>
          <p:cNvSpPr/>
          <p:nvPr/>
        </p:nvSpPr>
        <p:spPr bwMode="auto">
          <a:xfrm>
            <a:off x="4788025" y="4911323"/>
            <a:ext cx="3600400" cy="605909"/>
          </a:xfrm>
          <a:prstGeom prst="wedgeEllipseCallout">
            <a:avLst>
              <a:gd name="adj1" fmla="val -38389"/>
              <a:gd name="adj2" fmla="val -14361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python</a:t>
            </a:r>
            <a:r>
              <a:rPr lang="zh-CN" altLang="en-US" sz="2800" i="0" dirty="0"/>
              <a:t>解释器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DF3BA6A-93DE-B23A-D739-310680C8E48C}"/>
              </a:ext>
            </a:extLst>
          </p:cNvPr>
          <p:cNvSpPr/>
          <p:nvPr/>
        </p:nvSpPr>
        <p:spPr bwMode="auto">
          <a:xfrm>
            <a:off x="2560292" y="1623220"/>
            <a:ext cx="1334007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ECC866A-7A3F-4E9A-A258-4A1AC43B43CB}"/>
              </a:ext>
            </a:extLst>
          </p:cNvPr>
          <p:cNvSpPr txBox="1"/>
          <p:nvPr/>
        </p:nvSpPr>
        <p:spPr>
          <a:xfrm>
            <a:off x="794485" y="5194920"/>
            <a:ext cx="2818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工程目录创建，无</a:t>
            </a:r>
            <a:r>
              <a:rPr lang="en-US" altLang="zh-CN" sz="2800" i="0" dirty="0"/>
              <a:t>python</a:t>
            </a:r>
            <a:r>
              <a:rPr lang="zh-CN" altLang="en-US" sz="2800" i="0" dirty="0"/>
              <a:t>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6A9E54-2BC8-D555-9327-474B0ABCE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45"/>
          <a:stretch/>
        </p:blipFill>
        <p:spPr>
          <a:xfrm>
            <a:off x="4559008" y="4613254"/>
            <a:ext cx="4346850" cy="220980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F6DFE491-4A9C-FD80-9DB9-3D214CDB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88" y="194227"/>
            <a:ext cx="79353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1.4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创建第一个</a:t>
            </a:r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PyCharm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45174-5F73-C312-D084-717DB8318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" y="1307594"/>
            <a:ext cx="5863309" cy="30575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F43BA4A9-7167-EFBA-D1EE-86DC51D9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88" y="194227"/>
            <a:ext cx="79353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1.4 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创建第一个</a:t>
            </a:r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PyCharm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程序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5D69DA-7B11-4145-C143-1F4071A63151}"/>
              </a:ext>
            </a:extLst>
          </p:cNvPr>
          <p:cNvSpPr txBox="1"/>
          <p:nvPr/>
        </p:nvSpPr>
        <p:spPr>
          <a:xfrm>
            <a:off x="569952" y="1340768"/>
            <a:ext cx="839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File-&gt;New… -&gt;Python File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或</a:t>
            </a:r>
            <a:endParaRPr lang="en-US" altLang="zh-CN" sz="28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>
              <a:buClr>
                <a:srgbClr val="FF0000"/>
              </a:buClr>
              <a:defRPr/>
            </a:pPr>
            <a:r>
              <a:rPr lang="en-US" altLang="zh-CN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  </a:t>
            </a:r>
            <a:r>
              <a:rPr lang="en-US" altLang="zh-CN" sz="2800" b="0" i="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Project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中单击鼠标右键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-&gt;new-&gt;Python File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，</a:t>
            </a:r>
            <a:endParaRPr lang="en-US" altLang="zh-CN" sz="28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>
              <a:buClr>
                <a:srgbClr val="FF0000"/>
              </a:buClr>
              <a:defRPr/>
            </a:pPr>
            <a:r>
              <a:rPr lang="zh-CN" altLang="en-US" sz="2800" b="0" i="0" dirty="0">
                <a:solidFill>
                  <a:srgbClr val="121212"/>
                </a:solidFill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弹出下图对话框，输入文件名</a:t>
            </a:r>
            <a:r>
              <a:rPr lang="zh-CN" altLang="en-US" sz="2800" b="0" i="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121212"/>
              </a:solidFill>
              <a:latin typeface="+mn-ea"/>
              <a:ea typeface="+mn-ea"/>
            </a:endParaRPr>
          </a:p>
          <a:p>
            <a:pPr>
              <a:buClr>
                <a:srgbClr val="FF0000"/>
              </a:buClr>
              <a:defRPr/>
            </a:pPr>
            <a:r>
              <a:rPr lang="en-US" altLang="zh-CN" sz="2800" b="0" i="0" dirty="0">
                <a:solidFill>
                  <a:srgbClr val="121212"/>
                </a:solidFill>
                <a:latin typeface="+mn-ea"/>
                <a:ea typeface="+mn-ea"/>
              </a:rPr>
              <a:t>    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B0140-35A5-129F-E6C3-B89B2589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45" y="2701226"/>
            <a:ext cx="4681927" cy="20002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CCDC80-018B-BDE6-A0B1-B130E0C5B71D}"/>
              </a:ext>
            </a:extLst>
          </p:cNvPr>
          <p:cNvSpPr txBox="1"/>
          <p:nvPr/>
        </p:nvSpPr>
        <p:spPr>
          <a:xfrm>
            <a:off x="1187624" y="530474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备注：如果新建文件有问题，安装其它版本</a:t>
            </a:r>
            <a:r>
              <a:rPr lang="en-US" altLang="zh-CN" sz="2800" i="0" dirty="0" err="1"/>
              <a:t>pycharm</a:t>
            </a:r>
            <a:r>
              <a:rPr lang="zh-CN" altLang="en-US" sz="2800" i="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8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5EA4D7C-36FE-6F2B-30ED-A0C39FBED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6" y="1260301"/>
            <a:ext cx="8582774" cy="55530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D3EB40-CAAB-4644-9812-CCEBF20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PyCharm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，编辑代码，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Run</a:t>
            </a:r>
            <a:endParaRPr lang="zh-CN" altLang="en-US" sz="4400" b="1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B71CF161-6EA7-4176-8945-E158D406CB8E}"/>
              </a:ext>
            </a:extLst>
          </p:cNvPr>
          <p:cNvSpPr/>
          <p:nvPr/>
        </p:nvSpPr>
        <p:spPr bwMode="auto">
          <a:xfrm>
            <a:off x="2316105" y="5286285"/>
            <a:ext cx="2664296" cy="605909"/>
          </a:xfrm>
          <a:prstGeom prst="wedgeEllipseCallout">
            <a:avLst>
              <a:gd name="adj1" fmla="val -60483"/>
              <a:gd name="adj2" fmla="val 12604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运行结果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B05E04E2-20F4-45E8-8D0D-F1B4BC337F69}"/>
              </a:ext>
            </a:extLst>
          </p:cNvPr>
          <p:cNvSpPr/>
          <p:nvPr/>
        </p:nvSpPr>
        <p:spPr bwMode="auto">
          <a:xfrm>
            <a:off x="7014980" y="3588962"/>
            <a:ext cx="1567794" cy="605909"/>
          </a:xfrm>
          <a:prstGeom prst="wedgeEllipseCallout">
            <a:avLst>
              <a:gd name="adj1" fmla="val -61411"/>
              <a:gd name="adj2" fmla="val 10361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代码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138AA668-F72F-4651-99D2-49075875EECA}"/>
              </a:ext>
            </a:extLst>
          </p:cNvPr>
          <p:cNvSpPr/>
          <p:nvPr/>
        </p:nvSpPr>
        <p:spPr bwMode="auto">
          <a:xfrm>
            <a:off x="5455548" y="1620812"/>
            <a:ext cx="3672408" cy="605909"/>
          </a:xfrm>
          <a:prstGeom prst="wedgeEllipseCallout">
            <a:avLst>
              <a:gd name="adj1" fmla="val -21486"/>
              <a:gd name="adj2" fmla="val 21781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模板，注释语句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CDF9C6-0488-4F75-973D-9A666F3A670C}"/>
              </a:ext>
            </a:extLst>
          </p:cNvPr>
          <p:cNvSpPr txBox="1"/>
          <p:nvPr/>
        </p:nvSpPr>
        <p:spPr>
          <a:xfrm>
            <a:off x="5023500" y="1319451"/>
            <a:ext cx="432048" cy="21602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32D4FBE2-A303-4A71-97A5-4E95398BD87B}"/>
              </a:ext>
            </a:extLst>
          </p:cNvPr>
          <p:cNvSpPr/>
          <p:nvPr/>
        </p:nvSpPr>
        <p:spPr bwMode="auto">
          <a:xfrm>
            <a:off x="1965786" y="1535475"/>
            <a:ext cx="3364934" cy="1211818"/>
          </a:xfrm>
          <a:prstGeom prst="wedgeEllipseCallout">
            <a:avLst>
              <a:gd name="adj1" fmla="val -41703"/>
              <a:gd name="adj2" fmla="val 7908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Python</a:t>
            </a:r>
            <a:r>
              <a:rPr lang="zh-CN" altLang="en-US" sz="2800" i="0" dirty="0"/>
              <a:t>文件以</a:t>
            </a:r>
            <a:r>
              <a:rPr lang="en-US" altLang="zh-CN" sz="2800" i="0" dirty="0"/>
              <a:t>.</a:t>
            </a:r>
            <a:r>
              <a:rPr lang="en-US" altLang="zh-CN" sz="2800" i="0" dirty="0" err="1"/>
              <a:t>py</a:t>
            </a:r>
            <a:r>
              <a:rPr lang="zh-CN" altLang="en-US" sz="2800" i="0" dirty="0"/>
              <a:t>为后缀名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968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0" grpId="0" animBg="1"/>
      <p:bldP spid="1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D3EB40-CAAB-4644-9812-CCEBF20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文件扩展名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511444-3C9A-3048-CD23-8824FA16BDB0}"/>
              </a:ext>
            </a:extLst>
          </p:cNvPr>
          <p:cNvSpPr txBox="1"/>
          <p:nvPr/>
        </p:nvSpPr>
        <p:spPr>
          <a:xfrm>
            <a:off x="551856" y="1268760"/>
            <a:ext cx="7982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.</a:t>
            </a:r>
            <a:r>
              <a:rPr lang="en-US" altLang="zh-CN" sz="2800" b="0" i="0" dirty="0" err="1">
                <a:latin typeface="+mn-ea"/>
                <a:ea typeface="+mn-ea"/>
              </a:rPr>
              <a:t>py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最基本的源码扩展名。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Windows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下直接双击运行会调用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Python.exe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执行。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A524B5-F3B2-8CBF-BD71-7C3D318D0001}"/>
              </a:ext>
            </a:extLst>
          </p:cNvPr>
          <p:cNvSpPr txBox="1"/>
          <p:nvPr/>
        </p:nvSpPr>
        <p:spPr>
          <a:xfrm>
            <a:off x="609600" y="2218323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pyw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：另一种源码扩展名，在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Windows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下双击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pyw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扩展名的源码会调用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Pythonw.exe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执行源码，这种执行方式不会有命令行窗口。主要用于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GUI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程序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发布时不需要看到控制台信息的情况。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3481F-F9E5-8233-0BEC-99C5FAF8B0AD}"/>
              </a:ext>
            </a:extLst>
          </p:cNvPr>
          <p:cNvSpPr txBox="1"/>
          <p:nvPr/>
        </p:nvSpPr>
        <p:spPr>
          <a:xfrm>
            <a:off x="683568" y="4075827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+mn-ea"/>
                <a:ea typeface="+mn-ea"/>
              </a:rPr>
              <a:t>pyc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源码编译后的字节码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，可以直接执行，用文本编辑器打开看不到源码。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687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D3EB40-CAAB-4644-9812-CCEBF20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注释语句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8C1CDB-34A8-4E42-BCCB-AF1F3590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13" y="2017719"/>
            <a:ext cx="8507413" cy="5784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单行注释，以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#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开头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4BA38-1305-4FDB-AE9C-7D394827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596176"/>
            <a:ext cx="460254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"hello world"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#output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A8BD577-CDB0-4C15-8E79-4039ADCE85DA}"/>
              </a:ext>
            </a:extLst>
          </p:cNvPr>
          <p:cNvSpPr txBox="1">
            <a:spLocks/>
          </p:cNvSpPr>
          <p:nvPr/>
        </p:nvSpPr>
        <p:spPr bwMode="auto">
          <a:xfrm>
            <a:off x="699013" y="3261099"/>
            <a:ext cx="8507413" cy="106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多行注释，</a:t>
            </a:r>
            <a:r>
              <a:rPr lang="zh-CN" altLang="en-US" b="0" i="0" dirty="0"/>
              <a:t>用三个单引号 </a:t>
            </a:r>
            <a:r>
              <a:rPr lang="en-US" altLang="zh-CN" i="0" dirty="0"/>
              <a:t>'''</a:t>
            </a:r>
            <a:r>
              <a:rPr lang="zh-CN" altLang="en-US" b="0" i="0" dirty="0"/>
              <a:t> 或者三个双引号 </a:t>
            </a:r>
            <a:r>
              <a:rPr lang="en-US" altLang="zh-CN" i="0" dirty="0"/>
              <a:t>"""</a:t>
            </a:r>
            <a:r>
              <a:rPr lang="zh-CN" altLang="en-US" b="0" i="0" dirty="0"/>
              <a:t> 括起来</a:t>
            </a:r>
            <a:endParaRPr lang="en-US" altLang="zh-CN" b="0" i="0" kern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4114BE-33B1-424D-B93A-C6C2E8BB6CA5}"/>
              </a:ext>
            </a:extLst>
          </p:cNvPr>
          <p:cNvSpPr txBox="1"/>
          <p:nvPr/>
        </p:nvSpPr>
        <p:spPr>
          <a:xfrm>
            <a:off x="513001" y="1292429"/>
            <a:ext cx="829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+mn-ea"/>
                <a:ea typeface="+mn-ea"/>
              </a:rPr>
              <a:t>注释语句是不执行，</a:t>
            </a:r>
            <a:r>
              <a:rPr lang="zh-CN" altLang="en-US" sz="2800" b="0" i="0" dirty="0">
                <a:latin typeface="+mn-ea"/>
                <a:ea typeface="+mn-ea"/>
              </a:rPr>
              <a:t>仅对程序进行说明的语句。</a:t>
            </a:r>
            <a:endParaRPr lang="zh-CN" altLang="en-US" sz="2800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C30291-70EF-9CD6-76B0-CFBCDEBB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54" y="4336089"/>
            <a:ext cx="4508712" cy="22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58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8C1CDB-34A8-4E42-BCCB-AF1F3590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13" y="1338375"/>
            <a:ext cx="8507413" cy="5784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整体注释，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选中，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ctrl + /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4BA38-1305-4FDB-AE9C-7D394827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172" y="1906190"/>
            <a:ext cx="61446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选中，再次</a:t>
            </a:r>
            <a:r>
              <a:rPr kumimoji="0" lang="en-US" altLang="zh-CN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ctrl + /, 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</a:rPr>
              <a:t>取消整体注释</a:t>
            </a:r>
            <a:endParaRPr kumimoji="0" lang="zh-CN" altLang="zh-CN" sz="280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A8BD577-CDB0-4C15-8E79-4039ADCE85DA}"/>
              </a:ext>
            </a:extLst>
          </p:cNvPr>
          <p:cNvSpPr txBox="1">
            <a:spLocks/>
          </p:cNvSpPr>
          <p:nvPr/>
        </p:nvSpPr>
        <p:spPr bwMode="auto">
          <a:xfrm>
            <a:off x="699013" y="2581755"/>
            <a:ext cx="8507413" cy="5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整体缩进，选中，</a:t>
            </a:r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tab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40D716-6256-4D6E-A39D-126C5DD3D2BC}"/>
              </a:ext>
            </a:extLst>
          </p:cNvPr>
          <p:cNvSpPr txBox="1"/>
          <p:nvPr/>
        </p:nvSpPr>
        <p:spPr>
          <a:xfrm>
            <a:off x="1115616" y="3140968"/>
            <a:ext cx="4609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2800" i="0" kern="0" dirty="0">
                <a:solidFill>
                  <a:srgbClr val="121212"/>
                </a:solidFill>
                <a:latin typeface="宋体" panose="02010600030101010101" pitchFamily="2" charset="-122"/>
              </a:rPr>
              <a:t>反向缩进，</a:t>
            </a:r>
            <a:r>
              <a:rPr lang="en-US" altLang="zh-CN" sz="2800" i="0" kern="0" dirty="0">
                <a:solidFill>
                  <a:srgbClr val="121212"/>
                </a:solidFill>
                <a:latin typeface="宋体" panose="02010600030101010101" pitchFamily="2" charset="-122"/>
              </a:rPr>
              <a:t>shift + tab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851648-5D48-4F0C-B113-3D7FC86318EC}"/>
              </a:ext>
            </a:extLst>
          </p:cNvPr>
          <p:cNvSpPr txBox="1">
            <a:spLocks/>
          </p:cNvSpPr>
          <p:nvPr/>
        </p:nvSpPr>
        <p:spPr bwMode="auto">
          <a:xfrm>
            <a:off x="699012" y="3827925"/>
            <a:ext cx="8507413" cy="57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b="0" i="0" kern="0" dirty="0">
                <a:solidFill>
                  <a:srgbClr val="121212"/>
                </a:solidFill>
                <a:latin typeface="-apple-system"/>
              </a:rPr>
              <a:t>自动排版，选中，</a:t>
            </a:r>
            <a:r>
              <a:rPr lang="en-US" altLang="zh-CN" b="0" i="0" kern="0" dirty="0">
                <a:solidFill>
                  <a:srgbClr val="121212"/>
                </a:solidFill>
                <a:latin typeface="-apple-system"/>
              </a:rPr>
              <a:t>ctrl + alt + L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4595A9-3A2E-4D40-A6CA-1DFDBF7C8973}"/>
              </a:ext>
            </a:extLst>
          </p:cNvPr>
          <p:cNvSpPr txBox="1"/>
          <p:nvPr/>
        </p:nvSpPr>
        <p:spPr>
          <a:xfrm>
            <a:off x="1150015" y="4532475"/>
            <a:ext cx="8056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kern="0" dirty="0">
                <a:solidFill>
                  <a:srgbClr val="121212"/>
                </a:solidFill>
                <a:latin typeface="-apple-system"/>
                <a:ea typeface="+mn-ea"/>
              </a:rPr>
              <a:t>排版规则遵循</a:t>
            </a:r>
            <a:r>
              <a:rPr lang="en-US" altLang="zh-CN" sz="2800" b="0" i="0" kern="0" dirty="0">
                <a:solidFill>
                  <a:srgbClr val="121212"/>
                </a:solidFill>
                <a:latin typeface="-apple-system"/>
                <a:ea typeface="+mn-ea"/>
              </a:rPr>
              <a:t>Settings-&gt;Editor-&gt;Code Style</a:t>
            </a:r>
            <a:r>
              <a:rPr lang="zh-CN" altLang="en-US" sz="2800" b="0" i="0" kern="0" dirty="0">
                <a:solidFill>
                  <a:srgbClr val="121212"/>
                </a:solidFill>
                <a:latin typeface="-apple-system"/>
                <a:ea typeface="+mn-ea"/>
              </a:rPr>
              <a:t>中的设置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0621DDF-A9EF-0A5F-493D-5893402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注释语句</a:t>
            </a:r>
          </a:p>
        </p:txBody>
      </p:sp>
    </p:spTree>
    <p:extLst>
      <p:ext uri="{BB962C8B-B14F-4D97-AF65-F5344CB8AC3E}">
        <p14:creationId xmlns:p14="http://schemas.microsoft.com/office/powerpoint/2010/main" val="4246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  <p:bldP spid="10" grpId="0" build="p"/>
      <p:bldP spid="11" grpId="0"/>
      <p:bldP spid="9" grpId="0" build="p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8D3EB40-CAAB-4644-9812-CCEBF20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44624"/>
            <a:ext cx="8064896" cy="84449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PyCharm, 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设置模板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C8C1CDB-34A8-4E42-BCCB-AF1F3590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13" y="1338374"/>
            <a:ext cx="8507413" cy="43228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File -&gt; Settings -&gt; Editor -&gt;  File and Code Templates</a:t>
            </a:r>
          </a:p>
          <a:p>
            <a:pPr marL="0" indent="0">
              <a:buNone/>
              <a:defRPr/>
            </a:pPr>
            <a:r>
              <a:rPr lang="en-US" altLang="zh-CN" dirty="0"/>
              <a:t>     -&gt; Python Script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80E59-BFB3-4B17-C899-E759E293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99" y="2566987"/>
            <a:ext cx="8178727" cy="38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F2040D2-3114-8D2E-DFDE-ACDFB581A83C}"/>
              </a:ext>
            </a:extLst>
          </p:cNvPr>
          <p:cNvSpPr txBox="1">
            <a:spLocks/>
          </p:cNvSpPr>
          <p:nvPr/>
        </p:nvSpPr>
        <p:spPr>
          <a:xfrm>
            <a:off x="529208" y="44624"/>
            <a:ext cx="8064896" cy="84449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defRPr/>
            </a:pPr>
            <a:r>
              <a:rPr lang="en-US" altLang="zh-CN" sz="4400" b="1" i="0" kern="1200" dirty="0">
                <a:latin typeface="Tahoma" pitchFamily="34" charset="0"/>
                <a:ea typeface="隶书" pitchFamily="49" charset="-122"/>
                <a:cs typeface="+mn-cs"/>
              </a:rPr>
              <a:t>1.5 </a:t>
            </a:r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项目实践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16329-BC71-2A45-EE6B-17CC3CA85D4D}"/>
              </a:ext>
            </a:extLst>
          </p:cNvPr>
          <p:cNvSpPr txBox="1"/>
          <p:nvPr/>
        </p:nvSpPr>
        <p:spPr>
          <a:xfrm>
            <a:off x="683568" y="1412776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实践一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解释器和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PyCharm</a:t>
            </a: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创建工程文件，添加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文件，输入教材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P11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的项目源码，运行。理解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PyCharm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开发的过程。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实践二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运行的三种方式输出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Hello World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4484" y="1199842"/>
            <a:ext cx="834951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zh-CN" sz="2800" b="0" i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解释型、面向对象、动态数据类型的高级程序设计语言。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971600" y="3970634"/>
            <a:ext cx="7948971" cy="79157"/>
          </a:xfrm>
          <a:prstGeom prst="cube">
            <a:avLst/>
          </a:prstGeom>
          <a:pattFill prst="wdUpDiag">
            <a:fgClr>
              <a:srgbClr val="0070B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07221" y="3060859"/>
            <a:ext cx="427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1999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年，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的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web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框架之祖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—</a:t>
            </a:r>
            <a:r>
              <a:rPr lang="en-US" altLang="zh-CN" sz="2400" b="0" i="0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Zope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1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发布。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005325" y="1121451"/>
            <a:ext cx="213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spc="3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47967" y="3067955"/>
            <a:ext cx="350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2008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年，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Python3.0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版本发布。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493330" y="4102631"/>
            <a:ext cx="3895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1991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年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发布第一个版本，具有类，函数，异常处理，包含表和词典在内的核心数据类型，以及模块为基础的拓展系统。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149663" y="3653820"/>
            <a:ext cx="377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spc="3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27357" y="4115807"/>
            <a:ext cx="3236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2000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年，加入了内存回收机制，构成了现在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语言框架的基础，发布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2.0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版本。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766657" y="4227466"/>
            <a:ext cx="2529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目前，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已经成为一门流行的编程语言。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83763" y="6013659"/>
            <a:ext cx="8412773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i="0" dirty="0">
                <a:latin typeface="+mn-ea"/>
                <a:ea typeface="+mn-ea"/>
                <a:cs typeface="Times New Roman" panose="02020603050405020304" pitchFamily="18" charset="0"/>
              </a:rPr>
              <a:t>Python </a:t>
            </a:r>
            <a:r>
              <a:rPr lang="zh-CN" altLang="zh-CN" sz="2400" b="0" i="0" dirty="0">
                <a:latin typeface="+mn-ea"/>
                <a:ea typeface="+mn-ea"/>
                <a:cs typeface="Times New Roman" panose="02020603050405020304" pitchFamily="18" charset="0"/>
              </a:rPr>
              <a:t>源代码遵循</a:t>
            </a:r>
            <a:r>
              <a:rPr lang="en-US" altLang="zh-CN" sz="2400" b="0" i="0" dirty="0">
                <a:latin typeface="+mn-ea"/>
                <a:ea typeface="+mn-ea"/>
                <a:cs typeface="Times New Roman" panose="02020603050405020304" pitchFamily="18" charset="0"/>
              </a:rPr>
              <a:t> GPL(GNU General Public License)</a:t>
            </a:r>
            <a:r>
              <a:rPr lang="zh-CN" altLang="zh-CN" sz="2400" b="0" i="0" dirty="0">
                <a:latin typeface="+mn-ea"/>
                <a:ea typeface="+mn-ea"/>
                <a:cs typeface="Times New Roman" panose="02020603050405020304" pitchFamily="18" charset="0"/>
              </a:rPr>
              <a:t>协议</a:t>
            </a:r>
            <a:endParaRPr lang="zh-CN" altLang="en-US" sz="2400" b="0" i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5E0CBA6-6B4D-3360-0BA5-D8FD640DB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491" y="179807"/>
            <a:ext cx="69850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1.1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的发展历程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275A04-7ED1-8903-B1E4-721EEBCE685C}"/>
              </a:ext>
            </a:extLst>
          </p:cNvPr>
          <p:cNvSpPr txBox="1"/>
          <p:nvPr/>
        </p:nvSpPr>
        <p:spPr>
          <a:xfrm>
            <a:off x="943058" y="3083613"/>
            <a:ext cx="427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1989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年底，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Guido van Rossum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发明</a:t>
            </a:r>
            <a:r>
              <a:rPr lang="en-US" altLang="zh-CN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0" i="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。</a:t>
            </a: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ECD336-06D2-015B-A569-AFFD81A08D2C}"/>
              </a:ext>
            </a:extLst>
          </p:cNvPr>
          <p:cNvSpPr/>
          <p:nvPr/>
        </p:nvSpPr>
        <p:spPr bwMode="auto">
          <a:xfrm>
            <a:off x="1043608" y="3930632"/>
            <a:ext cx="125358" cy="1419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A324661-B978-4C99-E922-B1C6B5FCCE96}"/>
              </a:ext>
            </a:extLst>
          </p:cNvPr>
          <p:cNvSpPr/>
          <p:nvPr/>
        </p:nvSpPr>
        <p:spPr bwMode="auto">
          <a:xfrm>
            <a:off x="1547664" y="3945582"/>
            <a:ext cx="125358" cy="1419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8DE3476-3589-8B3F-4D5C-CD888AB2D129}"/>
              </a:ext>
            </a:extLst>
          </p:cNvPr>
          <p:cNvSpPr/>
          <p:nvPr/>
        </p:nvSpPr>
        <p:spPr bwMode="auto">
          <a:xfrm>
            <a:off x="2915816" y="3939506"/>
            <a:ext cx="125358" cy="129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C9D0353-7C76-A69A-A9D1-939F203F762A}"/>
              </a:ext>
            </a:extLst>
          </p:cNvPr>
          <p:cNvSpPr/>
          <p:nvPr/>
        </p:nvSpPr>
        <p:spPr bwMode="auto">
          <a:xfrm>
            <a:off x="3275856" y="3933188"/>
            <a:ext cx="125358" cy="129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>
            <a:hlinkClick r:id="rId3" action="ppaction://hlinksldjump" tooltip="1989年底，"/>
            <a:extLst>
              <a:ext uri="{FF2B5EF4-FFF2-40B4-BE49-F238E27FC236}">
                <a16:creationId xmlns:a16="http://schemas.microsoft.com/office/drawing/2014/main" id="{98528B76-46F1-A843-B03A-53E1E069A3FD}"/>
              </a:ext>
            </a:extLst>
          </p:cNvPr>
          <p:cNvSpPr/>
          <p:nvPr/>
        </p:nvSpPr>
        <p:spPr bwMode="auto">
          <a:xfrm>
            <a:off x="5952678" y="3913630"/>
            <a:ext cx="125358" cy="129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51" grpId="0"/>
      <p:bldP spid="51" grpId="1"/>
      <p:bldP spid="54" grpId="0"/>
      <p:bldP spid="54" grpId="1"/>
      <p:bldP spid="59" grpId="0"/>
      <p:bldP spid="59" grpId="1"/>
      <p:bldP spid="63" grpId="0"/>
      <p:bldP spid="63" grpId="1"/>
      <p:bldP spid="67" grpId="0"/>
      <p:bldP spid="67" grpId="1"/>
      <p:bldP spid="70" grpId="0"/>
      <p:bldP spid="10" grpId="1"/>
      <p:bldP spid="10" grpId="2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2805138A-DB0E-E6FF-1F68-66611F15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9" y="188640"/>
            <a:ext cx="74411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1.2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语言特点及应用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B98D4F00-99B5-4695-DBD1-5CAE8C7DA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431"/>
              </p:ext>
            </p:extLst>
          </p:nvPr>
        </p:nvGraphicFramePr>
        <p:xfrm>
          <a:off x="642976" y="1412776"/>
          <a:ext cx="8093609" cy="34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6815">
                  <a:extLst>
                    <a:ext uri="{9D8B030D-6E8A-4147-A177-3AD203B41FA5}">
                      <a16:colId xmlns:a16="http://schemas.microsoft.com/office/drawing/2014/main" val="1853829011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725062829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4183294954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2817430220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1361904345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2706513574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573233330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2866076608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279368656"/>
                    </a:ext>
                  </a:extLst>
                </a:gridCol>
                <a:gridCol w="831866">
                  <a:extLst>
                    <a:ext uri="{9D8B030D-6E8A-4147-A177-3AD203B41FA5}">
                      <a16:colId xmlns:a16="http://schemas.microsoft.com/office/drawing/2014/main" val="3010452193"/>
                    </a:ext>
                  </a:extLst>
                </a:gridCol>
              </a:tblGrid>
              <a:tr h="784200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altLang="en-US" sz="2800" b="0" dirty="0">
                          <a:latin typeface="+mn-ea"/>
                          <a:ea typeface="+mn-ea"/>
                        </a:rPr>
                        <a:t>语言特点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970488"/>
                  </a:ext>
                </a:extLst>
              </a:tr>
              <a:tr h="1088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易于学习</a:t>
                      </a:r>
                    </a:p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易于阅读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易于维护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广泛的标准库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互动模式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便携性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可扩展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GUI</a:t>
                      </a:r>
                      <a:r>
                        <a:rPr lang="zh-CN" altLang="en-US" sz="2800" dirty="0"/>
                        <a:t>编程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可扩展性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8344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: 空心 38"/>
          <p:cNvSpPr/>
          <p:nvPr/>
        </p:nvSpPr>
        <p:spPr>
          <a:xfrm>
            <a:off x="3223295" y="1888450"/>
            <a:ext cx="3161560" cy="3161560"/>
          </a:xfrm>
          <a:prstGeom prst="donut">
            <a:avLst>
              <a:gd name="adj" fmla="val 10307"/>
            </a:avLst>
          </a:prstGeom>
          <a:pattFill prst="wdUpDiag">
            <a:fgClr>
              <a:srgbClr val="0070B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0" i="0" dirty="0">
                <a:solidFill>
                  <a:srgbClr val="0070BA"/>
                </a:solidFill>
                <a:cs typeface="+mn-ea"/>
                <a:sym typeface="+mn-lt"/>
              </a:rPr>
              <a:t>优 点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15670" y="1540167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简单易懂，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初学者入门容易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52273" y="2828835"/>
            <a:ext cx="316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开发效率高，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有强大的第三方库，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降低开发周期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15670" y="4473442"/>
            <a:ext cx="320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使用高级语言，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无需考虑底层细节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011904" y="1772520"/>
            <a:ext cx="262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可移植性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267589" y="2811100"/>
            <a:ext cx="2624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可扩展性，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可用</a:t>
            </a:r>
            <a:r>
              <a:rPr lang="en-US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C</a:t>
            </a: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或</a:t>
            </a:r>
            <a:r>
              <a:rPr lang="en-US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C++</a:t>
            </a: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编写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848186" y="4219012"/>
            <a:ext cx="2624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可嵌入性，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可嵌入</a:t>
            </a:r>
            <a:r>
              <a:rPr lang="en-US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C</a:t>
            </a: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或</a:t>
            </a:r>
            <a:r>
              <a:rPr lang="en-US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C++</a:t>
            </a: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程序中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B490F5A-23CB-C779-0E44-8BF1FE7C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9" y="188640"/>
            <a:ext cx="74411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1.2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语言特点及应用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1" grpId="0"/>
      <p:bldP spid="61" grpId="0"/>
      <p:bldP spid="62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: 空心 38"/>
          <p:cNvSpPr/>
          <p:nvPr/>
        </p:nvSpPr>
        <p:spPr>
          <a:xfrm>
            <a:off x="3223295" y="1888450"/>
            <a:ext cx="3161560" cy="3161560"/>
          </a:xfrm>
          <a:prstGeom prst="donut">
            <a:avLst>
              <a:gd name="adj" fmla="val 10307"/>
            </a:avLst>
          </a:prstGeom>
          <a:pattFill prst="wdUpDiag">
            <a:fgClr>
              <a:srgbClr val="0070B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0" i="0" dirty="0">
                <a:solidFill>
                  <a:srgbClr val="0070BA"/>
                </a:solidFill>
                <a:cs typeface="+mn-ea"/>
                <a:sym typeface="+mn-lt"/>
              </a:rPr>
              <a:t>缺点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98404" y="2811100"/>
            <a:ext cx="31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代码不能加密</a:t>
            </a:r>
            <a:endParaRPr lang="zh-CN" altLang="en-US" sz="2400" b="0" i="0" spc="300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endParaRPr lang="zh-CN" altLang="en-US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88224" y="2817546"/>
            <a:ext cx="320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多线程支持差</a:t>
            </a:r>
            <a:endParaRPr lang="zh-CN" altLang="en-US" sz="2400" b="0" i="0" spc="300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  <a:p>
            <a:pPr algn="ctr"/>
            <a:endParaRPr lang="zh-CN" altLang="en-US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B490F5A-23CB-C779-0E44-8BF1FE7C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9" y="188640"/>
            <a:ext cx="74411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1.2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语言特点及应用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79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672166" y="1126376"/>
            <a:ext cx="6078048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28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应用领域及前景</a:t>
            </a:r>
            <a:endParaRPr lang="zh-CN" altLang="en-US" sz="2800" b="0" i="0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44828" y="2132856"/>
            <a:ext cx="210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>
                <a:solidFill>
                  <a:srgbClr val="70AD47"/>
                </a:solidFill>
                <a:latin typeface="+mn-ea"/>
                <a:ea typeface="+mn-ea"/>
                <a:cs typeface="+mn-ea"/>
                <a:sym typeface="+mn-lt"/>
              </a:rPr>
              <a:t>Web</a:t>
            </a:r>
            <a:r>
              <a:rPr lang="zh-CN" altLang="en-US" sz="2400" b="0" i="0" dirty="0">
                <a:solidFill>
                  <a:srgbClr val="70AD47"/>
                </a:solidFill>
                <a:latin typeface="+mn-ea"/>
                <a:ea typeface="+mn-ea"/>
                <a:cs typeface="+mn-ea"/>
                <a:sym typeface="+mn-lt"/>
              </a:rPr>
              <a:t>开发</a:t>
            </a:r>
            <a:endParaRPr lang="en-US" altLang="zh-CN" sz="2400" b="0" i="0" dirty="0">
              <a:solidFill>
                <a:srgbClr val="70AD47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195080" y="2188982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ED7D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游戏编程</a:t>
            </a:r>
            <a:endParaRPr lang="en-US" altLang="zh-CN" sz="2400" b="0" i="0" dirty="0">
              <a:solidFill>
                <a:srgbClr val="ED7D3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644828" y="3225626"/>
            <a:ext cx="1721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>
                <a:solidFill>
                  <a:srgbClr val="5B9B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人工智能与机器学习</a:t>
            </a:r>
            <a:endParaRPr lang="en-US" altLang="zh-CN" sz="2400" b="0" i="0" dirty="0">
              <a:solidFill>
                <a:srgbClr val="5B9BD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404459" y="3290019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A5A5A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网络爬虫</a:t>
            </a:r>
            <a:endParaRPr lang="en-US" altLang="zh-CN" sz="2400" b="0" i="0" dirty="0">
              <a:solidFill>
                <a:srgbClr val="A5A5A5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71023" y="4259515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数据分析</a:t>
            </a:r>
            <a:endParaRPr lang="en-US" altLang="zh-CN" sz="2400" b="0" i="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8F21ADA8-623B-E744-A313-DB3D86F58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929326"/>
              </p:ext>
            </p:extLst>
          </p:nvPr>
        </p:nvGraphicFramePr>
        <p:xfrm>
          <a:off x="2843808" y="2338611"/>
          <a:ext cx="3047345" cy="203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 Box 3">
            <a:extLst>
              <a:ext uri="{FF2B5EF4-FFF2-40B4-BE49-F238E27FC236}">
                <a16:creationId xmlns:a16="http://schemas.microsoft.com/office/drawing/2014/main" id="{40243FAF-A2E7-D6B1-7896-445E99634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9" y="188640"/>
            <a:ext cx="74411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1.2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语言特点及应用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D8513C-FD78-5846-3404-0EDD289500C2}"/>
              </a:ext>
            </a:extLst>
          </p:cNvPr>
          <p:cNvSpPr txBox="1"/>
          <p:nvPr/>
        </p:nvSpPr>
        <p:spPr>
          <a:xfrm>
            <a:off x="559473" y="5255532"/>
            <a:ext cx="8584527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此外，</a:t>
            </a:r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网络安全，渗透测试，自动化运维</a:t>
            </a:r>
            <a:r>
              <a:rPr lang="zh-CN" altLang="en-US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、嵌入式开发等</a:t>
            </a:r>
            <a:endParaRPr lang="en-US" altLang="zh-CN" sz="2400" b="0" i="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宋体" panose="02010600030101010101" pitchFamily="2" charset="-122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宋体" panose="02010600030101010101" pitchFamily="2" charset="-122"/>
              </a:rPr>
              <a:t>领域</a:t>
            </a:r>
            <a:r>
              <a:rPr lang="zh-CN" altLang="zh-CN" sz="2400" b="0" i="0" dirty="0">
                <a:solidFill>
                  <a:schemeClr val="tx2">
                    <a:lumMod val="75000"/>
                  </a:schemeClr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3" grpId="0"/>
      <p:bldP spid="116" grpId="0"/>
      <p:bldP spid="121" grpId="1"/>
      <p:bldP spid="122" grpId="0"/>
      <p:bldP spid="122" grpId="1"/>
      <p:bldP spid="125" grpId="0"/>
      <p:bldGraphic spid="9" grpId="0">
        <p:bldAsOne/>
      </p:bldGraphic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2BB2C37-AE93-CE97-F229-441772FE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38" y="216000"/>
            <a:ext cx="7825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1.3 Python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开发环境：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解释器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56D271CE-7BCC-5D82-314F-C2D471C83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86742"/>
              </p:ext>
            </p:extLst>
          </p:nvPr>
        </p:nvGraphicFramePr>
        <p:xfrm>
          <a:off x="615977" y="1358047"/>
          <a:ext cx="8468464" cy="52839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8916">
                  <a:extLst>
                    <a:ext uri="{9D8B030D-6E8A-4147-A177-3AD203B41FA5}">
                      <a16:colId xmlns:a16="http://schemas.microsoft.com/office/drawing/2014/main" val="51433355"/>
                    </a:ext>
                  </a:extLst>
                </a:gridCol>
                <a:gridCol w="6129548">
                  <a:extLst>
                    <a:ext uri="{9D8B030D-6E8A-4147-A177-3AD203B41FA5}">
                      <a16:colId xmlns:a16="http://schemas.microsoft.com/office/drawing/2014/main" val="2125088347"/>
                    </a:ext>
                  </a:extLst>
                </a:gridCol>
              </a:tblGrid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解释器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52217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CPython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C</a:t>
                      </a:r>
                      <a:r>
                        <a:rPr lang="zh-CN" altLang="en-US" sz="2800" dirty="0"/>
                        <a:t>语言实现。使用最广的</a:t>
                      </a:r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解释器，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官方版本的解释器。</a:t>
                      </a:r>
                      <a:r>
                        <a:rPr lang="en-US" altLang="zh-CN" sz="2800" dirty="0">
                          <a:hlinkClick r:id="rId4"/>
                        </a:rPr>
                        <a:t>Python3.x</a:t>
                      </a:r>
                      <a:r>
                        <a:rPr lang="zh-CN" altLang="en-US" sz="2800" dirty="0">
                          <a:hlinkClick r:id="rId4"/>
                        </a:rPr>
                        <a:t>下载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93105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PyPy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实现。目标是执行速度。动态编译。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3475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Jython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/>
                        <a:t>运行在</a:t>
                      </a:r>
                      <a:r>
                        <a:rPr lang="en-US" altLang="zh-CN" sz="2800" dirty="0"/>
                        <a:t>Java</a:t>
                      </a:r>
                      <a:r>
                        <a:rPr lang="zh-CN" altLang="en-US" sz="2800" dirty="0"/>
                        <a:t>平台。直接将</a:t>
                      </a:r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代码编译成</a:t>
                      </a:r>
                      <a:r>
                        <a:rPr lang="en-US" altLang="zh-CN" sz="2800" dirty="0"/>
                        <a:t>Java</a:t>
                      </a:r>
                      <a:r>
                        <a:rPr lang="zh-CN" altLang="en-US" sz="2800" dirty="0"/>
                        <a:t>字节码执行。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6021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IPython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CPython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之上的一个交互式解释器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6302"/>
                  </a:ext>
                </a:extLst>
              </a:tr>
              <a:tr h="559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IronPython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运行在微软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平台，直接将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代码编译成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的字节码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4696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EBF37CD-55B9-420F-0A11-5BC8482F5C86}"/>
              </a:ext>
            </a:extLst>
          </p:cNvPr>
          <p:cNvSpPr txBox="1"/>
          <p:nvPr/>
        </p:nvSpPr>
        <p:spPr>
          <a:xfrm>
            <a:off x="-89520" y="2204864"/>
            <a:ext cx="91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rgbClr val="FF0000"/>
                </a:solidFill>
                <a:latin typeface="+mn-ea"/>
                <a:ea typeface="+mn-ea"/>
              </a:rPr>
              <a:t>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0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DCD3871-A508-78FE-C6EA-6AA69E01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438" y="216000"/>
            <a:ext cx="78250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Python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下载、</a:t>
            </a:r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安装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6655E-20F9-5830-B61C-97C20185C31F}"/>
              </a:ext>
            </a:extLst>
          </p:cNvPr>
          <p:cNvSpPr txBox="1"/>
          <p:nvPr/>
        </p:nvSpPr>
        <p:spPr>
          <a:xfrm>
            <a:off x="610378" y="1308456"/>
            <a:ext cx="7634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https://www.python.org/downloads/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73A360-5F74-9088-9C81-2CBA8F4B789C}"/>
              </a:ext>
            </a:extLst>
          </p:cNvPr>
          <p:cNvSpPr txBox="1"/>
          <p:nvPr/>
        </p:nvSpPr>
        <p:spPr>
          <a:xfrm>
            <a:off x="669134" y="5517232"/>
            <a:ext cx="613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选择支持的操作系统。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0D5F1A-B67B-EAA1-0ADA-9D37B63C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53" y="1988840"/>
            <a:ext cx="7634029" cy="31428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7BFEF0-46FD-020F-97DB-8AEDEBDA4DE4}"/>
              </a:ext>
            </a:extLst>
          </p:cNvPr>
          <p:cNvSpPr/>
          <p:nvPr/>
        </p:nvSpPr>
        <p:spPr bwMode="auto">
          <a:xfrm>
            <a:off x="5724128" y="4054212"/>
            <a:ext cx="1152128" cy="360040"/>
          </a:xfrm>
          <a:prstGeom prst="rect">
            <a:avLst/>
          </a:prstGeom>
          <a:noFill/>
          <a:ln w="73025" cap="flat" cmpd="sng" algn="ctr">
            <a:solidFill>
              <a:srgbClr val="FF0000">
                <a:alpha val="9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481">
        <p:random/>
      </p:transition>
    </mc:Choice>
    <mc:Fallback xmlns="">
      <p:transition spd="slow" advTm="4481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5|0.5|0.5|0.6|0.7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14492</TotalTime>
  <Words>1181</Words>
  <Application>Microsoft Office PowerPoint</Application>
  <PresentationFormat>全屏显示(4:3)</PresentationFormat>
  <Paragraphs>199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-apple-system</vt:lpstr>
      <vt:lpstr>Arial Unicode MS</vt:lpstr>
      <vt:lpstr>黑体</vt:lpstr>
      <vt:lpstr>华文行楷</vt:lpstr>
      <vt:lpstr>楷体_GB2312</vt:lpstr>
      <vt:lpstr>隶书</vt:lpstr>
      <vt:lpstr>宋体</vt:lpstr>
      <vt:lpstr>Arial</vt:lpstr>
      <vt:lpstr>Calibri</vt:lpstr>
      <vt:lpstr>Open Sans</vt:lpstr>
      <vt:lpstr>Tahoma</vt:lpstr>
      <vt:lpstr>Times New Roman</vt:lpstr>
      <vt:lpstr>Verdana</vt:lpstr>
      <vt:lpstr>Wingdings</vt:lpstr>
      <vt:lpstr>1_Profile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PyCharm下载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PyCharm，编辑代码，Run</vt:lpstr>
      <vt:lpstr>Python文件扩展名</vt:lpstr>
      <vt:lpstr>Python注释语句</vt:lpstr>
      <vt:lpstr>Python注释语句</vt:lpstr>
      <vt:lpstr>PyCharm, 设置模板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1314</cp:revision>
  <cp:lastPrinted>2019-12-25T01:12:26Z</cp:lastPrinted>
  <dcterms:created xsi:type="dcterms:W3CDTF">2002-01-07T04:58:02Z</dcterms:created>
  <dcterms:modified xsi:type="dcterms:W3CDTF">2024-03-05T08:35:51Z</dcterms:modified>
</cp:coreProperties>
</file>