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FE28C-906C-48C0-8C1C-B1E2580AF732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6BA54-37D7-4865-A6CE-BB6F886F72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6BA54-37D7-4865-A6CE-BB6F886F727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57166"/>
            <a:ext cx="6843713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714356"/>
            <a:ext cx="8291513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214686"/>
            <a:ext cx="6242050" cy="279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500042"/>
            <a:ext cx="81692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214818"/>
            <a:ext cx="70421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928670"/>
            <a:ext cx="6797675" cy="325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25" y="1184275"/>
            <a:ext cx="833755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571480"/>
            <a:ext cx="7932737" cy="398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2292350"/>
            <a:ext cx="8329613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6898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463" y="2605088"/>
            <a:ext cx="8093075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25" y="2316163"/>
            <a:ext cx="7042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1157288"/>
            <a:ext cx="8016875" cy="45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296863"/>
            <a:ext cx="7766050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2006600"/>
            <a:ext cx="8039100" cy="284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981200"/>
            <a:ext cx="804703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5786478" cy="1229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928802"/>
            <a:ext cx="5572164" cy="128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643314"/>
            <a:ext cx="5214974" cy="109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6446" y="500042"/>
            <a:ext cx="355917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14356"/>
            <a:ext cx="5444692" cy="451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28604"/>
            <a:ext cx="3559175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71480"/>
            <a:ext cx="4572000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571480"/>
            <a:ext cx="41910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7290" y="3143248"/>
            <a:ext cx="6462713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</Words>
  <Application>Microsoft Office PowerPoint</Application>
  <PresentationFormat>全屏显示(4:3)</PresentationFormat>
  <Paragraphs>1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21</cp:revision>
  <dcterms:created xsi:type="dcterms:W3CDTF">2020-05-05T13:06:03Z</dcterms:created>
  <dcterms:modified xsi:type="dcterms:W3CDTF">2020-06-22T06:00:35Z</dcterms:modified>
</cp:coreProperties>
</file>