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0"/>
  </p:notesMasterIdLst>
  <p:sldIdLst>
    <p:sldId id="307" r:id="rId6"/>
    <p:sldId id="306" r:id="rId7"/>
    <p:sldId id="305" r:id="rId8"/>
    <p:sldId id="312" r:id="rId9"/>
    <p:sldId id="313" r:id="rId10"/>
    <p:sldId id="314" r:id="rId11"/>
    <p:sldId id="315" r:id="rId12"/>
    <p:sldId id="284" r:id="rId13"/>
    <p:sldId id="285" r:id="rId14"/>
    <p:sldId id="286" r:id="rId15"/>
    <p:sldId id="287" r:id="rId16"/>
    <p:sldId id="288" r:id="rId17"/>
    <p:sldId id="289" r:id="rId18"/>
    <p:sldId id="279" r:id="rId19"/>
    <p:sldId id="261" r:id="rId20"/>
    <p:sldId id="264" r:id="rId21"/>
    <p:sldId id="275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10" r:id="rId38"/>
    <p:sldId id="308" r:id="rId39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B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7"/>
    <p:restoredTop sz="94594"/>
  </p:normalViewPr>
  <p:slideViewPr>
    <p:cSldViewPr showGuides="1">
      <p:cViewPr>
        <p:scale>
          <a:sx n="110" d="100"/>
          <a:sy n="110" d="100"/>
        </p:scale>
        <p:origin x="1094" y="576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BA5E80-8668-A54E-915D-D4C43478D0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7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6819DE6-E90B-424F-989E-3660F3F7ED48}" type="datetime1">
              <a:rPr lang="zh-CN" altLang="en-US" smtClean="0"/>
              <a:pPr/>
              <a:t>2016/10/14</a:t>
            </a:fld>
            <a:endParaRPr lang="zh-CN" altLang="en-US" smtClean="0"/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18813-2A93-4212-A646-0C964E85F1ED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ctr"/>
          <a:lstStyle/>
          <a:p>
            <a:pPr lvl="0" eaLnBrk="1" hangingPunct="1"/>
            <a:endParaRPr lang="en-US" altLang="x-none"/>
          </a:p>
        </p:txBody>
      </p:sp>
      <p:sp>
        <p:nvSpPr>
          <p:cNvPr id="71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/>
              <a:pPr lvl="0" algn="r" eaLnBrk="1" hangingPunct="1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78C9A-7787-4A07-BA87-9CBD1A99E0AB}" type="datetime1">
              <a:rPr lang="zh-CN" altLang="en-US"/>
              <a:pPr>
                <a:defRPr/>
              </a:pPr>
              <a:t>2016/10/14</a:t>
            </a:fld>
            <a:endParaRPr lang="zh-CN" altLang="en-US" b="1" i="1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2EC27-9AA3-41C1-9734-0DE88B1C7C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13BE7-1C85-984B-84EB-6714C29EFC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C3157D-F70C-40EE-9E1F-A8EA21F078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8511D9-B364-4546-A41A-3877C680E7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4"/>
          <p:cNvSpPr>
            <a:spLocks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单击此处编辑母版标题样式</a:t>
            </a:r>
          </a:p>
        </p:txBody>
      </p:sp>
      <p:sp>
        <p:nvSpPr>
          <p:cNvPr id="1027" name="Rectangle 1025"/>
          <p:cNvSpPr>
            <a:spLocks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</a:p>
        </p:txBody>
      </p:sp>
      <p:sp>
        <p:nvSpPr>
          <p:cNvPr id="1048578" name="Rectangle 10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E21F14-5121-4DDE-980D-52B836D3D931}" type="datetime1">
              <a:rPr lang="zh-CN" altLang="en-US"/>
              <a:pPr>
                <a:defRPr/>
              </a:pPr>
              <a:t>2016/10/14</a:t>
            </a:fld>
            <a:endParaRPr lang="zh-CN" altLang="en-US" b="1" i="1"/>
          </a:p>
        </p:txBody>
      </p:sp>
      <p:sp>
        <p:nvSpPr>
          <p:cNvPr id="1048579" name="Rectangle 10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i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580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 i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B415CB4-B887-4344-BB87-35B9075DE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>
              <a:alpha val="29999"/>
            </a:srgb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4100" name="肘形连接符 3"/>
          <p:cNvCxnSpPr/>
          <p:nvPr/>
        </p:nvCxnSpPr>
        <p:spPr>
          <a:xfrm flipV="1">
            <a:off x="4856163" y="1916430"/>
            <a:ext cx="3582987" cy="1544638"/>
          </a:xfrm>
          <a:prstGeom prst="bentConnector3">
            <a:avLst>
              <a:gd name="adj1" fmla="val -50449"/>
            </a:avLst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01" name="肘形连接符 4"/>
          <p:cNvCxnSpPr/>
          <p:nvPr/>
        </p:nvCxnSpPr>
        <p:spPr>
          <a:xfrm flipV="1">
            <a:off x="3665538" y="1916113"/>
            <a:ext cx="4137025" cy="1897062"/>
          </a:xfrm>
          <a:prstGeom prst="bentConnector3">
            <a:avLst>
              <a:gd name="adj1" fmla="val 128088"/>
            </a:avLst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02" name="文本框 5"/>
          <p:cNvSpPr txBox="1"/>
          <p:nvPr/>
        </p:nvSpPr>
        <p:spPr>
          <a:xfrm>
            <a:off x="3387725" y="2219008"/>
            <a:ext cx="5203825" cy="9728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浅谈婚外情</a:t>
            </a:r>
          </a:p>
        </p:txBody>
      </p:sp>
      <p:sp>
        <p:nvSpPr>
          <p:cNvPr id="4103" name="矩形 6"/>
          <p:cNvSpPr/>
          <p:nvPr/>
        </p:nvSpPr>
        <p:spPr>
          <a:xfrm>
            <a:off x="2154238" y="1644650"/>
            <a:ext cx="215900" cy="2159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104" name="矩形 7"/>
          <p:cNvSpPr/>
          <p:nvPr/>
        </p:nvSpPr>
        <p:spPr>
          <a:xfrm>
            <a:off x="2306638" y="1797050"/>
            <a:ext cx="215900" cy="215900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105" name="矩形 9"/>
          <p:cNvSpPr/>
          <p:nvPr/>
        </p:nvSpPr>
        <p:spPr>
          <a:xfrm>
            <a:off x="2579688" y="2143125"/>
            <a:ext cx="215900" cy="2159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106" name="文本框 14"/>
          <p:cNvSpPr txBox="1"/>
          <p:nvPr/>
        </p:nvSpPr>
        <p:spPr>
          <a:xfrm>
            <a:off x="3338513" y="4105275"/>
            <a:ext cx="5526087" cy="969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altLang="x-none" sz="12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Add up anything what you like or what you need 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x-none" sz="12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Add up anything what you like 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与梦偕行寻找更好的自己</a:t>
            </a:r>
          </a:p>
        </p:txBody>
      </p:sp>
      <p:sp>
        <p:nvSpPr>
          <p:cNvPr id="4107" name="矩形 15"/>
          <p:cNvSpPr/>
          <p:nvPr/>
        </p:nvSpPr>
        <p:spPr>
          <a:xfrm>
            <a:off x="2749550" y="1752600"/>
            <a:ext cx="215900" cy="2159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108" name="矩形 16"/>
          <p:cNvSpPr/>
          <p:nvPr/>
        </p:nvSpPr>
        <p:spPr>
          <a:xfrm>
            <a:off x="8439150" y="3929063"/>
            <a:ext cx="215900" cy="2159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109" name="矩形 17"/>
          <p:cNvSpPr/>
          <p:nvPr/>
        </p:nvSpPr>
        <p:spPr>
          <a:xfrm>
            <a:off x="8591550" y="4081463"/>
            <a:ext cx="215900" cy="215900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110" name="矩形 18"/>
          <p:cNvSpPr/>
          <p:nvPr/>
        </p:nvSpPr>
        <p:spPr>
          <a:xfrm>
            <a:off x="8864600" y="4425950"/>
            <a:ext cx="215900" cy="21748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111" name="矩形 19"/>
          <p:cNvSpPr/>
          <p:nvPr/>
        </p:nvSpPr>
        <p:spPr>
          <a:xfrm>
            <a:off x="9034463" y="4037013"/>
            <a:ext cx="215900" cy="2159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3" grpId="0" bldLvl="0" animBg="1"/>
      <p:bldP spid="4104" grpId="0" bldLvl="0" animBg="1"/>
      <p:bldP spid="4105" grpId="0" bldLvl="0" animBg="1"/>
      <p:bldP spid="4106" grpId="0"/>
      <p:bldP spid="4107" grpId="0" bldLvl="0" animBg="1"/>
      <p:bldP spid="4108" grpId="0" bldLvl="0" animBg="1"/>
      <p:bldP spid="4109" grpId="0" bldLvl="0" animBg="1"/>
      <p:bldP spid="4110" grpId="0" bldLvl="0" animBg="1"/>
      <p:bldP spid="41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6164" name="矩形 1"/>
            <p:cNvSpPr/>
            <p:nvPr/>
          </p:nvSpPr>
          <p:spPr>
            <a:xfrm>
              <a:off x="0" y="0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65" name="矩形 2"/>
            <p:cNvSpPr/>
            <p:nvPr/>
          </p:nvSpPr>
          <p:spPr>
            <a:xfrm>
              <a:off x="152400" y="152400"/>
              <a:ext cx="216024" cy="216024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66" name="矩形 3"/>
            <p:cNvSpPr/>
            <p:nvPr/>
          </p:nvSpPr>
          <p:spPr>
            <a:xfrm>
              <a:off x="3122664" y="108011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74" name="矩形 5"/>
          <p:cNvSpPr/>
          <p:nvPr/>
        </p:nvSpPr>
        <p:spPr>
          <a:xfrm>
            <a:off x="655638" y="179388"/>
            <a:ext cx="182562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永远行驶在轨道上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75" name="任意多边形 6"/>
          <p:cNvSpPr/>
          <p:nvPr/>
        </p:nvSpPr>
        <p:spPr>
          <a:xfrm>
            <a:off x="1546225" y="1692275"/>
            <a:ext cx="3862388" cy="3940175"/>
          </a:xfrm>
          <a:custGeom>
            <a:avLst/>
            <a:gdLst/>
            <a:ahLst/>
            <a:cxnLst>
              <a:cxn ang="0">
                <a:pos x="1556257" y="0"/>
              </a:cxn>
              <a:cxn ang="0">
                <a:pos x="1556259" y="0"/>
              </a:cxn>
              <a:cxn ang="0">
                <a:pos x="3177036" y="1620243"/>
              </a:cxn>
              <a:cxn ang="0">
                <a:pos x="1556259" y="3240486"/>
              </a:cxn>
              <a:cxn ang="0">
                <a:pos x="8349" y="2102053"/>
              </a:cxn>
              <a:cxn ang="0">
                <a:pos x="0" y="2069596"/>
              </a:cxn>
              <a:cxn ang="0">
                <a:pos x="165829" y="2011030"/>
              </a:cxn>
              <a:cxn ang="0">
                <a:pos x="175832" y="2049922"/>
              </a:cxn>
              <a:cxn ang="0">
                <a:pos x="1556259" y="3065176"/>
              </a:cxn>
              <a:cxn ang="0">
                <a:pos x="3001667" y="1620243"/>
              </a:cxn>
              <a:cxn ang="0">
                <a:pos x="1556259" y="175310"/>
              </a:cxn>
              <a:cxn ang="0">
                <a:pos x="1556257" y="175310"/>
              </a:cxn>
              <a:cxn ang="0">
                <a:pos x="1556257" y="0"/>
              </a:cxn>
            </a:cxnLst>
            <a:rect l="0" t="0" r="0" b="0"/>
            <a:pathLst>
              <a:path w="4695585" h="4790942">
                <a:moveTo>
                  <a:pt x="2300112" y="0"/>
                </a:moveTo>
                <a:lnTo>
                  <a:pt x="2300114" y="0"/>
                </a:lnTo>
                <a:cubicBezTo>
                  <a:pt x="3623096" y="0"/>
                  <a:pt x="4695585" y="1072489"/>
                  <a:pt x="4695585" y="2395471"/>
                </a:cubicBezTo>
                <a:cubicBezTo>
                  <a:pt x="4695585" y="3718453"/>
                  <a:pt x="3623096" y="4790942"/>
                  <a:pt x="2300114" y="4790942"/>
                </a:cubicBezTo>
                <a:cubicBezTo>
                  <a:pt x="1225191" y="4790942"/>
                  <a:pt x="315633" y="4082932"/>
                  <a:pt x="12339" y="3107811"/>
                </a:cubicBezTo>
                <a:lnTo>
                  <a:pt x="0" y="3059824"/>
                </a:lnTo>
                <a:lnTo>
                  <a:pt x="245092" y="2973236"/>
                </a:lnTo>
                <a:lnTo>
                  <a:pt x="259876" y="3030736"/>
                </a:lnTo>
                <a:cubicBezTo>
                  <a:pt x="530354" y="3900348"/>
                  <a:pt x="1341498" y="4531752"/>
                  <a:pt x="2300114" y="4531752"/>
                </a:cubicBezTo>
                <a:cubicBezTo>
                  <a:pt x="3479949" y="4531752"/>
                  <a:pt x="4436395" y="3575306"/>
                  <a:pt x="4436395" y="2395471"/>
                </a:cubicBezTo>
                <a:cubicBezTo>
                  <a:pt x="4436395" y="1215636"/>
                  <a:pt x="3479949" y="259190"/>
                  <a:pt x="2300114" y="259190"/>
                </a:cubicBezTo>
                <a:lnTo>
                  <a:pt x="2300112" y="259190"/>
                </a:lnTo>
                <a:lnTo>
                  <a:pt x="2300112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6" name="任意多边形 7"/>
          <p:cNvSpPr/>
          <p:nvPr/>
        </p:nvSpPr>
        <p:spPr>
          <a:xfrm>
            <a:off x="2303463" y="2152650"/>
            <a:ext cx="2654300" cy="3019425"/>
          </a:xfrm>
          <a:custGeom>
            <a:avLst/>
            <a:gdLst/>
            <a:ahLst/>
            <a:cxnLst>
              <a:cxn ang="0">
                <a:pos x="932910" y="0"/>
              </a:cxn>
              <a:cxn ang="0">
                <a:pos x="2183080" y="1241926"/>
              </a:cxn>
              <a:cxn ang="0">
                <a:pos x="932910" y="2483852"/>
              </a:cxn>
              <a:cxn ang="0">
                <a:pos x="48906" y="2120100"/>
              </a:cxn>
              <a:cxn ang="0">
                <a:pos x="0" y="2066645"/>
              </a:cxn>
              <a:cxn ang="0">
                <a:pos x="100552" y="1977754"/>
              </a:cxn>
              <a:cxn ang="0">
                <a:pos x="143889" y="2025082"/>
              </a:cxn>
              <a:cxn ang="0">
                <a:pos x="932910" y="2349475"/>
              </a:cxn>
              <a:cxn ang="0">
                <a:pos x="2048755" y="1241926"/>
              </a:cxn>
              <a:cxn ang="0">
                <a:pos x="932910" y="134376"/>
              </a:cxn>
              <a:cxn ang="0">
                <a:pos x="932909" y="134376"/>
              </a:cxn>
              <a:cxn ang="0">
                <a:pos x="932909" y="0"/>
              </a:cxn>
              <a:cxn ang="0">
                <a:pos x="932910" y="0"/>
              </a:cxn>
            </a:cxnLst>
            <a:rect l="0" t="0" r="0" b="0"/>
            <a:pathLst>
              <a:path w="3227233" h="3670480">
                <a:moveTo>
                  <a:pt x="1379114" y="0"/>
                </a:moveTo>
                <a:cubicBezTo>
                  <a:pt x="2399802" y="0"/>
                  <a:pt x="3227233" y="821665"/>
                  <a:pt x="3227233" y="1835240"/>
                </a:cubicBezTo>
                <a:cubicBezTo>
                  <a:pt x="3227233" y="2848815"/>
                  <a:pt x="2399802" y="3670480"/>
                  <a:pt x="1379114" y="3670480"/>
                </a:cubicBezTo>
                <a:cubicBezTo>
                  <a:pt x="868770" y="3670480"/>
                  <a:pt x="406740" y="3465064"/>
                  <a:pt x="72297" y="3132951"/>
                </a:cubicBezTo>
                <a:lnTo>
                  <a:pt x="0" y="3053958"/>
                </a:lnTo>
                <a:lnTo>
                  <a:pt x="148645" y="2922601"/>
                </a:lnTo>
                <a:lnTo>
                  <a:pt x="212709" y="2992539"/>
                </a:lnTo>
                <a:cubicBezTo>
                  <a:pt x="511218" y="3288717"/>
                  <a:pt x="923605" y="3471907"/>
                  <a:pt x="1379114" y="3471907"/>
                </a:cubicBezTo>
                <a:cubicBezTo>
                  <a:pt x="2290133" y="3471907"/>
                  <a:pt x="3028660" y="2739146"/>
                  <a:pt x="3028660" y="1835240"/>
                </a:cubicBezTo>
                <a:cubicBezTo>
                  <a:pt x="3028660" y="931334"/>
                  <a:pt x="2290133" y="198573"/>
                  <a:pt x="1379114" y="198573"/>
                </a:cubicBezTo>
                <a:lnTo>
                  <a:pt x="1379113" y="198573"/>
                </a:lnTo>
                <a:lnTo>
                  <a:pt x="1379113" y="0"/>
                </a:lnTo>
                <a:lnTo>
                  <a:pt x="1379114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7" name="任意多边形 8"/>
          <p:cNvSpPr/>
          <p:nvPr/>
        </p:nvSpPr>
        <p:spPr>
          <a:xfrm>
            <a:off x="3025775" y="2582863"/>
            <a:ext cx="1492250" cy="2159000"/>
          </a:xfrm>
          <a:custGeom>
            <a:avLst/>
            <a:gdLst/>
            <a:ahLst/>
            <a:cxnLst>
              <a:cxn ang="0">
                <a:pos x="339325" y="0"/>
              </a:cxn>
              <a:cxn ang="0">
                <a:pos x="1227572" y="887814"/>
              </a:cxn>
              <a:cxn ang="0">
                <a:pos x="339325" y="1775629"/>
              </a:cxn>
              <a:cxn ang="0">
                <a:pos x="75188" y="1735714"/>
              </a:cxn>
              <a:cxn ang="0">
                <a:pos x="0" y="1708209"/>
              </a:cxn>
              <a:cxn ang="0">
                <a:pos x="36715" y="1619442"/>
              </a:cxn>
              <a:cxn ang="0">
                <a:pos x="103766" y="1643971"/>
              </a:cxn>
              <a:cxn ang="0">
                <a:pos x="339324" y="1679567"/>
              </a:cxn>
              <a:cxn ang="0">
                <a:pos x="1131463" y="887814"/>
              </a:cxn>
              <a:cxn ang="0">
                <a:pos x="339324" y="96062"/>
              </a:cxn>
              <a:cxn ang="0">
                <a:pos x="339324" y="0"/>
              </a:cxn>
              <a:cxn ang="0">
                <a:pos x="339325" y="0"/>
              </a:cxn>
            </a:cxnLst>
            <a:rect l="0" t="0" r="0" b="0"/>
            <a:pathLst>
              <a:path w="1813995" h="2625144">
                <a:moveTo>
                  <a:pt x="501423" y="0"/>
                </a:moveTo>
                <a:cubicBezTo>
                  <a:pt x="1226336" y="0"/>
                  <a:pt x="1813995" y="587659"/>
                  <a:pt x="1813995" y="1312572"/>
                </a:cubicBezTo>
                <a:cubicBezTo>
                  <a:pt x="1813995" y="2037485"/>
                  <a:pt x="1226336" y="2625144"/>
                  <a:pt x="501423" y="2625144"/>
                </a:cubicBezTo>
                <a:cubicBezTo>
                  <a:pt x="365502" y="2625144"/>
                  <a:pt x="234406" y="2604484"/>
                  <a:pt x="111105" y="2566134"/>
                </a:cubicBezTo>
                <a:lnTo>
                  <a:pt x="0" y="2525469"/>
                </a:lnTo>
                <a:lnTo>
                  <a:pt x="54254" y="2394233"/>
                </a:lnTo>
                <a:lnTo>
                  <a:pt x="153336" y="2430498"/>
                </a:lnTo>
                <a:cubicBezTo>
                  <a:pt x="263297" y="2464699"/>
                  <a:pt x="380208" y="2483123"/>
                  <a:pt x="501422" y="2483123"/>
                </a:cubicBezTo>
                <a:cubicBezTo>
                  <a:pt x="1147899" y="2483123"/>
                  <a:pt x="1671973" y="1959049"/>
                  <a:pt x="1671973" y="1312572"/>
                </a:cubicBezTo>
                <a:cubicBezTo>
                  <a:pt x="1671973" y="666095"/>
                  <a:pt x="1147899" y="142021"/>
                  <a:pt x="501422" y="142021"/>
                </a:cubicBezTo>
                <a:lnTo>
                  <a:pt x="501422" y="0"/>
                </a:lnTo>
                <a:lnTo>
                  <a:pt x="501423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" name="五边形 9"/>
          <p:cNvSpPr/>
          <p:nvPr/>
        </p:nvSpPr>
        <p:spPr>
          <a:xfrm>
            <a:off x="7958138" y="1798638"/>
            <a:ext cx="2730500" cy="619125"/>
          </a:xfrm>
          <a:prstGeom prst="homePlate">
            <a:avLst>
              <a:gd name="adj" fmla="val 50023"/>
            </a:avLst>
          </a:prstGeom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9" name="任意多边形 10"/>
          <p:cNvSpPr/>
          <p:nvPr/>
        </p:nvSpPr>
        <p:spPr>
          <a:xfrm>
            <a:off x="10261600" y="1798638"/>
            <a:ext cx="504825" cy="619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5227" y="0"/>
              </a:cxn>
              <a:cxn ang="0">
                <a:pos x="504693" y="309498"/>
              </a:cxn>
              <a:cxn ang="0">
                <a:pos x="195227" y="618994"/>
              </a:cxn>
              <a:cxn ang="0">
                <a:pos x="0" y="618994"/>
              </a:cxn>
              <a:cxn ang="0">
                <a:pos x="309466" y="309498"/>
              </a:cxn>
              <a:cxn ang="0">
                <a:pos x="0" y="0"/>
              </a:cxn>
            </a:cxnLst>
            <a:rect l="0" t="0" r="0" b="0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0" name="五边形 11"/>
          <p:cNvSpPr/>
          <p:nvPr/>
        </p:nvSpPr>
        <p:spPr>
          <a:xfrm>
            <a:off x="7958138" y="3344863"/>
            <a:ext cx="2730500" cy="619125"/>
          </a:xfrm>
          <a:prstGeom prst="homePlate">
            <a:avLst>
              <a:gd name="adj" fmla="val 50023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81" name="五边形 12"/>
          <p:cNvSpPr/>
          <p:nvPr/>
        </p:nvSpPr>
        <p:spPr>
          <a:xfrm>
            <a:off x="7958138" y="4891088"/>
            <a:ext cx="2730500" cy="620712"/>
          </a:xfrm>
          <a:prstGeom prst="homePlate">
            <a:avLst>
              <a:gd name="adj" fmla="val 49895"/>
            </a:avLst>
          </a:prstGeom>
          <a:solidFill>
            <a:schemeClr val="bg1">
              <a:alpha val="9804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82" name="文本框 13"/>
          <p:cNvSpPr txBox="1"/>
          <p:nvPr/>
        </p:nvSpPr>
        <p:spPr>
          <a:xfrm>
            <a:off x="5903913" y="1816100"/>
            <a:ext cx="15589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50%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83" name="文本框 14"/>
          <p:cNvSpPr txBox="1"/>
          <p:nvPr/>
        </p:nvSpPr>
        <p:spPr>
          <a:xfrm>
            <a:off x="5903913" y="3389313"/>
            <a:ext cx="15589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40%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84" name="文本框 15"/>
          <p:cNvSpPr txBox="1"/>
          <p:nvPr/>
        </p:nvSpPr>
        <p:spPr>
          <a:xfrm>
            <a:off x="5903913" y="4926013"/>
            <a:ext cx="1558925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10%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85" name="任意多边形 16"/>
          <p:cNvSpPr/>
          <p:nvPr/>
        </p:nvSpPr>
        <p:spPr>
          <a:xfrm>
            <a:off x="10261600" y="3344863"/>
            <a:ext cx="504825" cy="619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5227" y="0"/>
              </a:cxn>
              <a:cxn ang="0">
                <a:pos x="504693" y="309498"/>
              </a:cxn>
              <a:cxn ang="0">
                <a:pos x="195227" y="618994"/>
              </a:cxn>
              <a:cxn ang="0">
                <a:pos x="0" y="618994"/>
              </a:cxn>
              <a:cxn ang="0">
                <a:pos x="309466" y="309498"/>
              </a:cxn>
              <a:cxn ang="0">
                <a:pos x="0" y="0"/>
              </a:cxn>
            </a:cxnLst>
            <a:rect l="0" t="0" r="0" b="0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6" name="任意多边形 17"/>
          <p:cNvSpPr/>
          <p:nvPr/>
        </p:nvSpPr>
        <p:spPr>
          <a:xfrm>
            <a:off x="10261600" y="4891088"/>
            <a:ext cx="504825" cy="620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5227" y="0"/>
              </a:cxn>
              <a:cxn ang="0">
                <a:pos x="504693" y="311086"/>
              </a:cxn>
              <a:cxn ang="0">
                <a:pos x="195227" y="622171"/>
              </a:cxn>
              <a:cxn ang="0">
                <a:pos x="0" y="622171"/>
              </a:cxn>
              <a:cxn ang="0">
                <a:pos x="309466" y="311086"/>
              </a:cxn>
              <a:cxn ang="0">
                <a:pos x="0" y="0"/>
              </a:cxn>
            </a:cxnLst>
            <a:rect l="0" t="0" r="0" b="0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7" name="文本框 18"/>
          <p:cNvSpPr txBox="1">
            <a:spLocks noChangeArrowheads="1"/>
          </p:cNvSpPr>
          <p:nvPr/>
        </p:nvSpPr>
        <p:spPr bwMode="auto">
          <a:xfrm>
            <a:off x="7772400" y="1825625"/>
            <a:ext cx="271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C55A1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忠诚，孝顺 </a:t>
            </a:r>
            <a:r>
              <a:rPr lang="en-US" altLang="zh-CN" dirty="0">
                <a:solidFill>
                  <a:srgbClr val="C55A1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…</a:t>
            </a:r>
          </a:p>
        </p:txBody>
      </p:sp>
      <p:sp>
        <p:nvSpPr>
          <p:cNvPr id="23" name="文本框 18"/>
          <p:cNvSpPr txBox="1">
            <a:spLocks noChangeArrowheads="1"/>
          </p:cNvSpPr>
          <p:nvPr/>
        </p:nvSpPr>
        <p:spPr bwMode="auto">
          <a:xfrm>
            <a:off x="7772400" y="3409950"/>
            <a:ext cx="271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C55A1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阳光，幽默 </a:t>
            </a:r>
            <a:r>
              <a:rPr lang="en-US" altLang="zh-CN" dirty="0">
                <a:solidFill>
                  <a:srgbClr val="C55A1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…</a:t>
            </a:r>
          </a:p>
        </p:txBody>
      </p:sp>
      <p:sp>
        <p:nvSpPr>
          <p:cNvPr id="24" name="文本框 18"/>
          <p:cNvSpPr txBox="1">
            <a:spLocks noChangeArrowheads="1"/>
          </p:cNvSpPr>
          <p:nvPr/>
        </p:nvSpPr>
        <p:spPr bwMode="auto">
          <a:xfrm>
            <a:off x="7772400" y="4957763"/>
            <a:ext cx="27162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C55A1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脸 </a:t>
            </a:r>
            <a:r>
              <a:rPr lang="en-US" altLang="zh-CN" dirty="0">
                <a:solidFill>
                  <a:srgbClr val="C55A1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…</a:t>
            </a:r>
          </a:p>
        </p:txBody>
      </p:sp>
      <p:sp>
        <p:nvSpPr>
          <p:cNvPr id="2" name="文本框 1"/>
          <p:cNvSpPr txBox="1"/>
          <p:nvPr/>
        </p:nvSpPr>
        <p:spPr>
          <a:xfrm rot="20741103">
            <a:off x="527050" y="2652713"/>
            <a:ext cx="5327650" cy="83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Bradley Hand ITC" pitchFamily="66" charset="0"/>
                <a:ea typeface="华文新魏" pitchFamily="2" charset="-122"/>
              </a:rPr>
              <a:t>What do you want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2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2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2" dur="2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2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2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4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9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8" grpId="0" bldLvl="0" animBg="1"/>
      <p:bldP spid="7180" grpId="0" bldLvl="0" animBg="1"/>
      <p:bldP spid="7181" grpId="0" bldLvl="0" animBg="1"/>
      <p:bldP spid="7182" grpId="0"/>
      <p:bldP spid="7183" grpId="0"/>
      <p:bldP spid="7184" grpId="0"/>
      <p:bldP spid="7187" grpId="0"/>
      <p:bldP spid="23" grpId="0"/>
      <p:bldP spid="2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38" y="1758950"/>
            <a:ext cx="3252787" cy="43338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06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7189" name="矩形 1"/>
            <p:cNvSpPr/>
            <p:nvPr/>
          </p:nvSpPr>
          <p:spPr>
            <a:xfrm>
              <a:off x="0" y="0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0" name="矩形 2"/>
            <p:cNvSpPr/>
            <p:nvPr/>
          </p:nvSpPr>
          <p:spPr>
            <a:xfrm>
              <a:off x="152400" y="152400"/>
              <a:ext cx="216024" cy="216024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1" name="矩形 3"/>
            <p:cNvSpPr/>
            <p:nvPr/>
          </p:nvSpPr>
          <p:spPr>
            <a:xfrm>
              <a:off x="3122664" y="108011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510" name="矩形 5"/>
          <p:cNvSpPr/>
          <p:nvPr/>
        </p:nvSpPr>
        <p:spPr>
          <a:xfrm>
            <a:off x="655638" y="179388"/>
            <a:ext cx="18272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永远行驶在轨道上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1512" name="矩形 23"/>
          <p:cNvSpPr/>
          <p:nvPr/>
        </p:nvSpPr>
        <p:spPr>
          <a:xfrm>
            <a:off x="7877175" y="3798888"/>
            <a:ext cx="2386013" cy="738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信任是婚姻的基石。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你信我，才不会怀疑我。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513" name="文本框 24"/>
          <p:cNvSpPr txBox="1"/>
          <p:nvPr/>
        </p:nvSpPr>
        <p:spPr>
          <a:xfrm>
            <a:off x="7913688" y="3284538"/>
            <a:ext cx="2070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信任</a:t>
            </a:r>
          </a:p>
        </p:txBody>
      </p:sp>
      <p:cxnSp>
        <p:nvCxnSpPr>
          <p:cNvPr id="21514" name="直接连接符 25"/>
          <p:cNvCxnSpPr/>
          <p:nvPr/>
        </p:nvCxnSpPr>
        <p:spPr>
          <a:xfrm>
            <a:off x="7950200" y="3716338"/>
            <a:ext cx="2249488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</p:cxnSp>
      <p:sp>
        <p:nvSpPr>
          <p:cNvPr id="21515" name="矩形 26"/>
          <p:cNvSpPr/>
          <p:nvPr/>
        </p:nvSpPr>
        <p:spPr>
          <a:xfrm>
            <a:off x="1247775" y="3798888"/>
            <a:ext cx="2386013" cy="738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看路上来去匆匆的人那么多，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唯有你懂我。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516" name="文本框 27"/>
          <p:cNvSpPr txBox="1"/>
          <p:nvPr/>
        </p:nvSpPr>
        <p:spPr>
          <a:xfrm>
            <a:off x="1290638" y="3284538"/>
            <a:ext cx="206851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理解</a:t>
            </a:r>
          </a:p>
        </p:txBody>
      </p:sp>
      <p:cxnSp>
        <p:nvCxnSpPr>
          <p:cNvPr id="21517" name="直接连接符 28"/>
          <p:cNvCxnSpPr/>
          <p:nvPr/>
        </p:nvCxnSpPr>
        <p:spPr>
          <a:xfrm>
            <a:off x="1320800" y="3716338"/>
            <a:ext cx="2249488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</p:cxnSp>
      <p:sp>
        <p:nvSpPr>
          <p:cNvPr id="21518" name="矩形 29"/>
          <p:cNvSpPr/>
          <p:nvPr/>
        </p:nvSpPr>
        <p:spPr>
          <a:xfrm>
            <a:off x="3741738" y="1752600"/>
            <a:ext cx="44958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陪伴是最长情的告白。你在我左右，万难都不复存在。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519" name="文本框 30"/>
          <p:cNvSpPr txBox="1"/>
          <p:nvPr/>
        </p:nvSpPr>
        <p:spPr>
          <a:xfrm>
            <a:off x="3740150" y="1258888"/>
            <a:ext cx="206851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陪伴</a:t>
            </a:r>
          </a:p>
        </p:txBody>
      </p:sp>
      <p:cxnSp>
        <p:nvCxnSpPr>
          <p:cNvPr id="21520" name="直接连接符 31"/>
          <p:cNvCxnSpPr/>
          <p:nvPr/>
        </p:nvCxnSpPr>
        <p:spPr>
          <a:xfrm>
            <a:off x="3813175" y="1670050"/>
            <a:ext cx="2251075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</p:cxnSp>
      <p:sp>
        <p:nvSpPr>
          <p:cNvPr id="21521" name="矩形 32"/>
          <p:cNvSpPr/>
          <p:nvPr/>
        </p:nvSpPr>
        <p:spPr>
          <a:xfrm>
            <a:off x="3741738" y="5886450"/>
            <a:ext cx="44958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就算全世界与你为敌，我也会坚定地站在你的身边。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522" name="文本框 33"/>
          <p:cNvSpPr txBox="1"/>
          <p:nvPr/>
        </p:nvSpPr>
        <p:spPr>
          <a:xfrm>
            <a:off x="3740150" y="5373688"/>
            <a:ext cx="206851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支持</a:t>
            </a:r>
          </a:p>
        </p:txBody>
      </p:sp>
      <p:cxnSp>
        <p:nvCxnSpPr>
          <p:cNvPr id="21523" name="直接连接符 34"/>
          <p:cNvCxnSpPr/>
          <p:nvPr/>
        </p:nvCxnSpPr>
        <p:spPr>
          <a:xfrm>
            <a:off x="3813175" y="5803900"/>
            <a:ext cx="2251075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</p:cxnSp>
      <p:sp>
        <p:nvSpPr>
          <p:cNvPr id="2" name="箭头: 燕尾形 1"/>
          <p:cNvSpPr/>
          <p:nvPr/>
        </p:nvSpPr>
        <p:spPr>
          <a:xfrm>
            <a:off x="7085013" y="3371850"/>
            <a:ext cx="523875" cy="755650"/>
          </a:xfrm>
          <a:prstGeom prst="chevron">
            <a:avLst>
              <a:gd name="adj" fmla="val 5000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/>
          <a:lstStyle/>
          <a:p>
            <a:pPr lvl="0">
              <a:buNone/>
            </a:pP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" name="箭头: 燕尾形 21"/>
          <p:cNvSpPr/>
          <p:nvPr/>
        </p:nvSpPr>
        <p:spPr>
          <a:xfrm rot="10800000">
            <a:off x="4008438" y="3394075"/>
            <a:ext cx="522287" cy="755650"/>
          </a:xfrm>
          <a:prstGeom prst="chevron">
            <a:avLst>
              <a:gd name="adj" fmla="val 5000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/>
          <a:lstStyle/>
          <a:p>
            <a:pPr lvl="0">
              <a:buNone/>
            </a:pP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3" name="箭头: 燕尾形 22"/>
          <p:cNvSpPr/>
          <p:nvPr/>
        </p:nvSpPr>
        <p:spPr>
          <a:xfrm rot="5400000">
            <a:off x="5635625" y="4876800"/>
            <a:ext cx="522288" cy="755650"/>
          </a:xfrm>
          <a:prstGeom prst="chevron">
            <a:avLst>
              <a:gd name="adj" fmla="val 5000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/>
          <a:lstStyle/>
          <a:p>
            <a:pPr lvl="0">
              <a:buNone/>
            </a:pP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4" name="箭头: 燕尾形 23"/>
          <p:cNvSpPr/>
          <p:nvPr/>
        </p:nvSpPr>
        <p:spPr>
          <a:xfrm rot="-5400000">
            <a:off x="5673725" y="2089150"/>
            <a:ext cx="522288" cy="754063"/>
          </a:xfrm>
          <a:prstGeom prst="chevron">
            <a:avLst>
              <a:gd name="adj" fmla="val 5000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/>
          <a:lstStyle/>
          <a:p>
            <a:pPr lvl="0">
              <a:buNone/>
            </a:pP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1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2" grpId="0"/>
      <p:bldP spid="21513" grpId="0"/>
      <p:bldP spid="21515" grpId="0"/>
      <p:bldP spid="21516" grpId="0"/>
      <p:bldP spid="21518" grpId="0"/>
      <p:bldP spid="21519" grpId="0"/>
      <p:bldP spid="21521" grpId="0"/>
      <p:bldP spid="21522" grpId="0"/>
      <p:bldP spid="2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3888" y="1773238"/>
            <a:ext cx="6840538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Bradley Hand ITC" pitchFamily="66" charset="0"/>
                <a:ea typeface="华文新魏" pitchFamily="2" charset="-122"/>
              </a:rPr>
              <a:t>To be a better man.</a:t>
            </a:r>
          </a:p>
        </p:txBody>
      </p:sp>
      <p:cxnSp>
        <p:nvCxnSpPr>
          <p:cNvPr id="4" name="直接连接符 25"/>
          <p:cNvCxnSpPr/>
          <p:nvPr/>
        </p:nvCxnSpPr>
        <p:spPr>
          <a:xfrm>
            <a:off x="839788" y="2924175"/>
            <a:ext cx="5472112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</p:cxnSp>
      <p:sp>
        <p:nvSpPr>
          <p:cNvPr id="7" name="矩形 32"/>
          <p:cNvSpPr/>
          <p:nvPr/>
        </p:nvSpPr>
        <p:spPr>
          <a:xfrm>
            <a:off x="839788" y="3068638"/>
            <a:ext cx="5543550" cy="1477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为了对方，努力把自己变得更优秀，这才是永葆魅力的秘诀。偶尔给生活增加点小惊喜，小感动，单调的生活才不会感到厌倦，爱情才能永久保鲜。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9229" name="矩形 1"/>
            <p:cNvSpPr/>
            <p:nvPr/>
          </p:nvSpPr>
          <p:spPr>
            <a:xfrm>
              <a:off x="0" y="0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230" name="矩形 2"/>
            <p:cNvSpPr/>
            <p:nvPr/>
          </p:nvSpPr>
          <p:spPr>
            <a:xfrm>
              <a:off x="152400" y="152400"/>
              <a:ext cx="216024" cy="216024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231" name="矩形 3"/>
            <p:cNvSpPr/>
            <p:nvPr/>
          </p:nvSpPr>
          <p:spPr>
            <a:xfrm>
              <a:off x="3122664" y="108011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390" name="矩形 5"/>
          <p:cNvSpPr/>
          <p:nvPr/>
        </p:nvSpPr>
        <p:spPr>
          <a:xfrm>
            <a:off x="655638" y="179388"/>
            <a:ext cx="18272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永远行驶在轨道上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6391" name="矩形 16"/>
          <p:cNvSpPr/>
          <p:nvPr/>
        </p:nvSpPr>
        <p:spPr>
          <a:xfrm>
            <a:off x="2174875" y="4922838"/>
            <a:ext cx="8059738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还记得胡兰成写给张爱玲的一首诗，应该是婚书上的一句话：阳光温热 岁月静好 你来 我怎敢老去 。要相信生命中总会遇到那个对的人，也许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就在你的身边，也许是在下一个转角，我们要学会去等待，等到那个你愿意共度余生的人，用爱去温暖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，爱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，理解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，支持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。感情是需要经营的，只要两个人的心是挨在一起的，婚姻的列车就会永远行驶在正确的轨道上。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6392" name="文本框 17"/>
          <p:cNvSpPr txBox="1"/>
          <p:nvPr/>
        </p:nvSpPr>
        <p:spPr>
          <a:xfrm>
            <a:off x="1889125" y="4324350"/>
            <a:ext cx="32702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此生，你不来，我不老</a:t>
            </a:r>
          </a:p>
        </p:txBody>
      </p:sp>
      <p:cxnSp>
        <p:nvCxnSpPr>
          <p:cNvPr id="16393" name="直接连接符 18"/>
          <p:cNvCxnSpPr/>
          <p:nvPr/>
        </p:nvCxnSpPr>
        <p:spPr>
          <a:xfrm flipV="1">
            <a:off x="2174875" y="4857750"/>
            <a:ext cx="8059738" cy="11113"/>
          </a:xfrm>
          <a:prstGeom prst="line">
            <a:avLst/>
          </a:prstGeom>
          <a:ln w="158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394" name="直接连接符 19"/>
          <p:cNvCxnSpPr/>
          <p:nvPr/>
        </p:nvCxnSpPr>
        <p:spPr>
          <a:xfrm flipV="1">
            <a:off x="2174875" y="5938838"/>
            <a:ext cx="8059738" cy="11112"/>
          </a:xfrm>
          <a:prstGeom prst="line">
            <a:avLst/>
          </a:prstGeom>
          <a:ln w="158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395" name="菱形 20"/>
          <p:cNvSpPr/>
          <p:nvPr/>
        </p:nvSpPr>
        <p:spPr>
          <a:xfrm>
            <a:off x="1508125" y="1628775"/>
            <a:ext cx="2395538" cy="2395538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6396" name="菱形 21"/>
          <p:cNvSpPr/>
          <p:nvPr/>
        </p:nvSpPr>
        <p:spPr>
          <a:xfrm>
            <a:off x="8112125" y="1628775"/>
            <a:ext cx="2395538" cy="2395538"/>
          </a:xfrm>
          <a:prstGeom prst="diamond">
            <a:avLst/>
          </a:prstGeom>
          <a:blipFill rotWithShape="1">
            <a:blip r:embed="rId4" cstate="print"/>
            <a:stretch>
              <a:fillRect/>
            </a:stretch>
          </a:blip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6397" name="菱形 22"/>
          <p:cNvSpPr/>
          <p:nvPr/>
        </p:nvSpPr>
        <p:spPr>
          <a:xfrm>
            <a:off x="3230563" y="1628775"/>
            <a:ext cx="2395537" cy="2395538"/>
          </a:xfrm>
          <a:prstGeom prst="diamond">
            <a:avLst/>
          </a:prstGeom>
          <a:blipFill rotWithShape="1">
            <a:blip r:embed="rId5"/>
            <a:stretch>
              <a:fillRect/>
            </a:stretch>
          </a:blip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6398" name="菱形 23"/>
          <p:cNvSpPr/>
          <p:nvPr/>
        </p:nvSpPr>
        <p:spPr>
          <a:xfrm>
            <a:off x="6388100" y="1628775"/>
            <a:ext cx="2395538" cy="2395538"/>
          </a:xfrm>
          <a:prstGeom prst="diamond">
            <a:avLst/>
          </a:prstGeom>
          <a:blipFill rotWithShape="1">
            <a:blip r:embed="rId6"/>
            <a:stretch>
              <a:fillRect/>
            </a:stretch>
          </a:blip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6399" name="菱形 24"/>
          <p:cNvSpPr/>
          <p:nvPr/>
        </p:nvSpPr>
        <p:spPr>
          <a:xfrm>
            <a:off x="4954588" y="1628775"/>
            <a:ext cx="2395537" cy="2395538"/>
          </a:xfrm>
          <a:prstGeom prst="diamond">
            <a:avLst/>
          </a:prstGeom>
          <a:blipFill rotWithShape="1">
            <a:blip r:embed="rId7"/>
            <a:stretch>
              <a:fillRect/>
            </a:stretch>
          </a:blip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6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6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6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1" grpId="0"/>
      <p:bldP spid="16392" grpId="0"/>
      <p:bldP spid="16395" grpId="0" bldLvl="0" animBg="1"/>
      <p:bldP spid="16396" grpId="0" bldLvl="0" animBg="1"/>
      <p:bldP spid="16397" grpId="0" bldLvl="0" animBg="1"/>
      <p:bldP spid="16398" grpId="0" bldLvl="0" animBg="1"/>
      <p:bldP spid="1639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7"/>
          <p:cNvSpPr/>
          <p:nvPr/>
        </p:nvSpPr>
        <p:spPr>
          <a:xfrm>
            <a:off x="5322888" y="1173163"/>
            <a:ext cx="1439862" cy="1439862"/>
          </a:xfrm>
          <a:prstGeom prst="ellipse">
            <a:avLst/>
          </a:prstGeom>
          <a:solidFill>
            <a:srgbClr val="3B3838">
              <a:alpha val="29803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>
              <a:solidFill>
                <a:srgbClr val="FFFFFF"/>
              </a:solidFill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5467350" y="1539875"/>
            <a:ext cx="1235075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面对</a:t>
            </a:r>
          </a:p>
        </p:txBody>
      </p:sp>
      <p:grpSp>
        <p:nvGrpSpPr>
          <p:cNvPr id="6148" name="组合 9"/>
          <p:cNvGrpSpPr/>
          <p:nvPr/>
        </p:nvGrpSpPr>
        <p:grpSpPr>
          <a:xfrm>
            <a:off x="4295775" y="1606550"/>
            <a:ext cx="3521075" cy="573088"/>
            <a:chOff x="0" y="0"/>
            <a:chExt cx="9704287" cy="1336675"/>
          </a:xfrm>
        </p:grpSpPr>
        <p:sp>
          <p:nvSpPr>
            <p:cNvPr id="3087" name="Freeform 5"/>
            <p:cNvSpPr>
              <a:spLocks noEditPoints="1"/>
            </p:cNvSpPr>
            <p:nvPr/>
          </p:nvSpPr>
          <p:spPr>
            <a:xfrm>
              <a:off x="7688162" y="0"/>
              <a:ext cx="2016125" cy="1336675"/>
            </a:xfrm>
            <a:custGeom>
              <a:avLst/>
              <a:gdLst/>
              <a:ahLst/>
              <a:cxnLst>
                <a:cxn ang="0">
                  <a:pos x="57604" y="423824"/>
                </a:cxn>
                <a:cxn ang="0">
                  <a:pos x="921657" y="489027"/>
                </a:cxn>
                <a:cxn ang="0">
                  <a:pos x="921657" y="65204"/>
                </a:cxn>
                <a:cxn ang="0">
                  <a:pos x="604838" y="195611"/>
                </a:cxn>
                <a:cxn ang="0">
                  <a:pos x="806450" y="326018"/>
                </a:cxn>
                <a:cxn ang="0">
                  <a:pos x="835252" y="195611"/>
                </a:cxn>
                <a:cxn ang="0">
                  <a:pos x="806450" y="293416"/>
                </a:cxn>
                <a:cxn ang="0">
                  <a:pos x="633639" y="195611"/>
                </a:cxn>
                <a:cxn ang="0">
                  <a:pos x="892855" y="97805"/>
                </a:cxn>
                <a:cxn ang="0">
                  <a:pos x="892855" y="456426"/>
                </a:cxn>
                <a:cxn ang="0">
                  <a:pos x="57604" y="391222"/>
                </a:cxn>
                <a:cxn ang="0">
                  <a:pos x="86405" y="684638"/>
                </a:cxn>
                <a:cxn ang="0">
                  <a:pos x="57604" y="945453"/>
                </a:cxn>
                <a:cxn ang="0">
                  <a:pos x="892855" y="880249"/>
                </a:cxn>
                <a:cxn ang="0">
                  <a:pos x="892855" y="1271471"/>
                </a:cxn>
                <a:cxn ang="0">
                  <a:pos x="633639" y="1141064"/>
                </a:cxn>
                <a:cxn ang="0">
                  <a:pos x="806450" y="1043259"/>
                </a:cxn>
                <a:cxn ang="0">
                  <a:pos x="835252" y="1141064"/>
                </a:cxn>
                <a:cxn ang="0">
                  <a:pos x="806450" y="1010657"/>
                </a:cxn>
                <a:cxn ang="0">
                  <a:pos x="604838" y="1141064"/>
                </a:cxn>
                <a:cxn ang="0">
                  <a:pos x="921657" y="1304073"/>
                </a:cxn>
                <a:cxn ang="0">
                  <a:pos x="921657" y="847648"/>
                </a:cxn>
                <a:cxn ang="0">
                  <a:pos x="57604" y="912851"/>
                </a:cxn>
                <a:cxn ang="0">
                  <a:pos x="201613" y="684638"/>
                </a:cxn>
                <a:cxn ang="0">
                  <a:pos x="1094468" y="684638"/>
                </a:cxn>
                <a:cxn ang="0">
                  <a:pos x="230414" y="652037"/>
                </a:cxn>
                <a:cxn ang="0">
                  <a:pos x="1497693" y="554231"/>
                </a:cxn>
                <a:cxn ang="0">
                  <a:pos x="1296080" y="130407"/>
                </a:cxn>
                <a:cxn ang="0">
                  <a:pos x="1123270" y="521629"/>
                </a:cxn>
                <a:cxn ang="0">
                  <a:pos x="1382486" y="391222"/>
                </a:cxn>
                <a:cxn ang="0">
                  <a:pos x="1267279" y="358620"/>
                </a:cxn>
                <a:cxn ang="0">
                  <a:pos x="1353684" y="423824"/>
                </a:cxn>
                <a:cxn ang="0">
                  <a:pos x="1152071" y="489027"/>
                </a:cxn>
                <a:cxn ang="0">
                  <a:pos x="1296080" y="195611"/>
                </a:cxn>
                <a:cxn ang="0">
                  <a:pos x="1468891" y="554231"/>
                </a:cxn>
                <a:cxn ang="0">
                  <a:pos x="115207" y="652037"/>
                </a:cxn>
                <a:cxn ang="0">
                  <a:pos x="1324882" y="684638"/>
                </a:cxn>
                <a:cxn ang="0">
                  <a:pos x="1468891" y="782444"/>
                </a:cxn>
                <a:cxn ang="0">
                  <a:pos x="1296080" y="1141064"/>
                </a:cxn>
                <a:cxn ang="0">
                  <a:pos x="1152071" y="847648"/>
                </a:cxn>
                <a:cxn ang="0">
                  <a:pos x="1353684" y="945453"/>
                </a:cxn>
                <a:cxn ang="0">
                  <a:pos x="1267279" y="1010657"/>
                </a:cxn>
                <a:cxn ang="0">
                  <a:pos x="1382486" y="945453"/>
                </a:cxn>
                <a:cxn ang="0">
                  <a:pos x="1123270" y="815046"/>
                </a:cxn>
                <a:cxn ang="0">
                  <a:pos x="1296080" y="1206268"/>
                </a:cxn>
                <a:cxn ang="0">
                  <a:pos x="1497693" y="782444"/>
                </a:cxn>
                <a:cxn ang="0">
                  <a:pos x="1497693" y="554231"/>
                </a:cxn>
                <a:cxn ang="0">
                  <a:pos x="1612900" y="684638"/>
                </a:cxn>
                <a:cxn ang="0">
                  <a:pos x="1728107" y="684638"/>
                </a:cxn>
                <a:cxn ang="0">
                  <a:pos x="1958521" y="619435"/>
                </a:cxn>
                <a:cxn ang="0">
                  <a:pos x="1958521" y="717240"/>
                </a:cxn>
                <a:cxn ang="0">
                  <a:pos x="1958521" y="619435"/>
                </a:cxn>
              </a:cxnLst>
              <a:rect l="0" t="0" r="0" b="0"/>
              <a:pathLst>
                <a:path w="70" h="41">
                  <a:moveTo>
                    <a:pt x="1" y="16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5" y="11"/>
                    <a:pt x="9" y="12"/>
                    <a:pt x="16" y="15"/>
                  </a:cubicBezTo>
                  <a:cubicBezTo>
                    <a:pt x="22" y="18"/>
                    <a:pt x="28" y="18"/>
                    <a:pt x="32" y="15"/>
                  </a:cubicBezTo>
                  <a:cubicBezTo>
                    <a:pt x="34" y="13"/>
                    <a:pt x="36" y="11"/>
                    <a:pt x="35" y="8"/>
                  </a:cubicBezTo>
                  <a:cubicBezTo>
                    <a:pt x="35" y="5"/>
                    <a:pt x="34" y="3"/>
                    <a:pt x="32" y="2"/>
                  </a:cubicBezTo>
                  <a:cubicBezTo>
                    <a:pt x="30" y="0"/>
                    <a:pt x="28" y="0"/>
                    <a:pt x="25" y="0"/>
                  </a:cubicBezTo>
                  <a:cubicBezTo>
                    <a:pt x="23" y="1"/>
                    <a:pt x="21" y="3"/>
                    <a:pt x="21" y="6"/>
                  </a:cubicBezTo>
                  <a:cubicBezTo>
                    <a:pt x="21" y="8"/>
                    <a:pt x="22" y="10"/>
                    <a:pt x="24" y="10"/>
                  </a:cubicBezTo>
                  <a:cubicBezTo>
                    <a:pt x="25" y="11"/>
                    <a:pt x="27" y="11"/>
                    <a:pt x="28" y="10"/>
                  </a:cubicBezTo>
                  <a:cubicBezTo>
                    <a:pt x="29" y="9"/>
                    <a:pt x="30" y="8"/>
                    <a:pt x="30" y="6"/>
                  </a:cubicBezTo>
                  <a:cubicBezTo>
                    <a:pt x="30" y="6"/>
                    <a:pt x="30" y="5"/>
                    <a:pt x="29" y="6"/>
                  </a:cubicBezTo>
                  <a:cubicBezTo>
                    <a:pt x="28" y="6"/>
                    <a:pt x="28" y="7"/>
                    <a:pt x="28" y="7"/>
                  </a:cubicBezTo>
                  <a:cubicBezTo>
                    <a:pt x="29" y="7"/>
                    <a:pt x="28" y="8"/>
                    <a:pt x="28" y="9"/>
                  </a:cubicBezTo>
                  <a:cubicBezTo>
                    <a:pt x="27" y="10"/>
                    <a:pt x="25" y="10"/>
                    <a:pt x="24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4"/>
                    <a:pt x="24" y="2"/>
                    <a:pt x="26" y="2"/>
                  </a:cubicBezTo>
                  <a:cubicBezTo>
                    <a:pt x="28" y="1"/>
                    <a:pt x="30" y="1"/>
                    <a:pt x="31" y="3"/>
                  </a:cubicBezTo>
                  <a:cubicBezTo>
                    <a:pt x="33" y="4"/>
                    <a:pt x="34" y="6"/>
                    <a:pt x="34" y="8"/>
                  </a:cubicBezTo>
                  <a:cubicBezTo>
                    <a:pt x="34" y="10"/>
                    <a:pt x="33" y="13"/>
                    <a:pt x="31" y="14"/>
                  </a:cubicBezTo>
                  <a:cubicBezTo>
                    <a:pt x="28" y="16"/>
                    <a:pt x="22" y="16"/>
                    <a:pt x="16" y="14"/>
                  </a:cubicBezTo>
                  <a:cubicBezTo>
                    <a:pt x="9" y="10"/>
                    <a:pt x="5" y="10"/>
                    <a:pt x="2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8"/>
                    <a:pt x="1" y="20"/>
                    <a:pt x="3" y="21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27"/>
                    <a:pt x="0" y="28"/>
                    <a:pt x="2" y="29"/>
                  </a:cubicBezTo>
                  <a:cubicBezTo>
                    <a:pt x="5" y="31"/>
                    <a:pt x="9" y="31"/>
                    <a:pt x="16" y="28"/>
                  </a:cubicBezTo>
                  <a:cubicBezTo>
                    <a:pt x="22" y="25"/>
                    <a:pt x="28" y="25"/>
                    <a:pt x="31" y="27"/>
                  </a:cubicBezTo>
                  <a:cubicBezTo>
                    <a:pt x="33" y="28"/>
                    <a:pt x="34" y="31"/>
                    <a:pt x="34" y="33"/>
                  </a:cubicBezTo>
                  <a:cubicBezTo>
                    <a:pt x="34" y="36"/>
                    <a:pt x="33" y="37"/>
                    <a:pt x="31" y="39"/>
                  </a:cubicBezTo>
                  <a:cubicBezTo>
                    <a:pt x="30" y="40"/>
                    <a:pt x="28" y="40"/>
                    <a:pt x="26" y="39"/>
                  </a:cubicBezTo>
                  <a:cubicBezTo>
                    <a:pt x="24" y="39"/>
                    <a:pt x="22" y="37"/>
                    <a:pt x="22" y="35"/>
                  </a:cubicBezTo>
                  <a:cubicBezTo>
                    <a:pt x="22" y="34"/>
                    <a:pt x="22" y="33"/>
                    <a:pt x="24" y="32"/>
                  </a:cubicBezTo>
                  <a:cubicBezTo>
                    <a:pt x="25" y="31"/>
                    <a:pt x="27" y="31"/>
                    <a:pt x="28" y="32"/>
                  </a:cubicBezTo>
                  <a:cubicBezTo>
                    <a:pt x="28" y="33"/>
                    <a:pt x="29" y="34"/>
                    <a:pt x="28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30" y="36"/>
                    <a:pt x="30" y="35"/>
                    <a:pt x="30" y="35"/>
                  </a:cubicBezTo>
                  <a:cubicBezTo>
                    <a:pt x="30" y="33"/>
                    <a:pt x="29" y="32"/>
                    <a:pt x="28" y="31"/>
                  </a:cubicBezTo>
                  <a:cubicBezTo>
                    <a:pt x="27" y="30"/>
                    <a:pt x="25" y="30"/>
                    <a:pt x="24" y="31"/>
                  </a:cubicBezTo>
                  <a:cubicBezTo>
                    <a:pt x="22" y="32"/>
                    <a:pt x="21" y="33"/>
                    <a:pt x="21" y="35"/>
                  </a:cubicBezTo>
                  <a:cubicBezTo>
                    <a:pt x="21" y="38"/>
                    <a:pt x="23" y="40"/>
                    <a:pt x="25" y="41"/>
                  </a:cubicBezTo>
                  <a:cubicBezTo>
                    <a:pt x="28" y="41"/>
                    <a:pt x="30" y="41"/>
                    <a:pt x="32" y="40"/>
                  </a:cubicBezTo>
                  <a:cubicBezTo>
                    <a:pt x="34" y="38"/>
                    <a:pt x="35" y="36"/>
                    <a:pt x="35" y="33"/>
                  </a:cubicBezTo>
                  <a:cubicBezTo>
                    <a:pt x="36" y="30"/>
                    <a:pt x="34" y="28"/>
                    <a:pt x="32" y="26"/>
                  </a:cubicBezTo>
                  <a:cubicBezTo>
                    <a:pt x="28" y="23"/>
                    <a:pt x="22" y="24"/>
                    <a:pt x="16" y="26"/>
                  </a:cubicBezTo>
                  <a:cubicBezTo>
                    <a:pt x="9" y="29"/>
                    <a:pt x="5" y="30"/>
                    <a:pt x="2" y="28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2"/>
                    <a:pt x="5" y="21"/>
                    <a:pt x="7" y="21"/>
                  </a:cubicBezTo>
                  <a:cubicBezTo>
                    <a:pt x="7" y="21"/>
                    <a:pt x="7" y="21"/>
                    <a:pt x="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0"/>
                    <a:pt x="1" y="19"/>
                    <a:pt x="1" y="16"/>
                  </a:cubicBezTo>
                  <a:close/>
                  <a:moveTo>
                    <a:pt x="52" y="17"/>
                  </a:moveTo>
                  <a:cubicBezTo>
                    <a:pt x="54" y="15"/>
                    <a:pt x="54" y="12"/>
                    <a:pt x="52" y="9"/>
                  </a:cubicBezTo>
                  <a:cubicBezTo>
                    <a:pt x="51" y="6"/>
                    <a:pt x="48" y="4"/>
                    <a:pt x="45" y="4"/>
                  </a:cubicBezTo>
                  <a:cubicBezTo>
                    <a:pt x="42" y="5"/>
                    <a:pt x="39" y="6"/>
                    <a:pt x="38" y="9"/>
                  </a:cubicBezTo>
                  <a:cubicBezTo>
                    <a:pt x="37" y="12"/>
                    <a:pt x="37" y="14"/>
                    <a:pt x="39" y="16"/>
                  </a:cubicBezTo>
                  <a:cubicBezTo>
                    <a:pt x="41" y="17"/>
                    <a:pt x="43" y="18"/>
                    <a:pt x="46" y="17"/>
                  </a:cubicBezTo>
                  <a:cubicBezTo>
                    <a:pt x="48" y="15"/>
                    <a:pt x="48" y="14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5" y="10"/>
                    <a:pt x="44" y="10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2"/>
                    <a:pt x="47" y="13"/>
                  </a:cubicBezTo>
                  <a:cubicBezTo>
                    <a:pt x="47" y="13"/>
                    <a:pt x="46" y="15"/>
                    <a:pt x="45" y="16"/>
                  </a:cubicBezTo>
                  <a:cubicBezTo>
                    <a:pt x="43" y="16"/>
                    <a:pt x="41" y="16"/>
                    <a:pt x="40" y="15"/>
                  </a:cubicBezTo>
                  <a:cubicBezTo>
                    <a:pt x="39" y="14"/>
                    <a:pt x="38" y="12"/>
                    <a:pt x="39" y="9"/>
                  </a:cubicBezTo>
                  <a:cubicBezTo>
                    <a:pt x="40" y="7"/>
                    <a:pt x="42" y="6"/>
                    <a:pt x="45" y="6"/>
                  </a:cubicBezTo>
                  <a:cubicBezTo>
                    <a:pt x="47" y="6"/>
                    <a:pt x="50" y="7"/>
                    <a:pt x="51" y="10"/>
                  </a:cubicBezTo>
                  <a:cubicBezTo>
                    <a:pt x="53" y="13"/>
                    <a:pt x="52" y="15"/>
                    <a:pt x="51" y="17"/>
                  </a:cubicBezTo>
                  <a:cubicBezTo>
                    <a:pt x="50" y="19"/>
                    <a:pt x="48" y="20"/>
                    <a:pt x="4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8" y="21"/>
                    <a:pt x="50" y="22"/>
                    <a:pt x="51" y="24"/>
                  </a:cubicBezTo>
                  <a:cubicBezTo>
                    <a:pt x="52" y="26"/>
                    <a:pt x="53" y="28"/>
                    <a:pt x="51" y="31"/>
                  </a:cubicBezTo>
                  <a:cubicBezTo>
                    <a:pt x="50" y="34"/>
                    <a:pt x="47" y="36"/>
                    <a:pt x="45" y="35"/>
                  </a:cubicBezTo>
                  <a:cubicBezTo>
                    <a:pt x="42" y="35"/>
                    <a:pt x="40" y="34"/>
                    <a:pt x="39" y="32"/>
                  </a:cubicBezTo>
                  <a:cubicBezTo>
                    <a:pt x="38" y="30"/>
                    <a:pt x="39" y="27"/>
                    <a:pt x="40" y="26"/>
                  </a:cubicBezTo>
                  <a:cubicBezTo>
                    <a:pt x="41" y="25"/>
                    <a:pt x="43" y="25"/>
                    <a:pt x="45" y="26"/>
                  </a:cubicBezTo>
                  <a:cubicBezTo>
                    <a:pt x="46" y="26"/>
                    <a:pt x="47" y="28"/>
                    <a:pt x="47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5" y="30"/>
                    <a:pt x="44" y="30"/>
                    <a:pt x="44" y="31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6" y="31"/>
                    <a:pt x="47" y="30"/>
                    <a:pt x="48" y="29"/>
                  </a:cubicBezTo>
                  <a:cubicBezTo>
                    <a:pt x="48" y="28"/>
                    <a:pt x="48" y="26"/>
                    <a:pt x="46" y="24"/>
                  </a:cubicBezTo>
                  <a:cubicBezTo>
                    <a:pt x="43" y="23"/>
                    <a:pt x="41" y="24"/>
                    <a:pt x="39" y="25"/>
                  </a:cubicBezTo>
                  <a:cubicBezTo>
                    <a:pt x="37" y="27"/>
                    <a:pt x="37" y="29"/>
                    <a:pt x="38" y="32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48" y="37"/>
                    <a:pt x="51" y="35"/>
                    <a:pt x="52" y="32"/>
                  </a:cubicBezTo>
                  <a:cubicBezTo>
                    <a:pt x="54" y="29"/>
                    <a:pt x="54" y="26"/>
                    <a:pt x="52" y="24"/>
                  </a:cubicBezTo>
                  <a:cubicBezTo>
                    <a:pt x="51" y="22"/>
                    <a:pt x="50" y="21"/>
                    <a:pt x="48" y="21"/>
                  </a:cubicBezTo>
                  <a:cubicBezTo>
                    <a:pt x="50" y="20"/>
                    <a:pt x="51" y="19"/>
                    <a:pt x="52" y="17"/>
                  </a:cubicBezTo>
                  <a:close/>
                  <a:moveTo>
                    <a:pt x="58" y="18"/>
                  </a:moveTo>
                  <a:cubicBezTo>
                    <a:pt x="57" y="18"/>
                    <a:pt x="56" y="19"/>
                    <a:pt x="56" y="21"/>
                  </a:cubicBezTo>
                  <a:cubicBezTo>
                    <a:pt x="56" y="22"/>
                    <a:pt x="57" y="23"/>
                    <a:pt x="58" y="23"/>
                  </a:cubicBezTo>
                  <a:cubicBezTo>
                    <a:pt x="59" y="23"/>
                    <a:pt x="60" y="22"/>
                    <a:pt x="60" y="21"/>
                  </a:cubicBezTo>
                  <a:cubicBezTo>
                    <a:pt x="60" y="19"/>
                    <a:pt x="59" y="18"/>
                    <a:pt x="58" y="18"/>
                  </a:cubicBezTo>
                  <a:close/>
                  <a:moveTo>
                    <a:pt x="68" y="19"/>
                  </a:moveTo>
                  <a:cubicBezTo>
                    <a:pt x="67" y="19"/>
                    <a:pt x="66" y="20"/>
                    <a:pt x="66" y="21"/>
                  </a:cubicBezTo>
                  <a:cubicBezTo>
                    <a:pt x="66" y="22"/>
                    <a:pt x="67" y="22"/>
                    <a:pt x="68" y="22"/>
                  </a:cubicBezTo>
                  <a:cubicBezTo>
                    <a:pt x="69" y="22"/>
                    <a:pt x="70" y="22"/>
                    <a:pt x="70" y="21"/>
                  </a:cubicBezTo>
                  <a:cubicBezTo>
                    <a:pt x="70" y="20"/>
                    <a:pt x="69" y="19"/>
                    <a:pt x="6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6"/>
            <p:cNvSpPr>
              <a:spLocks noEditPoints="1"/>
            </p:cNvSpPr>
            <p:nvPr/>
          </p:nvSpPr>
          <p:spPr>
            <a:xfrm>
              <a:off x="0" y="0"/>
              <a:ext cx="2016125" cy="1336675"/>
            </a:xfrm>
            <a:custGeom>
              <a:avLst/>
              <a:gdLst/>
              <a:ahLst/>
              <a:cxnLst>
                <a:cxn ang="0">
                  <a:pos x="1929720" y="912851"/>
                </a:cxn>
                <a:cxn ang="0">
                  <a:pos x="1094468" y="847648"/>
                </a:cxn>
                <a:cxn ang="0">
                  <a:pos x="1094468" y="1304073"/>
                </a:cxn>
                <a:cxn ang="0">
                  <a:pos x="1411288" y="1141064"/>
                </a:cxn>
                <a:cxn ang="0">
                  <a:pos x="1180873" y="1010657"/>
                </a:cxn>
                <a:cxn ang="0">
                  <a:pos x="1180873" y="1141064"/>
                </a:cxn>
                <a:cxn ang="0">
                  <a:pos x="1209675" y="1043259"/>
                </a:cxn>
                <a:cxn ang="0">
                  <a:pos x="1353684" y="1141064"/>
                </a:cxn>
                <a:cxn ang="0">
                  <a:pos x="1094468" y="1271471"/>
                </a:cxn>
                <a:cxn ang="0">
                  <a:pos x="1123270" y="880249"/>
                </a:cxn>
                <a:cxn ang="0">
                  <a:pos x="1958521" y="945453"/>
                </a:cxn>
                <a:cxn ang="0">
                  <a:pos x="1900918" y="684638"/>
                </a:cxn>
                <a:cxn ang="0">
                  <a:pos x="1958521" y="391222"/>
                </a:cxn>
                <a:cxn ang="0">
                  <a:pos x="1123270" y="456426"/>
                </a:cxn>
                <a:cxn ang="0">
                  <a:pos x="1094468" y="97805"/>
                </a:cxn>
                <a:cxn ang="0">
                  <a:pos x="1353684" y="195611"/>
                </a:cxn>
                <a:cxn ang="0">
                  <a:pos x="1209675" y="293416"/>
                </a:cxn>
                <a:cxn ang="0">
                  <a:pos x="1180873" y="195611"/>
                </a:cxn>
                <a:cxn ang="0">
                  <a:pos x="1180873" y="326018"/>
                </a:cxn>
                <a:cxn ang="0">
                  <a:pos x="1411288" y="195611"/>
                </a:cxn>
                <a:cxn ang="0">
                  <a:pos x="1094468" y="65204"/>
                </a:cxn>
                <a:cxn ang="0">
                  <a:pos x="1094468" y="489027"/>
                </a:cxn>
                <a:cxn ang="0">
                  <a:pos x="1929720" y="423824"/>
                </a:cxn>
                <a:cxn ang="0">
                  <a:pos x="1814513" y="652037"/>
                </a:cxn>
                <a:cxn ang="0">
                  <a:pos x="892855" y="652037"/>
                </a:cxn>
                <a:cxn ang="0">
                  <a:pos x="1785711" y="684638"/>
                </a:cxn>
                <a:cxn ang="0">
                  <a:pos x="518432" y="782444"/>
                </a:cxn>
                <a:cxn ang="0">
                  <a:pos x="720045" y="1206268"/>
                </a:cxn>
                <a:cxn ang="0">
                  <a:pos x="864054" y="815046"/>
                </a:cxn>
                <a:cxn ang="0">
                  <a:pos x="633639" y="945453"/>
                </a:cxn>
                <a:cxn ang="0">
                  <a:pos x="720045" y="1010657"/>
                </a:cxn>
                <a:cxn ang="0">
                  <a:pos x="662441" y="945453"/>
                </a:cxn>
                <a:cxn ang="0">
                  <a:pos x="864054" y="847648"/>
                </a:cxn>
                <a:cxn ang="0">
                  <a:pos x="720045" y="1141064"/>
                </a:cxn>
                <a:cxn ang="0">
                  <a:pos x="547234" y="782444"/>
                </a:cxn>
                <a:cxn ang="0">
                  <a:pos x="1900918" y="684638"/>
                </a:cxn>
                <a:cxn ang="0">
                  <a:pos x="691243" y="652037"/>
                </a:cxn>
                <a:cxn ang="0">
                  <a:pos x="547234" y="554231"/>
                </a:cxn>
                <a:cxn ang="0">
                  <a:pos x="720045" y="195611"/>
                </a:cxn>
                <a:cxn ang="0">
                  <a:pos x="864054" y="489027"/>
                </a:cxn>
                <a:cxn ang="0">
                  <a:pos x="662441" y="423824"/>
                </a:cxn>
                <a:cxn ang="0">
                  <a:pos x="720045" y="358620"/>
                </a:cxn>
                <a:cxn ang="0">
                  <a:pos x="633639" y="391222"/>
                </a:cxn>
                <a:cxn ang="0">
                  <a:pos x="864054" y="521629"/>
                </a:cxn>
                <a:cxn ang="0">
                  <a:pos x="720045" y="130407"/>
                </a:cxn>
                <a:cxn ang="0">
                  <a:pos x="518432" y="554231"/>
                </a:cxn>
                <a:cxn ang="0">
                  <a:pos x="518432" y="782444"/>
                </a:cxn>
                <a:cxn ang="0">
                  <a:pos x="403225" y="684638"/>
                </a:cxn>
                <a:cxn ang="0">
                  <a:pos x="259216" y="684638"/>
                </a:cxn>
                <a:cxn ang="0">
                  <a:pos x="57604" y="717240"/>
                </a:cxn>
                <a:cxn ang="0">
                  <a:pos x="57604" y="619435"/>
                </a:cxn>
                <a:cxn ang="0">
                  <a:pos x="57604" y="717240"/>
                </a:cxn>
              </a:cxnLst>
              <a:rect l="0" t="0" r="0" b="0"/>
              <a:pathLst>
                <a:path w="70" h="41">
                  <a:moveTo>
                    <a:pt x="69" y="25"/>
                  </a:moveTo>
                  <a:cubicBezTo>
                    <a:pt x="69" y="26"/>
                    <a:pt x="68" y="27"/>
                    <a:pt x="67" y="28"/>
                  </a:cubicBezTo>
                  <a:cubicBezTo>
                    <a:pt x="64" y="30"/>
                    <a:pt x="61" y="29"/>
                    <a:pt x="54" y="26"/>
                  </a:cubicBezTo>
                  <a:cubicBezTo>
                    <a:pt x="48" y="24"/>
                    <a:pt x="42" y="23"/>
                    <a:pt x="38" y="26"/>
                  </a:cubicBezTo>
                  <a:cubicBezTo>
                    <a:pt x="35" y="28"/>
                    <a:pt x="34" y="30"/>
                    <a:pt x="34" y="33"/>
                  </a:cubicBezTo>
                  <a:cubicBezTo>
                    <a:pt x="35" y="36"/>
                    <a:pt x="36" y="38"/>
                    <a:pt x="38" y="40"/>
                  </a:cubicBezTo>
                  <a:cubicBezTo>
                    <a:pt x="39" y="41"/>
                    <a:pt x="42" y="41"/>
                    <a:pt x="44" y="41"/>
                  </a:cubicBezTo>
                  <a:cubicBezTo>
                    <a:pt x="47" y="40"/>
                    <a:pt x="48" y="38"/>
                    <a:pt x="49" y="35"/>
                  </a:cubicBezTo>
                  <a:cubicBezTo>
                    <a:pt x="49" y="33"/>
                    <a:pt x="48" y="32"/>
                    <a:pt x="46" y="31"/>
                  </a:cubicBezTo>
                  <a:cubicBezTo>
                    <a:pt x="44" y="30"/>
                    <a:pt x="43" y="30"/>
                    <a:pt x="41" y="31"/>
                  </a:cubicBezTo>
                  <a:cubicBezTo>
                    <a:pt x="40" y="32"/>
                    <a:pt x="40" y="33"/>
                    <a:pt x="40" y="35"/>
                  </a:cubicBezTo>
                  <a:cubicBezTo>
                    <a:pt x="40" y="35"/>
                    <a:pt x="40" y="36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4"/>
                    <a:pt x="41" y="33"/>
                    <a:pt x="42" y="32"/>
                  </a:cubicBezTo>
                  <a:cubicBezTo>
                    <a:pt x="43" y="31"/>
                    <a:pt x="44" y="31"/>
                    <a:pt x="45" y="32"/>
                  </a:cubicBezTo>
                  <a:cubicBezTo>
                    <a:pt x="47" y="33"/>
                    <a:pt x="48" y="34"/>
                    <a:pt x="47" y="35"/>
                  </a:cubicBezTo>
                  <a:cubicBezTo>
                    <a:pt x="47" y="37"/>
                    <a:pt x="46" y="39"/>
                    <a:pt x="44" y="39"/>
                  </a:cubicBezTo>
                  <a:cubicBezTo>
                    <a:pt x="42" y="40"/>
                    <a:pt x="40" y="40"/>
                    <a:pt x="38" y="39"/>
                  </a:cubicBezTo>
                  <a:cubicBezTo>
                    <a:pt x="37" y="37"/>
                    <a:pt x="36" y="36"/>
                    <a:pt x="36" y="33"/>
                  </a:cubicBezTo>
                  <a:cubicBezTo>
                    <a:pt x="36" y="31"/>
                    <a:pt x="37" y="28"/>
                    <a:pt x="39" y="27"/>
                  </a:cubicBezTo>
                  <a:cubicBezTo>
                    <a:pt x="42" y="25"/>
                    <a:pt x="48" y="25"/>
                    <a:pt x="54" y="28"/>
                  </a:cubicBezTo>
                  <a:cubicBezTo>
                    <a:pt x="61" y="31"/>
                    <a:pt x="65" y="31"/>
                    <a:pt x="68" y="29"/>
                  </a:cubicBezTo>
                  <a:cubicBezTo>
                    <a:pt x="69" y="28"/>
                    <a:pt x="70" y="27"/>
                    <a:pt x="70" y="25"/>
                  </a:cubicBezTo>
                  <a:cubicBezTo>
                    <a:pt x="70" y="23"/>
                    <a:pt x="69" y="21"/>
                    <a:pt x="66" y="21"/>
                  </a:cubicBezTo>
                  <a:cubicBezTo>
                    <a:pt x="69" y="20"/>
                    <a:pt x="70" y="18"/>
                    <a:pt x="70" y="16"/>
                  </a:cubicBezTo>
                  <a:cubicBezTo>
                    <a:pt x="70" y="14"/>
                    <a:pt x="69" y="13"/>
                    <a:pt x="68" y="12"/>
                  </a:cubicBezTo>
                  <a:cubicBezTo>
                    <a:pt x="65" y="10"/>
                    <a:pt x="61" y="10"/>
                    <a:pt x="54" y="14"/>
                  </a:cubicBezTo>
                  <a:cubicBezTo>
                    <a:pt x="48" y="16"/>
                    <a:pt x="42" y="16"/>
                    <a:pt x="39" y="14"/>
                  </a:cubicBezTo>
                  <a:cubicBezTo>
                    <a:pt x="37" y="13"/>
                    <a:pt x="36" y="10"/>
                    <a:pt x="36" y="8"/>
                  </a:cubicBezTo>
                  <a:cubicBezTo>
                    <a:pt x="36" y="6"/>
                    <a:pt x="37" y="4"/>
                    <a:pt x="38" y="3"/>
                  </a:cubicBezTo>
                  <a:cubicBezTo>
                    <a:pt x="40" y="1"/>
                    <a:pt x="42" y="1"/>
                    <a:pt x="44" y="2"/>
                  </a:cubicBezTo>
                  <a:cubicBezTo>
                    <a:pt x="46" y="2"/>
                    <a:pt x="47" y="4"/>
                    <a:pt x="47" y="6"/>
                  </a:cubicBezTo>
                  <a:cubicBezTo>
                    <a:pt x="48" y="7"/>
                    <a:pt x="47" y="8"/>
                    <a:pt x="45" y="9"/>
                  </a:cubicBezTo>
                  <a:cubicBezTo>
                    <a:pt x="44" y="10"/>
                    <a:pt x="43" y="10"/>
                    <a:pt x="42" y="9"/>
                  </a:cubicBezTo>
                  <a:cubicBezTo>
                    <a:pt x="41" y="8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8"/>
                    <a:pt x="40" y="9"/>
                    <a:pt x="41" y="10"/>
                  </a:cubicBezTo>
                  <a:cubicBezTo>
                    <a:pt x="43" y="11"/>
                    <a:pt x="44" y="11"/>
                    <a:pt x="46" y="10"/>
                  </a:cubicBezTo>
                  <a:cubicBezTo>
                    <a:pt x="48" y="10"/>
                    <a:pt x="49" y="8"/>
                    <a:pt x="49" y="6"/>
                  </a:cubicBezTo>
                  <a:cubicBezTo>
                    <a:pt x="48" y="3"/>
                    <a:pt x="47" y="1"/>
                    <a:pt x="44" y="0"/>
                  </a:cubicBezTo>
                  <a:cubicBezTo>
                    <a:pt x="42" y="0"/>
                    <a:pt x="39" y="0"/>
                    <a:pt x="38" y="2"/>
                  </a:cubicBezTo>
                  <a:cubicBezTo>
                    <a:pt x="36" y="3"/>
                    <a:pt x="35" y="5"/>
                    <a:pt x="34" y="8"/>
                  </a:cubicBezTo>
                  <a:cubicBezTo>
                    <a:pt x="34" y="11"/>
                    <a:pt x="35" y="13"/>
                    <a:pt x="38" y="15"/>
                  </a:cubicBezTo>
                  <a:cubicBezTo>
                    <a:pt x="42" y="18"/>
                    <a:pt x="48" y="18"/>
                    <a:pt x="54" y="15"/>
                  </a:cubicBezTo>
                  <a:cubicBezTo>
                    <a:pt x="61" y="12"/>
                    <a:pt x="64" y="11"/>
                    <a:pt x="67" y="13"/>
                  </a:cubicBezTo>
                  <a:cubicBezTo>
                    <a:pt x="68" y="14"/>
                    <a:pt x="69" y="15"/>
                    <a:pt x="69" y="16"/>
                  </a:cubicBezTo>
                  <a:cubicBezTo>
                    <a:pt x="69" y="19"/>
                    <a:pt x="65" y="20"/>
                    <a:pt x="6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9" y="22"/>
                    <a:pt x="69" y="25"/>
                  </a:cubicBezTo>
                  <a:close/>
                  <a:moveTo>
                    <a:pt x="18" y="24"/>
                  </a:moveTo>
                  <a:cubicBezTo>
                    <a:pt x="16" y="26"/>
                    <a:pt x="16" y="29"/>
                    <a:pt x="17" y="32"/>
                  </a:cubicBezTo>
                  <a:cubicBezTo>
                    <a:pt x="19" y="35"/>
                    <a:pt x="22" y="37"/>
                    <a:pt x="25" y="37"/>
                  </a:cubicBezTo>
                  <a:cubicBezTo>
                    <a:pt x="28" y="36"/>
                    <a:pt x="31" y="35"/>
                    <a:pt x="32" y="32"/>
                  </a:cubicBezTo>
                  <a:cubicBezTo>
                    <a:pt x="33" y="29"/>
                    <a:pt x="32" y="27"/>
                    <a:pt x="30" y="25"/>
                  </a:cubicBezTo>
                  <a:cubicBezTo>
                    <a:pt x="29" y="24"/>
                    <a:pt x="26" y="23"/>
                    <a:pt x="24" y="24"/>
                  </a:cubicBezTo>
                  <a:cubicBezTo>
                    <a:pt x="22" y="26"/>
                    <a:pt x="22" y="28"/>
                    <a:pt x="22" y="29"/>
                  </a:cubicBezTo>
                  <a:cubicBezTo>
                    <a:pt x="22" y="30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6"/>
                    <a:pt x="25" y="26"/>
                  </a:cubicBezTo>
                  <a:cubicBezTo>
                    <a:pt x="26" y="25"/>
                    <a:pt x="28" y="25"/>
                    <a:pt x="30" y="26"/>
                  </a:cubicBezTo>
                  <a:cubicBezTo>
                    <a:pt x="31" y="27"/>
                    <a:pt x="31" y="30"/>
                    <a:pt x="31" y="32"/>
                  </a:cubicBezTo>
                  <a:cubicBezTo>
                    <a:pt x="30" y="34"/>
                    <a:pt x="28" y="35"/>
                    <a:pt x="25" y="35"/>
                  </a:cubicBezTo>
                  <a:cubicBezTo>
                    <a:pt x="22" y="35"/>
                    <a:pt x="20" y="34"/>
                    <a:pt x="19" y="31"/>
                  </a:cubicBezTo>
                  <a:cubicBezTo>
                    <a:pt x="17" y="28"/>
                    <a:pt x="18" y="26"/>
                    <a:pt x="19" y="24"/>
                  </a:cubicBezTo>
                  <a:cubicBezTo>
                    <a:pt x="20" y="22"/>
                    <a:pt x="22" y="21"/>
                    <a:pt x="24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20"/>
                    <a:pt x="20" y="19"/>
                    <a:pt x="19" y="17"/>
                  </a:cubicBezTo>
                  <a:cubicBezTo>
                    <a:pt x="18" y="15"/>
                    <a:pt x="17" y="13"/>
                    <a:pt x="19" y="10"/>
                  </a:cubicBezTo>
                  <a:cubicBezTo>
                    <a:pt x="20" y="7"/>
                    <a:pt x="22" y="6"/>
                    <a:pt x="25" y="6"/>
                  </a:cubicBezTo>
                  <a:cubicBezTo>
                    <a:pt x="28" y="6"/>
                    <a:pt x="30" y="7"/>
                    <a:pt x="31" y="9"/>
                  </a:cubicBezTo>
                  <a:cubicBezTo>
                    <a:pt x="31" y="12"/>
                    <a:pt x="31" y="14"/>
                    <a:pt x="30" y="15"/>
                  </a:cubicBezTo>
                  <a:cubicBezTo>
                    <a:pt x="28" y="16"/>
                    <a:pt x="26" y="16"/>
                    <a:pt x="25" y="16"/>
                  </a:cubicBezTo>
                  <a:cubicBezTo>
                    <a:pt x="23" y="15"/>
                    <a:pt x="23" y="13"/>
                    <a:pt x="23" y="13"/>
                  </a:cubicBezTo>
                  <a:cubicBezTo>
                    <a:pt x="23" y="12"/>
                    <a:pt x="24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2" y="11"/>
                    <a:pt x="22" y="12"/>
                  </a:cubicBezTo>
                  <a:cubicBezTo>
                    <a:pt x="22" y="14"/>
                    <a:pt x="22" y="15"/>
                    <a:pt x="24" y="17"/>
                  </a:cubicBezTo>
                  <a:cubicBezTo>
                    <a:pt x="26" y="18"/>
                    <a:pt x="29" y="17"/>
                    <a:pt x="30" y="16"/>
                  </a:cubicBezTo>
                  <a:cubicBezTo>
                    <a:pt x="32" y="14"/>
                    <a:pt x="33" y="12"/>
                    <a:pt x="32" y="9"/>
                  </a:cubicBezTo>
                  <a:cubicBezTo>
                    <a:pt x="31" y="6"/>
                    <a:pt x="28" y="5"/>
                    <a:pt x="25" y="4"/>
                  </a:cubicBezTo>
                  <a:cubicBezTo>
                    <a:pt x="22" y="4"/>
                    <a:pt x="19" y="6"/>
                    <a:pt x="17" y="9"/>
                  </a:cubicBezTo>
                  <a:cubicBezTo>
                    <a:pt x="16" y="12"/>
                    <a:pt x="16" y="15"/>
                    <a:pt x="18" y="17"/>
                  </a:cubicBezTo>
                  <a:cubicBezTo>
                    <a:pt x="19" y="19"/>
                    <a:pt x="20" y="20"/>
                    <a:pt x="21" y="21"/>
                  </a:cubicBezTo>
                  <a:cubicBezTo>
                    <a:pt x="20" y="21"/>
                    <a:pt x="19" y="22"/>
                    <a:pt x="18" y="24"/>
                  </a:cubicBezTo>
                  <a:close/>
                  <a:moveTo>
                    <a:pt x="12" y="23"/>
                  </a:moveTo>
                  <a:cubicBezTo>
                    <a:pt x="13" y="23"/>
                    <a:pt x="14" y="22"/>
                    <a:pt x="14" y="21"/>
                  </a:cubicBezTo>
                  <a:cubicBezTo>
                    <a:pt x="14" y="19"/>
                    <a:pt x="13" y="18"/>
                    <a:pt x="12" y="18"/>
                  </a:cubicBezTo>
                  <a:cubicBezTo>
                    <a:pt x="10" y="18"/>
                    <a:pt x="9" y="19"/>
                    <a:pt x="9" y="21"/>
                  </a:cubicBezTo>
                  <a:cubicBezTo>
                    <a:pt x="9" y="22"/>
                    <a:pt x="10" y="23"/>
                    <a:pt x="12" y="23"/>
                  </a:cubicBezTo>
                  <a:close/>
                  <a:moveTo>
                    <a:pt x="2" y="22"/>
                  </a:moveTo>
                  <a:cubicBezTo>
                    <a:pt x="3" y="22"/>
                    <a:pt x="3" y="21"/>
                    <a:pt x="3" y="21"/>
                  </a:cubicBezTo>
                  <a:cubicBezTo>
                    <a:pt x="3" y="20"/>
                    <a:pt x="3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1"/>
                    <a:pt x="1" y="22"/>
                    <a:pt x="2" y="2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1" name="矩形 12"/>
          <p:cNvSpPr/>
          <p:nvPr/>
        </p:nvSpPr>
        <p:spPr>
          <a:xfrm>
            <a:off x="3575050" y="3030538"/>
            <a:ext cx="1100138" cy="2303462"/>
          </a:xfrm>
          <a:prstGeom prst="rect">
            <a:avLst/>
          </a:prstGeom>
          <a:solidFill>
            <a:srgbClr val="3B3838">
              <a:alpha val="20000"/>
            </a:srgb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152" name="矩形 13"/>
          <p:cNvSpPr/>
          <p:nvPr/>
        </p:nvSpPr>
        <p:spPr>
          <a:xfrm>
            <a:off x="5510213" y="3030538"/>
            <a:ext cx="1100137" cy="2919412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153" name="矩形 14"/>
          <p:cNvSpPr/>
          <p:nvPr/>
        </p:nvSpPr>
        <p:spPr>
          <a:xfrm>
            <a:off x="7445375" y="3030538"/>
            <a:ext cx="1098550" cy="2054225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154" name="文本框 15"/>
          <p:cNvSpPr txBox="1"/>
          <p:nvPr/>
        </p:nvSpPr>
        <p:spPr>
          <a:xfrm>
            <a:off x="3935413" y="2947988"/>
            <a:ext cx="611187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155" name="文本框 16"/>
          <p:cNvSpPr txBox="1"/>
          <p:nvPr/>
        </p:nvSpPr>
        <p:spPr>
          <a:xfrm>
            <a:off x="5808663" y="2947988"/>
            <a:ext cx="6096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4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156" name="文本框 17"/>
          <p:cNvSpPr txBox="1"/>
          <p:nvPr/>
        </p:nvSpPr>
        <p:spPr>
          <a:xfrm>
            <a:off x="7751763" y="2946400"/>
            <a:ext cx="611187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157" name="文本框 18"/>
          <p:cNvSpPr txBox="1"/>
          <p:nvPr/>
        </p:nvSpPr>
        <p:spPr>
          <a:xfrm>
            <a:off x="3867150" y="3719513"/>
            <a:ext cx="554038" cy="1674812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出轨方</a:t>
            </a:r>
          </a:p>
        </p:txBody>
      </p:sp>
      <p:sp>
        <p:nvSpPr>
          <p:cNvPr id="6158" name="文本框 19"/>
          <p:cNvSpPr txBox="1"/>
          <p:nvPr/>
        </p:nvSpPr>
        <p:spPr>
          <a:xfrm>
            <a:off x="5808663" y="3765550"/>
            <a:ext cx="554037" cy="16351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受害方</a:t>
            </a:r>
          </a:p>
        </p:txBody>
      </p:sp>
      <p:sp>
        <p:nvSpPr>
          <p:cNvPr id="6159" name="文本框 20"/>
          <p:cNvSpPr txBox="1"/>
          <p:nvPr/>
        </p:nvSpPr>
        <p:spPr>
          <a:xfrm>
            <a:off x="7716838" y="3730625"/>
            <a:ext cx="554037" cy="1633538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“</a:t>
            </a: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小三</a:t>
            </a: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”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6160" name="直接连接符 21"/>
          <p:cNvCxnSpPr/>
          <p:nvPr/>
        </p:nvCxnSpPr>
        <p:spPr>
          <a:xfrm>
            <a:off x="3575050" y="3644900"/>
            <a:ext cx="4968875" cy="0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/>
      <p:bldP spid="6151" grpId="0" animBg="1"/>
      <p:bldP spid="6152" grpId="0" animBg="1"/>
      <p:bldP spid="6153" grpId="0" animBg="1"/>
      <p:bldP spid="6154" grpId="0"/>
      <p:bldP spid="6155" grpId="0"/>
      <p:bldP spid="6156" grpId="0"/>
      <p:bldP spid="6157" grpId="0"/>
      <p:bldP spid="6158" grpId="0"/>
      <p:bldP spid="61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4106" name="矩形 1"/>
            <p:cNvSpPr/>
            <p:nvPr/>
          </p:nvSpPr>
          <p:spPr>
            <a:xfrm>
              <a:off x="0" y="0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07" name="矩形 2"/>
            <p:cNvSpPr/>
            <p:nvPr/>
          </p:nvSpPr>
          <p:spPr>
            <a:xfrm>
              <a:off x="152400" y="152400"/>
              <a:ext cx="216024" cy="216024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08" name="矩形 3"/>
            <p:cNvSpPr/>
            <p:nvPr/>
          </p:nvSpPr>
          <p:spPr>
            <a:xfrm>
              <a:off x="3122664" y="108011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246" name="矩形 5"/>
          <p:cNvSpPr/>
          <p:nvPr/>
        </p:nvSpPr>
        <p:spPr>
          <a:xfrm>
            <a:off x="1168400" y="179388"/>
            <a:ext cx="801688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出轨方</a:t>
            </a:r>
          </a:p>
        </p:txBody>
      </p:sp>
      <p:grpSp>
        <p:nvGrpSpPr>
          <p:cNvPr id="10247" name="组合 8"/>
          <p:cNvGrpSpPr/>
          <p:nvPr/>
        </p:nvGrpSpPr>
        <p:grpSpPr>
          <a:xfrm>
            <a:off x="5988050" y="2870200"/>
            <a:ext cx="1130300" cy="1060450"/>
            <a:chOff x="0" y="0"/>
            <a:chExt cx="1130424" cy="1060704"/>
          </a:xfrm>
        </p:grpSpPr>
        <p:sp>
          <p:nvSpPr>
            <p:cNvPr id="4104" name="等腰三角形 4"/>
            <p:cNvSpPr/>
            <p:nvPr/>
          </p:nvSpPr>
          <p:spPr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5" name="等腰三角形 2"/>
            <p:cNvSpPr/>
            <p:nvPr/>
          </p:nvSpPr>
          <p:spPr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025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2228850"/>
            <a:ext cx="3532187" cy="2344738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251" name="TextBox 7"/>
          <p:cNvSpPr>
            <a:spLocks noChangeArrowheads="1"/>
          </p:cNvSpPr>
          <p:nvPr/>
        </p:nvSpPr>
        <p:spPr bwMode="auto">
          <a:xfrm>
            <a:off x="7150100" y="2228850"/>
            <a:ext cx="42545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sz="2400">
                <a:solidFill>
                  <a:srgbClr val="FFFFFF"/>
                </a:solidFill>
                <a:sym typeface="Calibri" panose="020F0502020204030204" pitchFamily="2" charset="0"/>
              </a:rPr>
              <a:t>是否有</a:t>
            </a:r>
            <a:r>
              <a:rPr lang="zh-CN" altLang="en-US" sz="2400">
                <a:solidFill>
                  <a:srgbClr val="6D3814"/>
                </a:solidFill>
                <a:sym typeface="Calibri" panose="020F0502020204030204" pitchFamily="2" charset="0"/>
              </a:rPr>
              <a:t>能力</a:t>
            </a:r>
          </a:p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sz="2400">
                <a:solidFill>
                  <a:srgbClr val="FFFFFF"/>
                </a:solidFill>
                <a:sym typeface="Calibri" panose="020F0502020204030204" pitchFamily="2" charset="0"/>
              </a:rPr>
              <a:t>为什么</a:t>
            </a:r>
            <a:r>
              <a:rPr lang="zh-CN" altLang="en-US" sz="2400">
                <a:solidFill>
                  <a:srgbClr val="6D3814"/>
                </a:solidFill>
                <a:sym typeface="Calibri" panose="020F0502020204030204" pitchFamily="2" charset="0"/>
              </a:rPr>
              <a:t>需要</a:t>
            </a:r>
          </a:p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sz="2400">
                <a:solidFill>
                  <a:srgbClr val="FFFFFF"/>
                </a:solidFill>
                <a:sym typeface="Calibri" panose="020F0502020204030204" pitchFamily="2" charset="0"/>
              </a:rPr>
              <a:t>重视</a:t>
            </a:r>
            <a:r>
              <a:rPr lang="zh-CN" altLang="en-US" sz="2400">
                <a:solidFill>
                  <a:srgbClr val="6D3814"/>
                </a:solidFill>
                <a:sym typeface="Calibri" panose="020F0502020204030204" pitchFamily="2" charset="0"/>
              </a:rPr>
              <a:t>婚姻</a:t>
            </a:r>
          </a:p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sz="2400">
                <a:solidFill>
                  <a:srgbClr val="FFFFFF"/>
                </a:solidFill>
                <a:sym typeface="Calibri" panose="020F0502020204030204" pitchFamily="2" charset="0"/>
              </a:rPr>
              <a:t>投入有</a:t>
            </a:r>
            <a:r>
              <a:rPr lang="zh-CN" altLang="en-US" sz="2400">
                <a:solidFill>
                  <a:srgbClr val="6D3814"/>
                </a:solidFill>
                <a:sym typeface="Calibri" panose="020F0502020204030204" pitchFamily="2" charset="0"/>
              </a:rPr>
              <a:t>度</a:t>
            </a:r>
          </a:p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sz="2400">
                <a:solidFill>
                  <a:srgbClr val="6D3814"/>
                </a:solidFill>
                <a:sym typeface="Calibri" panose="020F0502020204030204" pitchFamily="2" charset="0"/>
              </a:rPr>
              <a:t>道德</a:t>
            </a:r>
            <a:r>
              <a:rPr lang="zh-CN" altLang="en-US" sz="2400">
                <a:solidFill>
                  <a:srgbClr val="FFFFFF"/>
                </a:solidFill>
                <a:sym typeface="Calibri" panose="020F0502020204030204" pitchFamily="2" charset="0"/>
              </a:rPr>
              <a:t>平衡</a:t>
            </a:r>
            <a:endParaRPr lang="en-US" altLang="en-US" sz="2400">
              <a:solidFill>
                <a:srgbClr val="FFFFFF"/>
              </a:solidFill>
              <a:sym typeface="Calibri" panose="020F0502020204030204" pitchFamily="2" charset="0"/>
            </a:endParaRPr>
          </a:p>
        </p:txBody>
      </p:sp>
      <p:sp>
        <p:nvSpPr>
          <p:cNvPr id="10252" name="矩形 3"/>
          <p:cNvSpPr/>
          <p:nvPr/>
        </p:nvSpPr>
        <p:spPr>
          <a:xfrm>
            <a:off x="9812338" y="1773238"/>
            <a:ext cx="15700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>
                <a:solidFill>
                  <a:srgbClr val="FF0000"/>
                </a:solidFill>
                <a:sym typeface="Calibri" panose="020F0502020204030204" pitchFamily="2" charset="0"/>
              </a:rPr>
              <a:t>你准备好了吗</a:t>
            </a:r>
            <a:endParaRPr lang="en-US" altLang="en-US" sz="1800" b="1">
              <a:solidFill>
                <a:srgbClr val="FF0000"/>
              </a:solidFill>
              <a:sym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51" grpId="0"/>
      <p:bldP spid="102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5134" name="矩形 1"/>
            <p:cNvSpPr/>
            <p:nvPr/>
          </p:nvSpPr>
          <p:spPr>
            <a:xfrm>
              <a:off x="0" y="0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35" name="矩形 2"/>
            <p:cNvSpPr/>
            <p:nvPr/>
          </p:nvSpPr>
          <p:spPr>
            <a:xfrm>
              <a:off x="152400" y="152400"/>
              <a:ext cx="216024" cy="216024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36" name="矩形 3"/>
            <p:cNvSpPr/>
            <p:nvPr/>
          </p:nvSpPr>
          <p:spPr>
            <a:xfrm>
              <a:off x="3122664" y="108011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8198" name="矩形 5"/>
          <p:cNvSpPr/>
          <p:nvPr/>
        </p:nvSpPr>
        <p:spPr>
          <a:xfrm>
            <a:off x="1168400" y="179388"/>
            <a:ext cx="801688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受害方</a:t>
            </a:r>
          </a:p>
        </p:txBody>
      </p:sp>
      <p:grpSp>
        <p:nvGrpSpPr>
          <p:cNvPr id="8199" name="组合 6"/>
          <p:cNvGrpSpPr/>
          <p:nvPr/>
        </p:nvGrpSpPr>
        <p:grpSpPr>
          <a:xfrm>
            <a:off x="5735638" y="2060575"/>
            <a:ext cx="4570412" cy="3444875"/>
            <a:chOff x="0" y="0"/>
            <a:chExt cx="5389939" cy="4062493"/>
          </a:xfrm>
        </p:grpSpPr>
        <p:sp>
          <p:nvSpPr>
            <p:cNvPr id="5126" name="六边形 7"/>
            <p:cNvSpPr/>
            <p:nvPr/>
          </p:nvSpPr>
          <p:spPr>
            <a:xfrm>
              <a:off x="2088571" y="1092096"/>
              <a:ext cx="1805879" cy="1556792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C000">
                <a:alpha val="50195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27" name="六边形 8"/>
            <p:cNvSpPr/>
            <p:nvPr/>
          </p:nvSpPr>
          <p:spPr>
            <a:xfrm>
              <a:off x="3732563" y="260023"/>
              <a:ext cx="1463161" cy="1261346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C000">
                <a:alpha val="50195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28" name="六边形 9"/>
            <p:cNvSpPr/>
            <p:nvPr/>
          </p:nvSpPr>
          <p:spPr>
            <a:xfrm>
              <a:off x="4094883" y="1709236"/>
              <a:ext cx="665015" cy="573289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C000">
                <a:alpha val="50195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29" name="六边形 10"/>
            <p:cNvSpPr/>
            <p:nvPr/>
          </p:nvSpPr>
          <p:spPr>
            <a:xfrm>
              <a:off x="0" y="1857880"/>
              <a:ext cx="2338820" cy="2016224"/>
            </a:xfrm>
            <a:prstGeom prst="hexagon">
              <a:avLst>
                <a:gd name="adj" fmla="val 24999"/>
                <a:gd name="vf" fmla="val 115470"/>
              </a:avLst>
            </a:prstGeom>
            <a:blipFill rotWithShape="1">
              <a:blip r:embed="rId4" cstate="print"/>
              <a:stretch>
                <a:fillRect/>
              </a:stretch>
            </a:blip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30" name="六边形 11"/>
            <p:cNvSpPr/>
            <p:nvPr/>
          </p:nvSpPr>
          <p:spPr>
            <a:xfrm>
              <a:off x="2362790" y="2976905"/>
              <a:ext cx="1169410" cy="1008112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31" name="六边形 12"/>
            <p:cNvSpPr/>
            <p:nvPr/>
          </p:nvSpPr>
          <p:spPr>
            <a:xfrm>
              <a:off x="3732563" y="2633721"/>
              <a:ext cx="1657376" cy="1428772"/>
            </a:xfrm>
            <a:prstGeom prst="hexagon">
              <a:avLst>
                <a:gd name="adj" fmla="val 24999"/>
                <a:gd name="vf" fmla="val 115470"/>
              </a:avLst>
            </a:prstGeom>
            <a:blipFill rotWithShape="1">
              <a:blip r:embed="rId5" cstate="print"/>
              <a:stretch>
                <a:fillRect/>
              </a:stretch>
            </a:blip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32" name="六边形 13"/>
            <p:cNvSpPr/>
            <p:nvPr/>
          </p:nvSpPr>
          <p:spPr>
            <a:xfrm>
              <a:off x="2088571" y="0"/>
              <a:ext cx="908197" cy="782928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33" name="六边形 14"/>
            <p:cNvSpPr/>
            <p:nvPr/>
          </p:nvSpPr>
          <p:spPr>
            <a:xfrm>
              <a:off x="1351499" y="901699"/>
              <a:ext cx="665015" cy="573289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8208" name="矩形 15"/>
          <p:cNvSpPr/>
          <p:nvPr/>
        </p:nvSpPr>
        <p:spPr>
          <a:xfrm>
            <a:off x="763588" y="2060575"/>
            <a:ext cx="4037012" cy="3324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占有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or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分享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and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花瓣</a:t>
            </a: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婚姻是否还有爱情</a:t>
            </a: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等待</a:t>
            </a: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极端</a:t>
            </a:r>
          </a:p>
          <a:p>
            <a:pPr marL="1028700" lvl="1" indent="-285750" eaLnBrk="1" hangingPunct="1">
              <a:lnSpc>
                <a:spcPct val="150000"/>
              </a:lnSpc>
              <a:spcBef>
                <a:spcPct val="0"/>
              </a:spcBef>
              <a:buChar char="-"/>
            </a:pPr>
            <a:r>
              <a:rPr lang="zh-CN" altLang="en-US" sz="2000">
                <a:solidFill>
                  <a:schemeClr val="bg1"/>
                </a:solidFill>
              </a:rPr>
              <a:t>不爱她了</a:t>
            </a:r>
          </a:p>
          <a:p>
            <a:pPr marL="1028700" lvl="1" indent="-285750" eaLnBrk="1" hangingPunct="1">
              <a:lnSpc>
                <a:spcPct val="150000"/>
              </a:lnSpc>
              <a:spcBef>
                <a:spcPct val="0"/>
              </a:spcBef>
              <a:buChar char="-"/>
            </a:pPr>
            <a:r>
              <a:rPr lang="zh-CN" altLang="en-US" sz="2000">
                <a:solidFill>
                  <a:schemeClr val="bg1"/>
                </a:solidFill>
              </a:rPr>
              <a:t>从来就是欺骗</a:t>
            </a:r>
          </a:p>
          <a:p>
            <a:pPr marL="1028700" lvl="1" indent="-285750" eaLnBrk="1" hangingPunct="1">
              <a:lnSpc>
                <a:spcPct val="150000"/>
              </a:lnSpc>
              <a:spcBef>
                <a:spcPct val="0"/>
              </a:spcBef>
              <a:buChar char="-"/>
            </a:pPr>
            <a:r>
              <a:rPr lang="zh-CN" altLang="en-US" sz="2000">
                <a:solidFill>
                  <a:schemeClr val="bg1"/>
                </a:solidFill>
              </a:rPr>
              <a:t>悲惨绝望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6157" name="矩形 1"/>
            <p:cNvSpPr/>
            <p:nvPr/>
          </p:nvSpPr>
          <p:spPr>
            <a:xfrm>
              <a:off x="0" y="0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6158" name="矩形 2"/>
            <p:cNvSpPr/>
            <p:nvPr/>
          </p:nvSpPr>
          <p:spPr>
            <a:xfrm>
              <a:off x="152400" y="152400"/>
              <a:ext cx="216024" cy="216024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6159" name="矩形 3"/>
            <p:cNvSpPr/>
            <p:nvPr/>
          </p:nvSpPr>
          <p:spPr>
            <a:xfrm>
              <a:off x="3122664" y="108011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7174" name="矩形 5"/>
          <p:cNvSpPr/>
          <p:nvPr/>
        </p:nvSpPr>
        <p:spPr>
          <a:xfrm>
            <a:off x="1271588" y="179388"/>
            <a:ext cx="5953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小三</a:t>
            </a:r>
          </a:p>
        </p:txBody>
      </p:sp>
      <p:sp>
        <p:nvSpPr>
          <p:cNvPr id="7175" name="任意多边形 6"/>
          <p:cNvSpPr/>
          <p:nvPr/>
        </p:nvSpPr>
        <p:spPr>
          <a:xfrm>
            <a:off x="1546225" y="1692275"/>
            <a:ext cx="3862388" cy="3940175"/>
          </a:xfrm>
          <a:custGeom>
            <a:avLst/>
            <a:gdLst/>
            <a:ahLst/>
            <a:cxnLst>
              <a:cxn ang="0">
                <a:pos x="1891974" y="0"/>
              </a:cxn>
              <a:cxn ang="0">
                <a:pos x="1891976" y="0"/>
              </a:cxn>
              <a:cxn ang="0">
                <a:pos x="3862388" y="1970088"/>
              </a:cxn>
              <a:cxn ang="0">
                <a:pos x="1891976" y="3940175"/>
              </a:cxn>
              <a:cxn ang="0">
                <a:pos x="10150" y="2555931"/>
              </a:cxn>
              <a:cxn ang="0">
                <a:pos x="0" y="2516466"/>
              </a:cxn>
              <a:cxn ang="0">
                <a:pos x="201602" y="2445254"/>
              </a:cxn>
              <a:cxn ang="0">
                <a:pos x="213763" y="2492543"/>
              </a:cxn>
              <a:cxn ang="0">
                <a:pos x="1891976" y="3727012"/>
              </a:cxn>
              <a:cxn ang="0">
                <a:pos x="3649189" y="1970088"/>
              </a:cxn>
              <a:cxn ang="0">
                <a:pos x="1891976" y="213163"/>
              </a:cxn>
              <a:cxn ang="0">
                <a:pos x="1891974" y="213163"/>
              </a:cxn>
              <a:cxn ang="0">
                <a:pos x="1891974" y="0"/>
              </a:cxn>
            </a:cxnLst>
            <a:rect l="0" t="0" r="0" b="0"/>
            <a:pathLst>
              <a:path w="4695585" h="4790942">
                <a:moveTo>
                  <a:pt x="2300112" y="0"/>
                </a:moveTo>
                <a:lnTo>
                  <a:pt x="2300114" y="0"/>
                </a:lnTo>
                <a:cubicBezTo>
                  <a:pt x="3623096" y="0"/>
                  <a:pt x="4695585" y="1072489"/>
                  <a:pt x="4695585" y="2395471"/>
                </a:cubicBezTo>
                <a:cubicBezTo>
                  <a:pt x="4695585" y="3718453"/>
                  <a:pt x="3623096" y="4790942"/>
                  <a:pt x="2300114" y="4790942"/>
                </a:cubicBezTo>
                <a:cubicBezTo>
                  <a:pt x="1225191" y="4790942"/>
                  <a:pt x="315633" y="4082932"/>
                  <a:pt x="12339" y="3107811"/>
                </a:cubicBezTo>
                <a:lnTo>
                  <a:pt x="0" y="3059824"/>
                </a:lnTo>
                <a:lnTo>
                  <a:pt x="245092" y="2973236"/>
                </a:lnTo>
                <a:lnTo>
                  <a:pt x="259876" y="3030736"/>
                </a:lnTo>
                <a:cubicBezTo>
                  <a:pt x="530354" y="3900348"/>
                  <a:pt x="1341498" y="4531752"/>
                  <a:pt x="2300114" y="4531752"/>
                </a:cubicBezTo>
                <a:cubicBezTo>
                  <a:pt x="3479949" y="4531752"/>
                  <a:pt x="4436395" y="3575306"/>
                  <a:pt x="4436395" y="2395471"/>
                </a:cubicBezTo>
                <a:cubicBezTo>
                  <a:pt x="4436395" y="1215636"/>
                  <a:pt x="3479949" y="259190"/>
                  <a:pt x="2300114" y="259190"/>
                </a:cubicBezTo>
                <a:lnTo>
                  <a:pt x="2300112" y="259190"/>
                </a:lnTo>
                <a:lnTo>
                  <a:pt x="2300112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6" name="任意多边形 7"/>
          <p:cNvSpPr/>
          <p:nvPr/>
        </p:nvSpPr>
        <p:spPr>
          <a:xfrm>
            <a:off x="2303463" y="2152650"/>
            <a:ext cx="2654300" cy="3019425"/>
          </a:xfrm>
          <a:custGeom>
            <a:avLst/>
            <a:gdLst/>
            <a:ahLst/>
            <a:cxnLst>
              <a:cxn ang="0">
                <a:pos x="1134279" y="0"/>
              </a:cxn>
              <a:cxn ang="0">
                <a:pos x="2654300" y="1509713"/>
              </a:cxn>
              <a:cxn ang="0">
                <a:pos x="1134279" y="3019425"/>
              </a:cxn>
              <a:cxn ang="0">
                <a:pos x="59462" y="2577241"/>
              </a:cxn>
              <a:cxn ang="0">
                <a:pos x="0" y="2512259"/>
              </a:cxn>
              <a:cxn ang="0">
                <a:pos x="122256" y="2404202"/>
              </a:cxn>
              <a:cxn ang="0">
                <a:pos x="174947" y="2461734"/>
              </a:cxn>
              <a:cxn ang="0">
                <a:pos x="1134279" y="2856074"/>
              </a:cxn>
              <a:cxn ang="0">
                <a:pos x="2490980" y="1509713"/>
              </a:cxn>
              <a:cxn ang="0">
                <a:pos x="1134279" y="163351"/>
              </a:cxn>
              <a:cxn ang="0">
                <a:pos x="1134278" y="163351"/>
              </a:cxn>
              <a:cxn ang="0">
                <a:pos x="1134278" y="0"/>
              </a:cxn>
              <a:cxn ang="0">
                <a:pos x="1134279" y="0"/>
              </a:cxn>
            </a:cxnLst>
            <a:rect l="0" t="0" r="0" b="0"/>
            <a:pathLst>
              <a:path w="3227233" h="3670480">
                <a:moveTo>
                  <a:pt x="1379114" y="0"/>
                </a:moveTo>
                <a:cubicBezTo>
                  <a:pt x="2399802" y="0"/>
                  <a:pt x="3227233" y="821665"/>
                  <a:pt x="3227233" y="1835240"/>
                </a:cubicBezTo>
                <a:cubicBezTo>
                  <a:pt x="3227233" y="2848815"/>
                  <a:pt x="2399802" y="3670480"/>
                  <a:pt x="1379114" y="3670480"/>
                </a:cubicBezTo>
                <a:cubicBezTo>
                  <a:pt x="868770" y="3670480"/>
                  <a:pt x="406740" y="3465064"/>
                  <a:pt x="72297" y="3132951"/>
                </a:cubicBezTo>
                <a:lnTo>
                  <a:pt x="0" y="3053958"/>
                </a:lnTo>
                <a:lnTo>
                  <a:pt x="148645" y="2922601"/>
                </a:lnTo>
                <a:lnTo>
                  <a:pt x="212709" y="2992539"/>
                </a:lnTo>
                <a:cubicBezTo>
                  <a:pt x="511218" y="3288717"/>
                  <a:pt x="923605" y="3471907"/>
                  <a:pt x="1379114" y="3471907"/>
                </a:cubicBezTo>
                <a:cubicBezTo>
                  <a:pt x="2290133" y="3471907"/>
                  <a:pt x="3028660" y="2739146"/>
                  <a:pt x="3028660" y="1835240"/>
                </a:cubicBezTo>
                <a:cubicBezTo>
                  <a:pt x="3028660" y="931334"/>
                  <a:pt x="2290133" y="198573"/>
                  <a:pt x="1379114" y="198573"/>
                </a:cubicBezTo>
                <a:lnTo>
                  <a:pt x="1379113" y="198573"/>
                </a:lnTo>
                <a:lnTo>
                  <a:pt x="1379113" y="0"/>
                </a:lnTo>
                <a:lnTo>
                  <a:pt x="1379114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7" name="任意多边形 8"/>
          <p:cNvSpPr/>
          <p:nvPr/>
        </p:nvSpPr>
        <p:spPr>
          <a:xfrm>
            <a:off x="3025775" y="2582863"/>
            <a:ext cx="1492250" cy="2159000"/>
          </a:xfrm>
          <a:custGeom>
            <a:avLst/>
            <a:gdLst/>
            <a:ahLst/>
            <a:cxnLst>
              <a:cxn ang="0">
                <a:pos x="412487" y="0"/>
              </a:cxn>
              <a:cxn ang="0">
                <a:pos x="1492250" y="1079500"/>
              </a:cxn>
              <a:cxn ang="0">
                <a:pos x="412487" y="2159000"/>
              </a:cxn>
              <a:cxn ang="0">
                <a:pos x="91399" y="2110468"/>
              </a:cxn>
              <a:cxn ang="0">
                <a:pos x="0" y="2077024"/>
              </a:cxn>
              <a:cxn ang="0">
                <a:pos x="44631" y="1969092"/>
              </a:cxn>
              <a:cxn ang="0">
                <a:pos x="126139" y="1998917"/>
              </a:cxn>
              <a:cxn ang="0">
                <a:pos x="412486" y="2042198"/>
              </a:cxn>
              <a:cxn ang="0">
                <a:pos x="1375418" y="1079500"/>
              </a:cxn>
              <a:cxn ang="0">
                <a:pos x="412486" y="116802"/>
              </a:cxn>
              <a:cxn ang="0">
                <a:pos x="412486" y="0"/>
              </a:cxn>
              <a:cxn ang="0">
                <a:pos x="412487" y="0"/>
              </a:cxn>
            </a:cxnLst>
            <a:rect l="0" t="0" r="0" b="0"/>
            <a:pathLst>
              <a:path w="1813995" h="2625144">
                <a:moveTo>
                  <a:pt x="501423" y="0"/>
                </a:moveTo>
                <a:cubicBezTo>
                  <a:pt x="1226336" y="0"/>
                  <a:pt x="1813995" y="587659"/>
                  <a:pt x="1813995" y="1312572"/>
                </a:cubicBezTo>
                <a:cubicBezTo>
                  <a:pt x="1813995" y="2037485"/>
                  <a:pt x="1226336" y="2625144"/>
                  <a:pt x="501423" y="2625144"/>
                </a:cubicBezTo>
                <a:cubicBezTo>
                  <a:pt x="365502" y="2625144"/>
                  <a:pt x="234406" y="2604484"/>
                  <a:pt x="111105" y="2566134"/>
                </a:cubicBezTo>
                <a:lnTo>
                  <a:pt x="0" y="2525469"/>
                </a:lnTo>
                <a:lnTo>
                  <a:pt x="54254" y="2394233"/>
                </a:lnTo>
                <a:lnTo>
                  <a:pt x="153336" y="2430498"/>
                </a:lnTo>
                <a:cubicBezTo>
                  <a:pt x="263297" y="2464699"/>
                  <a:pt x="380208" y="2483123"/>
                  <a:pt x="501422" y="2483123"/>
                </a:cubicBezTo>
                <a:cubicBezTo>
                  <a:pt x="1147899" y="2483123"/>
                  <a:pt x="1671973" y="1959049"/>
                  <a:pt x="1671973" y="1312572"/>
                </a:cubicBezTo>
                <a:cubicBezTo>
                  <a:pt x="1671973" y="666095"/>
                  <a:pt x="1147899" y="142021"/>
                  <a:pt x="501422" y="142021"/>
                </a:cubicBezTo>
                <a:lnTo>
                  <a:pt x="501422" y="0"/>
                </a:lnTo>
                <a:lnTo>
                  <a:pt x="501423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" name="五边形 9"/>
          <p:cNvSpPr/>
          <p:nvPr/>
        </p:nvSpPr>
        <p:spPr>
          <a:xfrm>
            <a:off x="7958138" y="2205038"/>
            <a:ext cx="2730500" cy="619125"/>
          </a:xfrm>
          <a:prstGeom prst="homePlate">
            <a:avLst>
              <a:gd name="adj" fmla="val 50023"/>
            </a:avLst>
          </a:prstGeom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79" name="任意多边形 10"/>
          <p:cNvSpPr/>
          <p:nvPr/>
        </p:nvSpPr>
        <p:spPr>
          <a:xfrm>
            <a:off x="10261600" y="2205038"/>
            <a:ext cx="504825" cy="619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5278" y="0"/>
              </a:cxn>
              <a:cxn ang="0">
                <a:pos x="504825" y="309563"/>
              </a:cxn>
              <a:cxn ang="0">
                <a:pos x="195278" y="619125"/>
              </a:cxn>
              <a:cxn ang="0">
                <a:pos x="0" y="619125"/>
              </a:cxn>
              <a:cxn ang="0">
                <a:pos x="309547" y="309563"/>
              </a:cxn>
              <a:cxn ang="0">
                <a:pos x="0" y="0"/>
              </a:cxn>
            </a:cxnLst>
            <a:rect l="0" t="0" r="0" b="0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0" name="五边形 11"/>
          <p:cNvSpPr/>
          <p:nvPr/>
        </p:nvSpPr>
        <p:spPr>
          <a:xfrm>
            <a:off x="7958138" y="4024313"/>
            <a:ext cx="2730500" cy="619125"/>
          </a:xfrm>
          <a:prstGeom prst="homePlate">
            <a:avLst>
              <a:gd name="adj" fmla="val 50023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85" name="任意多边形 16"/>
          <p:cNvSpPr/>
          <p:nvPr/>
        </p:nvSpPr>
        <p:spPr>
          <a:xfrm>
            <a:off x="10261600" y="4024313"/>
            <a:ext cx="504825" cy="619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5278" y="0"/>
              </a:cxn>
              <a:cxn ang="0">
                <a:pos x="504825" y="309563"/>
              </a:cxn>
              <a:cxn ang="0">
                <a:pos x="195278" y="619125"/>
              </a:cxn>
              <a:cxn ang="0">
                <a:pos x="0" y="619125"/>
              </a:cxn>
              <a:cxn ang="0">
                <a:pos x="309547" y="309563"/>
              </a:cxn>
              <a:cxn ang="0">
                <a:pos x="0" y="0"/>
              </a:cxn>
            </a:cxnLst>
            <a:rect l="0" t="0" r="0" b="0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7" name="文本框 18"/>
          <p:cNvSpPr txBox="1"/>
          <p:nvPr/>
        </p:nvSpPr>
        <p:spPr>
          <a:xfrm>
            <a:off x="7751763" y="2309813"/>
            <a:ext cx="271621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爱情是自由的</a:t>
            </a:r>
          </a:p>
        </p:txBody>
      </p:sp>
      <p:sp>
        <p:nvSpPr>
          <p:cNvPr id="7188" name="文本框 19"/>
          <p:cNvSpPr txBox="1"/>
          <p:nvPr/>
        </p:nvSpPr>
        <p:spPr>
          <a:xfrm>
            <a:off x="7800975" y="4152900"/>
            <a:ext cx="271621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法</a:t>
            </a:r>
            <a:r>
              <a:rPr lang="en-US" altLang="zh-CN" sz="1800" b="1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lang="zh-CN" altLang="en-US" sz="1800" b="1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道德</a:t>
            </a:r>
            <a:r>
              <a:rPr lang="en-US" altLang="zh-CN" sz="1800" b="1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lang="zh-CN" altLang="en-US" sz="1800" b="1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尺度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2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75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8" grpId="0" animBg="1"/>
      <p:bldP spid="7180" grpId="0" animBg="1"/>
      <p:bldP spid="7187" grpId="0"/>
      <p:bldP spid="71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浅析王宝强离婚事件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事件经过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683" y="1325880"/>
            <a:ext cx="9880634" cy="51898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9219" name="矩形 1"/>
            <p:cNvSpPr/>
            <p:nvPr/>
          </p:nvSpPr>
          <p:spPr>
            <a:xfrm>
              <a:off x="0" y="0"/>
              <a:ext cx="216024" cy="21602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0" name="矩形 2"/>
            <p:cNvSpPr/>
            <p:nvPr/>
          </p:nvSpPr>
          <p:spPr>
            <a:xfrm>
              <a:off x="152400" y="152400"/>
              <a:ext cx="216024" cy="216024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1" name="矩形 3"/>
            <p:cNvSpPr/>
            <p:nvPr/>
          </p:nvSpPr>
          <p:spPr>
            <a:xfrm>
              <a:off x="3122664" y="108011"/>
              <a:ext cx="216024" cy="21602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2" name="矩形 5"/>
          <p:cNvSpPr/>
          <p:nvPr/>
        </p:nvSpPr>
        <p:spPr>
          <a:xfrm>
            <a:off x="969804" y="179388"/>
            <a:ext cx="1198880" cy="352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浅谈婚外情</a:t>
            </a:r>
          </a:p>
        </p:txBody>
      </p:sp>
      <p:pic>
        <p:nvPicPr>
          <p:cNvPr id="9223" name="组合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71750" y="1670050"/>
            <a:ext cx="7473950" cy="4224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4" name="泪滴形 1222"/>
          <p:cNvSpPr/>
          <p:nvPr/>
        </p:nvSpPr>
        <p:spPr>
          <a:xfrm>
            <a:off x="2744788" y="2843213"/>
            <a:ext cx="533400" cy="533400"/>
          </a:xfrm>
          <a:custGeom>
            <a:avLst/>
            <a:gdLst/>
            <a:ahLst/>
            <a:cxnLst>
              <a:cxn ang="0">
                <a:pos x="0" y="266700"/>
              </a:cxn>
              <a:cxn ang="0">
                <a:pos x="266700" y="0"/>
              </a:cxn>
              <a:cxn ang="0">
                <a:pos x="533400" y="0"/>
              </a:cxn>
              <a:cxn ang="0">
                <a:pos x="533400" y="266700"/>
              </a:cxn>
              <a:cxn ang="0">
                <a:pos x="266700" y="533400"/>
              </a:cxn>
              <a:cxn ang="0">
                <a:pos x="0" y="266700"/>
              </a:cxn>
            </a:cxnLst>
            <a:rect l="0" t="0" r="0" b="0"/>
            <a:pathLst>
              <a:path w="533400" h="533400">
                <a:moveTo>
                  <a:pt x="0" y="266700"/>
                </a:moveTo>
                <a:cubicBezTo>
                  <a:pt x="0" y="119406"/>
                  <a:pt x="119406" y="0"/>
                  <a:pt x="266700" y="0"/>
                </a:cubicBezTo>
                <a:lnTo>
                  <a:pt x="533400" y="0"/>
                </a:lnTo>
                <a:lnTo>
                  <a:pt x="533400" y="266700"/>
                </a:lnTo>
                <a:cubicBezTo>
                  <a:pt x="533400" y="413994"/>
                  <a:pt x="413994" y="533400"/>
                  <a:pt x="266700" y="533400"/>
                </a:cubicBezTo>
                <a:cubicBezTo>
                  <a:pt x="119406" y="533400"/>
                  <a:pt x="0" y="413994"/>
                  <a:pt x="0" y="266700"/>
                </a:cubicBezTo>
                <a:close/>
              </a:path>
            </a:pathLst>
          </a:custGeom>
          <a:solidFill>
            <a:schemeClr val="accent2">
              <a:alpha val="79999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5" name="泪滴形 1223"/>
          <p:cNvSpPr/>
          <p:nvPr/>
        </p:nvSpPr>
        <p:spPr>
          <a:xfrm>
            <a:off x="7866063" y="3727450"/>
            <a:ext cx="533400" cy="533400"/>
          </a:xfrm>
          <a:custGeom>
            <a:avLst/>
            <a:gdLst/>
            <a:ahLst/>
            <a:cxnLst>
              <a:cxn ang="0">
                <a:pos x="0" y="266700"/>
              </a:cxn>
              <a:cxn ang="0">
                <a:pos x="266700" y="0"/>
              </a:cxn>
              <a:cxn ang="0">
                <a:pos x="533400" y="0"/>
              </a:cxn>
              <a:cxn ang="0">
                <a:pos x="533400" y="266700"/>
              </a:cxn>
              <a:cxn ang="0">
                <a:pos x="266700" y="533400"/>
              </a:cxn>
              <a:cxn ang="0">
                <a:pos x="0" y="266700"/>
              </a:cxn>
            </a:cxnLst>
            <a:rect l="0" t="0" r="0" b="0"/>
            <a:pathLst>
              <a:path w="533400" h="533400">
                <a:moveTo>
                  <a:pt x="0" y="266700"/>
                </a:moveTo>
                <a:cubicBezTo>
                  <a:pt x="0" y="119406"/>
                  <a:pt x="119406" y="0"/>
                  <a:pt x="266700" y="0"/>
                </a:cubicBezTo>
                <a:lnTo>
                  <a:pt x="533400" y="0"/>
                </a:lnTo>
                <a:lnTo>
                  <a:pt x="533400" y="266700"/>
                </a:lnTo>
                <a:cubicBezTo>
                  <a:pt x="533400" y="413994"/>
                  <a:pt x="413994" y="533400"/>
                  <a:pt x="266700" y="533400"/>
                </a:cubicBezTo>
                <a:cubicBezTo>
                  <a:pt x="119406" y="533400"/>
                  <a:pt x="0" y="413994"/>
                  <a:pt x="0" y="266700"/>
                </a:cubicBezTo>
                <a:close/>
              </a:path>
            </a:pathLst>
          </a:custGeom>
          <a:solidFill>
            <a:schemeClr val="accent2">
              <a:alpha val="79999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6" name="泪滴形 1224"/>
          <p:cNvSpPr/>
          <p:nvPr/>
        </p:nvSpPr>
        <p:spPr>
          <a:xfrm>
            <a:off x="8399463" y="5297488"/>
            <a:ext cx="533400" cy="533400"/>
          </a:xfrm>
          <a:custGeom>
            <a:avLst/>
            <a:gdLst/>
            <a:ahLst/>
            <a:cxnLst>
              <a:cxn ang="0">
                <a:pos x="0" y="266700"/>
              </a:cxn>
              <a:cxn ang="0">
                <a:pos x="266700" y="0"/>
              </a:cxn>
              <a:cxn ang="0">
                <a:pos x="533400" y="0"/>
              </a:cxn>
              <a:cxn ang="0">
                <a:pos x="533400" y="266700"/>
              </a:cxn>
              <a:cxn ang="0">
                <a:pos x="266700" y="533400"/>
              </a:cxn>
              <a:cxn ang="0">
                <a:pos x="0" y="266700"/>
              </a:cxn>
            </a:cxnLst>
            <a:rect l="0" t="0" r="0" b="0"/>
            <a:pathLst>
              <a:path w="533400" h="533400">
                <a:moveTo>
                  <a:pt x="0" y="266700"/>
                </a:moveTo>
                <a:cubicBezTo>
                  <a:pt x="0" y="119406"/>
                  <a:pt x="119406" y="0"/>
                  <a:pt x="266700" y="0"/>
                </a:cubicBezTo>
                <a:lnTo>
                  <a:pt x="533400" y="0"/>
                </a:lnTo>
                <a:lnTo>
                  <a:pt x="533400" y="266700"/>
                </a:lnTo>
                <a:cubicBezTo>
                  <a:pt x="533400" y="413994"/>
                  <a:pt x="413994" y="533400"/>
                  <a:pt x="266700" y="533400"/>
                </a:cubicBezTo>
                <a:cubicBezTo>
                  <a:pt x="119406" y="533400"/>
                  <a:pt x="0" y="413994"/>
                  <a:pt x="0" y="266700"/>
                </a:cubicBezTo>
                <a:close/>
              </a:path>
            </a:pathLst>
          </a:custGeom>
          <a:solidFill>
            <a:schemeClr val="accent2">
              <a:alpha val="79999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7" name="泪滴形 1225"/>
          <p:cNvSpPr/>
          <p:nvPr/>
        </p:nvSpPr>
        <p:spPr>
          <a:xfrm>
            <a:off x="4573588" y="2309813"/>
            <a:ext cx="533400" cy="533400"/>
          </a:xfrm>
          <a:custGeom>
            <a:avLst/>
            <a:gdLst/>
            <a:ahLst/>
            <a:cxnLst>
              <a:cxn ang="0">
                <a:pos x="0" y="266700"/>
              </a:cxn>
              <a:cxn ang="0">
                <a:pos x="266700" y="0"/>
              </a:cxn>
              <a:cxn ang="0">
                <a:pos x="533400" y="0"/>
              </a:cxn>
              <a:cxn ang="0">
                <a:pos x="533400" y="266700"/>
              </a:cxn>
              <a:cxn ang="0">
                <a:pos x="266700" y="533400"/>
              </a:cxn>
              <a:cxn ang="0">
                <a:pos x="0" y="266700"/>
              </a:cxn>
            </a:cxnLst>
            <a:rect l="0" t="0" r="0" b="0"/>
            <a:pathLst>
              <a:path w="533400" h="533400">
                <a:moveTo>
                  <a:pt x="0" y="266700"/>
                </a:moveTo>
                <a:cubicBezTo>
                  <a:pt x="0" y="119406"/>
                  <a:pt x="119406" y="0"/>
                  <a:pt x="266700" y="0"/>
                </a:cubicBezTo>
                <a:lnTo>
                  <a:pt x="533400" y="0"/>
                </a:lnTo>
                <a:lnTo>
                  <a:pt x="533400" y="266700"/>
                </a:lnTo>
                <a:cubicBezTo>
                  <a:pt x="533400" y="413994"/>
                  <a:pt x="413994" y="533400"/>
                  <a:pt x="266700" y="533400"/>
                </a:cubicBezTo>
                <a:cubicBezTo>
                  <a:pt x="119406" y="533400"/>
                  <a:pt x="0" y="413994"/>
                  <a:pt x="0" y="266700"/>
                </a:cubicBezTo>
                <a:close/>
              </a:path>
            </a:pathLst>
          </a:custGeom>
          <a:solidFill>
            <a:schemeClr val="accent2">
              <a:alpha val="79999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8" name="泪滴形 1226"/>
          <p:cNvSpPr/>
          <p:nvPr/>
        </p:nvSpPr>
        <p:spPr>
          <a:xfrm>
            <a:off x="4040188" y="4505325"/>
            <a:ext cx="533400" cy="533400"/>
          </a:xfrm>
          <a:custGeom>
            <a:avLst/>
            <a:gdLst/>
            <a:ahLst/>
            <a:cxnLst>
              <a:cxn ang="0">
                <a:pos x="0" y="266700"/>
              </a:cxn>
              <a:cxn ang="0">
                <a:pos x="266700" y="0"/>
              </a:cxn>
              <a:cxn ang="0">
                <a:pos x="533400" y="0"/>
              </a:cxn>
              <a:cxn ang="0">
                <a:pos x="533400" y="266700"/>
              </a:cxn>
              <a:cxn ang="0">
                <a:pos x="266700" y="533400"/>
              </a:cxn>
              <a:cxn ang="0">
                <a:pos x="0" y="266700"/>
              </a:cxn>
            </a:cxnLst>
            <a:rect l="0" t="0" r="0" b="0"/>
            <a:pathLst>
              <a:path w="533400" h="533400">
                <a:moveTo>
                  <a:pt x="0" y="266700"/>
                </a:moveTo>
                <a:cubicBezTo>
                  <a:pt x="0" y="119406"/>
                  <a:pt x="119406" y="0"/>
                  <a:pt x="266700" y="0"/>
                </a:cubicBezTo>
                <a:lnTo>
                  <a:pt x="533400" y="0"/>
                </a:lnTo>
                <a:lnTo>
                  <a:pt x="533400" y="266700"/>
                </a:lnTo>
                <a:cubicBezTo>
                  <a:pt x="533400" y="413994"/>
                  <a:pt x="413994" y="533400"/>
                  <a:pt x="266700" y="533400"/>
                </a:cubicBezTo>
                <a:cubicBezTo>
                  <a:pt x="119406" y="533400"/>
                  <a:pt x="0" y="413994"/>
                  <a:pt x="0" y="266700"/>
                </a:cubicBezTo>
                <a:close/>
              </a:path>
            </a:pathLst>
          </a:custGeom>
          <a:solidFill>
            <a:schemeClr val="accent2">
              <a:alpha val="79999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7535" y="365125"/>
            <a:ext cx="9656929" cy="598848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650" y="365125"/>
            <a:ext cx="9212610" cy="60259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与此同时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379" y="1978925"/>
            <a:ext cx="10315241" cy="28258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不谈王宝强差点被谋杀阴谋论</a:t>
            </a:r>
            <a:endParaRPr lang="en-US" altLang="zh-CN" smtClean="0"/>
          </a:p>
          <a:p>
            <a:r>
              <a:rPr lang="zh-CN" altLang="en-US"/>
              <a:t>不</a:t>
            </a:r>
            <a:r>
              <a:rPr lang="zh-CN" altLang="en-US" smtClean="0"/>
              <a:t>谈这件事出来之后在社会上引起的反响</a:t>
            </a:r>
            <a:endParaRPr lang="en-US" altLang="zh-CN" smtClean="0"/>
          </a:p>
          <a:p>
            <a:r>
              <a:rPr lang="zh-CN" altLang="en-US"/>
              <a:t>不</a:t>
            </a:r>
            <a:r>
              <a:rPr lang="zh-CN" altLang="en-US" smtClean="0"/>
              <a:t>谈</a:t>
            </a:r>
            <a:r>
              <a:rPr lang="en-US" altLang="zh-CN" smtClean="0"/>
              <a:t>10</a:t>
            </a:r>
            <a:r>
              <a:rPr lang="zh-CN" altLang="en-US" smtClean="0"/>
              <a:t>月</a:t>
            </a:r>
            <a:r>
              <a:rPr lang="en-US" altLang="zh-CN" smtClean="0"/>
              <a:t>18</a:t>
            </a:r>
            <a:r>
              <a:rPr lang="zh-CN" altLang="en-US" smtClean="0"/>
              <a:t>日开庭</a:t>
            </a:r>
            <a:endParaRPr lang="en-US" altLang="zh-CN" smtClean="0"/>
          </a:p>
          <a:p>
            <a:r>
              <a:rPr lang="zh-CN" altLang="en-US"/>
              <a:t>不</a:t>
            </a:r>
            <a:r>
              <a:rPr lang="zh-CN" altLang="en-US" smtClean="0"/>
              <a:t>谈为微博创造的</a:t>
            </a:r>
            <a:r>
              <a:rPr lang="zh-CN" altLang="en-US"/>
              <a:t>不</a:t>
            </a:r>
            <a:r>
              <a:rPr lang="zh-CN" altLang="en-US" smtClean="0"/>
              <a:t>止</a:t>
            </a:r>
            <a:r>
              <a:rPr lang="en-US" altLang="zh-CN" smtClean="0"/>
              <a:t>5</a:t>
            </a:r>
            <a:r>
              <a:rPr lang="zh-CN" altLang="en-US" smtClean="0"/>
              <a:t>个亿的收益</a:t>
            </a:r>
            <a:endParaRPr lang="en-US" altLang="zh-CN" smtClean="0"/>
          </a:p>
          <a:p>
            <a:r>
              <a:rPr lang="zh-CN" altLang="en-US"/>
              <a:t>不</a:t>
            </a:r>
            <a:r>
              <a:rPr lang="zh-CN" altLang="en-US" smtClean="0"/>
              <a:t>谈为什么只讲这件事不讲陈赫文章，是不是性别歧视</a:t>
            </a:r>
            <a:endParaRPr lang="en-US" altLang="zh-CN" smtClean="0"/>
          </a:p>
          <a:p>
            <a:r>
              <a:rPr lang="zh-CN" altLang="en-US"/>
              <a:t>不</a:t>
            </a:r>
            <a:r>
              <a:rPr lang="zh-CN" altLang="en-US" smtClean="0"/>
              <a:t>谈女权</a:t>
            </a:r>
            <a:endParaRPr lang="en-US" altLang="zh-CN" smtClean="0"/>
          </a:p>
          <a:p>
            <a:r>
              <a:rPr lang="zh-CN" altLang="en-US"/>
              <a:t>仅仅分</a:t>
            </a:r>
            <a:r>
              <a:rPr lang="zh-CN" altLang="en-US" smtClean="0"/>
              <a:t>析离婚前，王马二人一些动作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3042" y="2169994"/>
            <a:ext cx="9526772" cy="33575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外</a:t>
            </a:r>
            <a:r>
              <a:rPr lang="zh-CN" altLang="en-US" smtClean="0"/>
              <a:t>貌决不能成为婚姻的决定因素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对男人来讲，如果仅仅凭外貌选择伴侣，等伴侣不再漂亮，又该作何打算，离婚必然背负骂名，然而继续和一个不爱的人在一起又是一种煎熬。况且，有些漂亮的女人也心狠手辣，寄生于男人，处处算计如何转移男人的财产到自己账户上，若是选择这样的女人作为伴侣，则是自讨苦吃，自作自受。</a:t>
            </a:r>
          </a:p>
          <a:p>
            <a:r>
              <a:rPr lang="zh-CN" altLang="zh-CN" smtClean="0"/>
              <a:t>对</a:t>
            </a:r>
            <a:r>
              <a:rPr lang="zh-CN" altLang="en-US" smtClean="0"/>
              <a:t>女</a:t>
            </a:r>
            <a:r>
              <a:rPr lang="zh-CN" altLang="zh-CN" smtClean="0"/>
              <a:t>人来</a:t>
            </a:r>
            <a:r>
              <a:rPr lang="zh-CN" altLang="zh-CN"/>
              <a:t>讲，随着时间流逝，再美丽的容颜都会被时光刻上道道皱纹，最终丧失作为伴侣的资本。三国时期，曹丕强纳甄姬，等到甄姬人老珠黄之时，曹丕另有新欢，最终赐死了甄姬。因此想凭借自己的长相成就一段姻缘的女性，我认为终究是不会幸福的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370" y="-150126"/>
            <a:ext cx="10515600" cy="1325563"/>
          </a:xfrm>
        </p:spPr>
        <p:txBody>
          <a:bodyPr/>
          <a:lstStyle/>
          <a:p>
            <a:pPr algn="ctr"/>
            <a:r>
              <a:rPr lang="zh-CN" altLang="en-US"/>
              <a:t>爸爸去哪儿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3053" y="839361"/>
            <a:ext cx="4489511" cy="299094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2564" y="839361"/>
            <a:ext cx="4489513" cy="29909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3052" y="3635045"/>
            <a:ext cx="4489511" cy="29909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2563" y="3830305"/>
            <a:ext cx="4489511" cy="279568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不能选择对自己没有感情的伴侣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单</a:t>
            </a:r>
            <a:r>
              <a:rPr lang="zh-CN" altLang="zh-CN"/>
              <a:t>方面的感情不能持久。</a:t>
            </a:r>
          </a:p>
          <a:p>
            <a:r>
              <a:rPr lang="zh-CN" altLang="zh-CN" smtClean="0"/>
              <a:t>有</a:t>
            </a:r>
            <a:r>
              <a:rPr lang="zh-CN" altLang="zh-CN"/>
              <a:t>些人总是把自己当成圣母，以为自己一直对另一个人付出，最后总能</a:t>
            </a:r>
            <a:r>
              <a:rPr lang="en-US" altLang="zh-CN"/>
              <a:t>“</a:t>
            </a:r>
            <a:r>
              <a:rPr lang="zh-CN" altLang="zh-CN"/>
              <a:t>铁杆磨成针</a:t>
            </a:r>
            <a:r>
              <a:rPr lang="en-US" altLang="zh-CN"/>
              <a:t>”</a:t>
            </a:r>
            <a:r>
              <a:rPr lang="zh-CN" altLang="zh-CN"/>
              <a:t>，感动对方，让对方爱自己，殊不知这是徒劳无功的。人家想要吃一个香蕉，我们给人家一筐苹果，虽然令人感动，但事实上并没有满足人家的需求，又怎么可能让对方爱上自己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en-US" altLang="zh-CN" smtClean="0"/>
              <a:t>——</a:t>
            </a:r>
            <a:r>
              <a:rPr lang="zh-CN" altLang="en-US" smtClean="0"/>
              <a:t>得不到的永远在骚动，被偏爱的有恃无恐</a:t>
            </a: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2072" y="490817"/>
            <a:ext cx="8471348" cy="605463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尽量选择与自己有很多共同话题的人作伴侣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夫妻就共同话题讨论的过程，也是促进夫妻交流，增进夫妻感情的过程。很多婚外情产生的原因，都有</a:t>
            </a:r>
            <a:r>
              <a:rPr lang="en-US" altLang="zh-CN"/>
              <a:t>“</a:t>
            </a:r>
            <a:r>
              <a:rPr lang="zh-CN" altLang="zh-CN"/>
              <a:t>觉得对方不可理喻</a:t>
            </a:r>
            <a:r>
              <a:rPr lang="en-US" altLang="zh-CN"/>
              <a:t>”</a:t>
            </a:r>
            <a:r>
              <a:rPr lang="zh-CN" altLang="zh-CN"/>
              <a:t>这一点，但若是双方经常交流，则可尽早</a:t>
            </a:r>
            <a:r>
              <a:rPr lang="en-US" altLang="zh-CN"/>
              <a:t>“</a:t>
            </a:r>
            <a:r>
              <a:rPr lang="zh-CN" altLang="zh-CN"/>
              <a:t>化干戈为玉帛</a:t>
            </a:r>
            <a:r>
              <a:rPr lang="en-US" altLang="zh-CN"/>
              <a:t>”</a:t>
            </a:r>
            <a:r>
              <a:rPr lang="zh-CN" altLang="zh-CN"/>
              <a:t>，小三也难以找到缝隙</a:t>
            </a:r>
            <a:r>
              <a:rPr lang="en-US" altLang="zh-CN"/>
              <a:t>“</a:t>
            </a:r>
            <a:r>
              <a:rPr lang="zh-CN" altLang="zh-CN"/>
              <a:t>暗度陈仓</a:t>
            </a:r>
            <a:r>
              <a:rPr lang="en-US" altLang="zh-CN"/>
              <a:t>”</a:t>
            </a:r>
            <a:r>
              <a:rPr lang="zh-CN" altLang="zh-CN"/>
              <a:t>。</a:t>
            </a:r>
          </a:p>
          <a:p>
            <a:r>
              <a:rPr lang="zh-CN" altLang="en-US" smtClean="0"/>
              <a:t>在</a:t>
            </a:r>
            <a:r>
              <a:rPr lang="zh-CN" altLang="en-US"/>
              <a:t>他</a:t>
            </a:r>
            <a:r>
              <a:rPr lang="zh-CN" altLang="en-US" smtClean="0"/>
              <a:t>们的婚姻中，显然没有考虑共同兴趣这个问题，本来都是两个世界的人却不愿意主动沟通，最终他们的感情必将随着时间的消磨而消失殆尽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60045" y="600710"/>
            <a:ext cx="6336665" cy="7200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71" name="组合 6"/>
          <p:cNvGrpSpPr/>
          <p:nvPr/>
        </p:nvGrpSpPr>
        <p:grpSpPr>
          <a:xfrm>
            <a:off x="596900" y="3036888"/>
            <a:ext cx="3879850" cy="3811587"/>
            <a:chOff x="0" y="0"/>
            <a:chExt cx="3879849" cy="3811588"/>
          </a:xfrm>
        </p:grpSpPr>
        <p:sp>
          <p:nvSpPr>
            <p:cNvPr id="11272" name="Freeform 5"/>
            <p:cNvSpPr>
              <a:spLocks noEditPoints="1"/>
            </p:cNvSpPr>
            <p:nvPr/>
          </p:nvSpPr>
          <p:spPr>
            <a:xfrm>
              <a:off x="0" y="0"/>
              <a:ext cx="3879849" cy="3811588"/>
            </a:xfrm>
            <a:custGeom>
              <a:avLst/>
              <a:gdLst/>
              <a:ahLst/>
              <a:cxnLst>
                <a:cxn ang="0">
                  <a:pos x="3186697" y="2750816"/>
                </a:cxn>
                <a:cxn ang="0">
                  <a:pos x="3186697" y="2921618"/>
                </a:cxn>
                <a:cxn ang="0">
                  <a:pos x="3222705" y="3299181"/>
                </a:cxn>
                <a:cxn ang="0">
                  <a:pos x="2574563" y="3308171"/>
                </a:cxn>
                <a:cxn ang="0">
                  <a:pos x="2232489" y="3793609"/>
                </a:cxn>
                <a:cxn ang="0">
                  <a:pos x="450098" y="3811588"/>
                </a:cxn>
                <a:cxn ang="0">
                  <a:pos x="855187" y="2633951"/>
                </a:cxn>
                <a:cxn ang="0">
                  <a:pos x="801175" y="539376"/>
                </a:cxn>
                <a:cxn ang="0">
                  <a:pos x="2493546" y="242719"/>
                </a:cxn>
                <a:cxn ang="0">
                  <a:pos x="3330729" y="961887"/>
                </a:cxn>
                <a:cxn ang="0">
                  <a:pos x="3411747" y="1366418"/>
                </a:cxn>
                <a:cxn ang="0">
                  <a:pos x="3402745" y="1833877"/>
                </a:cxn>
                <a:cxn ang="0">
                  <a:pos x="3654800" y="2121544"/>
                </a:cxn>
                <a:cxn ang="0">
                  <a:pos x="3456756" y="2292347"/>
                </a:cxn>
                <a:cxn ang="0">
                  <a:pos x="3375739" y="2615972"/>
                </a:cxn>
                <a:cxn ang="0">
                  <a:pos x="3186697" y="2732837"/>
                </a:cxn>
                <a:cxn ang="0">
                  <a:pos x="3186697" y="2750816"/>
                </a:cxn>
                <a:cxn ang="0">
                  <a:pos x="1953427" y="647251"/>
                </a:cxn>
                <a:cxn ang="0">
                  <a:pos x="972213" y="1555200"/>
                </a:cxn>
                <a:cxn ang="0">
                  <a:pos x="1953427" y="2454159"/>
                </a:cxn>
                <a:cxn ang="0">
                  <a:pos x="2934642" y="1555200"/>
                </a:cxn>
                <a:cxn ang="0">
                  <a:pos x="1953427" y="647251"/>
                </a:cxn>
              </a:cxnLst>
              <a:rect l="0" t="0" r="0" b="0"/>
              <a:pathLst>
                <a:path w="431" h="424">
                  <a:moveTo>
                    <a:pt x="354" y="306"/>
                  </a:moveTo>
                  <a:cubicBezTo>
                    <a:pt x="351" y="312"/>
                    <a:pt x="354" y="318"/>
                    <a:pt x="354" y="325"/>
                  </a:cubicBezTo>
                  <a:cubicBezTo>
                    <a:pt x="354" y="339"/>
                    <a:pt x="358" y="353"/>
                    <a:pt x="358" y="367"/>
                  </a:cubicBezTo>
                  <a:cubicBezTo>
                    <a:pt x="334" y="370"/>
                    <a:pt x="310" y="368"/>
                    <a:pt x="286" y="368"/>
                  </a:cubicBezTo>
                  <a:cubicBezTo>
                    <a:pt x="263" y="368"/>
                    <a:pt x="248" y="422"/>
                    <a:pt x="248" y="422"/>
                  </a:cubicBezTo>
                  <a:cubicBezTo>
                    <a:pt x="50" y="424"/>
                    <a:pt x="50" y="424"/>
                    <a:pt x="50" y="424"/>
                  </a:cubicBezTo>
                  <a:cubicBezTo>
                    <a:pt x="140" y="380"/>
                    <a:pt x="95" y="293"/>
                    <a:pt x="95" y="293"/>
                  </a:cubicBezTo>
                  <a:cubicBezTo>
                    <a:pt x="0" y="155"/>
                    <a:pt x="89" y="60"/>
                    <a:pt x="89" y="60"/>
                  </a:cubicBezTo>
                  <a:cubicBezTo>
                    <a:pt x="161" y="0"/>
                    <a:pt x="277" y="27"/>
                    <a:pt x="277" y="27"/>
                  </a:cubicBezTo>
                  <a:cubicBezTo>
                    <a:pt x="317" y="40"/>
                    <a:pt x="354" y="67"/>
                    <a:pt x="370" y="107"/>
                  </a:cubicBezTo>
                  <a:cubicBezTo>
                    <a:pt x="375" y="120"/>
                    <a:pt x="379" y="138"/>
                    <a:pt x="379" y="152"/>
                  </a:cubicBezTo>
                  <a:cubicBezTo>
                    <a:pt x="379" y="170"/>
                    <a:pt x="371" y="187"/>
                    <a:pt x="378" y="204"/>
                  </a:cubicBezTo>
                  <a:cubicBezTo>
                    <a:pt x="384" y="216"/>
                    <a:pt x="397" y="227"/>
                    <a:pt x="406" y="236"/>
                  </a:cubicBezTo>
                  <a:cubicBezTo>
                    <a:pt x="406" y="236"/>
                    <a:pt x="431" y="253"/>
                    <a:pt x="384" y="255"/>
                  </a:cubicBezTo>
                  <a:cubicBezTo>
                    <a:pt x="382" y="255"/>
                    <a:pt x="375" y="288"/>
                    <a:pt x="375" y="291"/>
                  </a:cubicBezTo>
                  <a:cubicBezTo>
                    <a:pt x="375" y="291"/>
                    <a:pt x="357" y="299"/>
                    <a:pt x="354" y="304"/>
                  </a:cubicBezTo>
                  <a:cubicBezTo>
                    <a:pt x="354" y="304"/>
                    <a:pt x="354" y="305"/>
                    <a:pt x="354" y="306"/>
                  </a:cubicBezTo>
                  <a:close/>
                  <a:moveTo>
                    <a:pt x="217" y="72"/>
                  </a:moveTo>
                  <a:cubicBezTo>
                    <a:pt x="157" y="72"/>
                    <a:pt x="108" y="117"/>
                    <a:pt x="108" y="173"/>
                  </a:cubicBezTo>
                  <a:cubicBezTo>
                    <a:pt x="108" y="228"/>
                    <a:pt x="157" y="273"/>
                    <a:pt x="217" y="273"/>
                  </a:cubicBezTo>
                  <a:cubicBezTo>
                    <a:pt x="277" y="273"/>
                    <a:pt x="326" y="228"/>
                    <a:pt x="326" y="173"/>
                  </a:cubicBezTo>
                  <a:cubicBezTo>
                    <a:pt x="326" y="117"/>
                    <a:pt x="277" y="72"/>
                    <a:pt x="217" y="72"/>
                  </a:cubicBez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Freeform 6"/>
            <p:cNvSpPr/>
            <p:nvPr/>
          </p:nvSpPr>
          <p:spPr>
            <a:xfrm>
              <a:off x="1611312" y="1006475"/>
              <a:ext cx="900112" cy="1025525"/>
            </a:xfrm>
            <a:custGeom>
              <a:avLst/>
              <a:gdLst/>
              <a:ahLst/>
              <a:cxnLst>
                <a:cxn ang="0">
                  <a:pos x="216027" y="1025525"/>
                </a:cxn>
                <a:cxn ang="0">
                  <a:pos x="225028" y="278871"/>
                </a:cxn>
                <a:cxn ang="0">
                  <a:pos x="900112" y="0"/>
                </a:cxn>
              </a:cxnLst>
              <a:rect l="0" t="0" r="0" b="0"/>
              <a:pathLst>
                <a:path w="100" h="114">
                  <a:moveTo>
                    <a:pt x="24" y="114"/>
                  </a:moveTo>
                  <a:cubicBezTo>
                    <a:pt x="24" y="114"/>
                    <a:pt x="0" y="53"/>
                    <a:pt x="25" y="31"/>
                  </a:cubicBezTo>
                  <a:cubicBezTo>
                    <a:pt x="50" y="9"/>
                    <a:pt x="100" y="0"/>
                    <a:pt x="100" y="0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7"/>
            <p:cNvSpPr/>
            <p:nvPr/>
          </p:nvSpPr>
          <p:spPr>
            <a:xfrm>
              <a:off x="1827212" y="1006475"/>
              <a:ext cx="765175" cy="1025525"/>
            </a:xfrm>
            <a:custGeom>
              <a:avLst/>
              <a:gdLst/>
              <a:ahLst/>
              <a:cxnLst>
                <a:cxn ang="0">
                  <a:pos x="684156" y="0"/>
                </a:cxn>
                <a:cxn ang="0">
                  <a:pos x="675154" y="719667"/>
                </a:cxn>
                <a:cxn ang="0">
                  <a:pos x="0" y="1025525"/>
                </a:cxn>
              </a:cxnLst>
              <a:rect l="0" t="0" r="0" b="0"/>
              <a:pathLst>
                <a:path w="85" h="114">
                  <a:moveTo>
                    <a:pt x="76" y="0"/>
                  </a:moveTo>
                  <a:cubicBezTo>
                    <a:pt x="76" y="0"/>
                    <a:pt x="85" y="48"/>
                    <a:pt x="75" y="80"/>
                  </a:cubicBezTo>
                  <a:cubicBezTo>
                    <a:pt x="64" y="111"/>
                    <a:pt x="0" y="114"/>
                    <a:pt x="0" y="114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8"/>
            <p:cNvSpPr/>
            <p:nvPr/>
          </p:nvSpPr>
          <p:spPr>
            <a:xfrm>
              <a:off x="1809749" y="1096962"/>
              <a:ext cx="638175" cy="962025"/>
            </a:xfrm>
            <a:custGeom>
              <a:avLst/>
              <a:gdLst/>
              <a:ahLst/>
              <a:cxnLst>
                <a:cxn ang="0">
                  <a:pos x="0" y="962025"/>
                </a:cxn>
                <a:cxn ang="0">
                  <a:pos x="314593" y="476517"/>
                </a:cxn>
                <a:cxn ang="0">
                  <a:pos x="467396" y="233763"/>
                </a:cxn>
                <a:cxn ang="0">
                  <a:pos x="638175" y="0"/>
                </a:cxn>
                <a:cxn ang="0">
                  <a:pos x="638175" y="0"/>
                </a:cxn>
                <a:cxn ang="0">
                  <a:pos x="494361" y="251745"/>
                </a:cxn>
                <a:cxn ang="0">
                  <a:pos x="332570" y="485508"/>
                </a:cxn>
                <a:cxn ang="0">
                  <a:pos x="0" y="962025"/>
                </a:cxn>
              </a:cxnLst>
              <a:rect l="0" t="0" r="0" b="0"/>
              <a:pathLst>
                <a:path w="71" h="107">
                  <a:moveTo>
                    <a:pt x="0" y="107"/>
                  </a:moveTo>
                  <a:cubicBezTo>
                    <a:pt x="12" y="89"/>
                    <a:pt x="23" y="71"/>
                    <a:pt x="35" y="53"/>
                  </a:cubicBezTo>
                  <a:cubicBezTo>
                    <a:pt x="40" y="44"/>
                    <a:pt x="46" y="35"/>
                    <a:pt x="52" y="26"/>
                  </a:cubicBezTo>
                  <a:cubicBezTo>
                    <a:pt x="58" y="17"/>
                    <a:pt x="64" y="9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6" y="10"/>
                    <a:pt x="60" y="19"/>
                    <a:pt x="55" y="28"/>
                  </a:cubicBezTo>
                  <a:cubicBezTo>
                    <a:pt x="49" y="37"/>
                    <a:pt x="43" y="46"/>
                    <a:pt x="37" y="54"/>
                  </a:cubicBezTo>
                  <a:cubicBezTo>
                    <a:pt x="25" y="72"/>
                    <a:pt x="13" y="90"/>
                    <a:pt x="0" y="107"/>
                  </a:cubicBezTo>
                  <a:close/>
                </a:path>
              </a:pathLst>
            </a:custGeom>
            <a:solidFill>
              <a:srgbClr val="F5EBD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9"/>
            <p:cNvSpPr/>
            <p:nvPr/>
          </p:nvSpPr>
          <p:spPr>
            <a:xfrm>
              <a:off x="2133599" y="1195387"/>
              <a:ext cx="331787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508" y="189357"/>
                </a:cxn>
                <a:cxn ang="0">
                  <a:pos x="125541" y="180340"/>
                </a:cxn>
                <a:cxn ang="0">
                  <a:pos x="331787" y="225425"/>
                </a:cxn>
                <a:cxn ang="0">
                  <a:pos x="116574" y="207391"/>
                </a:cxn>
                <a:cxn ang="0">
                  <a:pos x="107607" y="207391"/>
                </a:cxn>
                <a:cxn ang="0">
                  <a:pos x="107607" y="198374"/>
                </a:cxn>
                <a:cxn ang="0">
                  <a:pos x="0" y="0"/>
                </a:cxn>
              </a:cxnLst>
              <a:rect l="0" t="0" r="0" b="0"/>
              <a:pathLst>
                <a:path w="37" h="25">
                  <a:moveTo>
                    <a:pt x="0" y="0"/>
                  </a:moveTo>
                  <a:cubicBezTo>
                    <a:pt x="6" y="7"/>
                    <a:pt x="10" y="14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2" y="21"/>
                    <a:pt x="30" y="23"/>
                    <a:pt x="37" y="25"/>
                  </a:cubicBezTo>
                  <a:cubicBezTo>
                    <a:pt x="29" y="25"/>
                    <a:pt x="21" y="24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8" y="15"/>
                    <a:pt x="3" y="8"/>
                    <a:pt x="0" y="0"/>
                  </a:cubicBezTo>
                  <a:close/>
                </a:path>
              </a:pathLst>
            </a:custGeom>
            <a:solidFill>
              <a:srgbClr val="F5EBD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Freeform 10"/>
            <p:cNvSpPr/>
            <p:nvPr/>
          </p:nvSpPr>
          <p:spPr>
            <a:xfrm>
              <a:off x="2025649" y="1366837"/>
              <a:ext cx="331787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541" y="179070"/>
                </a:cxn>
                <a:cxn ang="0">
                  <a:pos x="116574" y="179070"/>
                </a:cxn>
                <a:cxn ang="0">
                  <a:pos x="331787" y="223838"/>
                </a:cxn>
                <a:cxn ang="0">
                  <a:pos x="116574" y="205931"/>
                </a:cxn>
                <a:cxn ang="0">
                  <a:pos x="107607" y="205931"/>
                </a:cxn>
                <a:cxn ang="0">
                  <a:pos x="107607" y="196977"/>
                </a:cxn>
                <a:cxn ang="0">
                  <a:pos x="0" y="0"/>
                </a:cxn>
              </a:cxnLst>
              <a:rect l="0" t="0" r="0" b="0"/>
              <a:pathLst>
                <a:path w="37" h="25">
                  <a:moveTo>
                    <a:pt x="0" y="0"/>
                  </a:moveTo>
                  <a:cubicBezTo>
                    <a:pt x="5" y="7"/>
                    <a:pt x="10" y="13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1" y="21"/>
                    <a:pt x="29" y="23"/>
                    <a:pt x="37" y="25"/>
                  </a:cubicBezTo>
                  <a:cubicBezTo>
                    <a:pt x="29" y="25"/>
                    <a:pt x="21" y="24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7" y="15"/>
                    <a:pt x="3" y="8"/>
                    <a:pt x="0" y="0"/>
                  </a:cubicBezTo>
                  <a:close/>
                </a:path>
              </a:pathLst>
            </a:custGeom>
            <a:solidFill>
              <a:srgbClr val="F5EBD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Freeform 11"/>
            <p:cNvSpPr/>
            <p:nvPr/>
          </p:nvSpPr>
          <p:spPr>
            <a:xfrm>
              <a:off x="1854199" y="1482725"/>
              <a:ext cx="476250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7689" y="225652"/>
                </a:cxn>
                <a:cxn ang="0">
                  <a:pos x="197689" y="225652"/>
                </a:cxn>
                <a:cxn ang="0">
                  <a:pos x="476250" y="315913"/>
                </a:cxn>
                <a:cxn ang="0">
                  <a:pos x="188703" y="252730"/>
                </a:cxn>
                <a:cxn ang="0">
                  <a:pos x="179717" y="252730"/>
                </a:cxn>
                <a:cxn ang="0">
                  <a:pos x="179717" y="243704"/>
                </a:cxn>
                <a:cxn ang="0">
                  <a:pos x="0" y="0"/>
                </a:cxn>
              </a:cxnLst>
              <a:rect l="0" t="0" r="0" b="0"/>
              <a:pathLst>
                <a:path w="53" h="35">
                  <a:moveTo>
                    <a:pt x="0" y="0"/>
                  </a:moveTo>
                  <a:cubicBezTo>
                    <a:pt x="8" y="8"/>
                    <a:pt x="15" y="1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2" y="28"/>
                    <a:pt x="42" y="31"/>
                    <a:pt x="53" y="35"/>
                  </a:cubicBezTo>
                  <a:cubicBezTo>
                    <a:pt x="42" y="33"/>
                    <a:pt x="31" y="31"/>
                    <a:pt x="21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3" y="19"/>
                    <a:pt x="6" y="10"/>
                    <a:pt x="0" y="0"/>
                  </a:cubicBezTo>
                  <a:close/>
                </a:path>
              </a:pathLst>
            </a:custGeom>
            <a:solidFill>
              <a:srgbClr val="F5EBD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12"/>
            <p:cNvSpPr/>
            <p:nvPr/>
          </p:nvSpPr>
          <p:spPr>
            <a:xfrm>
              <a:off x="1250949" y="1536700"/>
              <a:ext cx="531812" cy="450850"/>
            </a:xfrm>
            <a:custGeom>
              <a:avLst/>
              <a:gdLst/>
              <a:ahLst/>
              <a:cxnLst>
                <a:cxn ang="0">
                  <a:pos x="459702" y="450850"/>
                </a:cxn>
                <a:cxn ang="0">
                  <a:pos x="387592" y="72136"/>
                </a:cxn>
                <a:cxn ang="0">
                  <a:pos x="0" y="0"/>
                </a:cxn>
              </a:cxnLst>
              <a:rect l="0" t="0" r="0" b="0"/>
              <a:pathLst>
                <a:path w="59" h="50">
                  <a:moveTo>
                    <a:pt x="51" y="50"/>
                  </a:moveTo>
                  <a:cubicBezTo>
                    <a:pt x="51" y="50"/>
                    <a:pt x="59" y="16"/>
                    <a:pt x="43" y="8"/>
                  </a:cubicBezTo>
                  <a:cubicBezTo>
                    <a:pt x="27" y="0"/>
                    <a:pt x="0" y="0"/>
                    <a:pt x="0" y="0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13"/>
            <p:cNvSpPr/>
            <p:nvPr/>
          </p:nvSpPr>
          <p:spPr>
            <a:xfrm>
              <a:off x="1241424" y="1536700"/>
              <a:ext cx="477837" cy="495300"/>
            </a:xfrm>
            <a:custGeom>
              <a:avLst/>
              <a:gdLst/>
              <a:ahLst/>
              <a:cxnLst>
                <a:cxn ang="0">
                  <a:pos x="9016" y="0"/>
                </a:cxn>
                <a:cxn ang="0">
                  <a:pos x="81142" y="360218"/>
                </a:cxn>
                <a:cxn ang="0">
                  <a:pos x="477837" y="450273"/>
                </a:cxn>
              </a:cxnLst>
              <a:rect l="0" t="0" r="0" b="0"/>
              <a:pathLst>
                <a:path w="53" h="55">
                  <a:moveTo>
                    <a:pt x="1" y="0"/>
                  </a:moveTo>
                  <a:cubicBezTo>
                    <a:pt x="1" y="0"/>
                    <a:pt x="0" y="25"/>
                    <a:pt x="9" y="40"/>
                  </a:cubicBezTo>
                  <a:cubicBezTo>
                    <a:pt x="18" y="55"/>
                    <a:pt x="53" y="50"/>
                    <a:pt x="53" y="50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Freeform 14"/>
            <p:cNvSpPr/>
            <p:nvPr/>
          </p:nvSpPr>
          <p:spPr>
            <a:xfrm>
              <a:off x="1287462" y="1582737"/>
              <a:ext cx="441325" cy="412750"/>
            </a:xfrm>
            <a:custGeom>
              <a:avLst/>
              <a:gdLst/>
              <a:ahLst/>
              <a:cxnLst>
                <a:cxn ang="0">
                  <a:pos x="441325" y="412750"/>
                </a:cxn>
                <a:cxn ang="0">
                  <a:pos x="225166" y="206375"/>
                </a:cxn>
                <a:cxn ang="0">
                  <a:pos x="117086" y="9870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8080" y="107674"/>
                </a:cxn>
                <a:cxn ang="0">
                  <a:pos x="216159" y="206375"/>
                </a:cxn>
                <a:cxn ang="0">
                  <a:pos x="441325" y="412750"/>
                </a:cxn>
              </a:cxnLst>
              <a:rect l="0" t="0" r="0" b="0"/>
              <a:pathLst>
                <a:path w="49" h="46">
                  <a:moveTo>
                    <a:pt x="49" y="46"/>
                  </a:moveTo>
                  <a:cubicBezTo>
                    <a:pt x="41" y="38"/>
                    <a:pt x="33" y="30"/>
                    <a:pt x="25" y="23"/>
                  </a:cubicBezTo>
                  <a:cubicBezTo>
                    <a:pt x="21" y="19"/>
                    <a:pt x="17" y="15"/>
                    <a:pt x="13" y="11"/>
                  </a:cubicBezTo>
                  <a:cubicBezTo>
                    <a:pt x="9" y="7"/>
                    <a:pt x="5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8" y="8"/>
                    <a:pt x="12" y="12"/>
                  </a:cubicBezTo>
                  <a:cubicBezTo>
                    <a:pt x="16" y="16"/>
                    <a:pt x="20" y="20"/>
                    <a:pt x="24" y="23"/>
                  </a:cubicBezTo>
                  <a:cubicBezTo>
                    <a:pt x="32" y="31"/>
                    <a:pt x="40" y="39"/>
                    <a:pt x="49" y="46"/>
                  </a:cubicBezTo>
                  <a:close/>
                </a:path>
              </a:pathLst>
            </a:custGeom>
            <a:solidFill>
              <a:srgbClr val="F2E8CB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Freeform 15"/>
            <p:cNvSpPr/>
            <p:nvPr/>
          </p:nvSpPr>
          <p:spPr>
            <a:xfrm>
              <a:off x="1314449" y="1600200"/>
              <a:ext cx="152400" cy="144463"/>
            </a:xfrm>
            <a:custGeom>
              <a:avLst/>
              <a:gdLst/>
              <a:ahLst/>
              <a:cxnLst>
                <a:cxn ang="0">
                  <a:pos x="152400" y="0"/>
                </a:cxn>
                <a:cxn ang="0">
                  <a:pos x="98612" y="99318"/>
                </a:cxn>
                <a:cxn ang="0">
                  <a:pos x="107576" y="99318"/>
                </a:cxn>
                <a:cxn ang="0">
                  <a:pos x="0" y="144463"/>
                </a:cxn>
                <a:cxn ang="0">
                  <a:pos x="107576" y="108347"/>
                </a:cxn>
                <a:cxn ang="0">
                  <a:pos x="116541" y="108347"/>
                </a:cxn>
                <a:cxn ang="0">
                  <a:pos x="116541" y="108347"/>
                </a:cxn>
                <a:cxn ang="0">
                  <a:pos x="152400" y="0"/>
                </a:cxn>
              </a:cxnLst>
              <a:rect l="0" t="0" r="0" b="0"/>
              <a:pathLst>
                <a:path w="17" h="16">
                  <a:moveTo>
                    <a:pt x="17" y="0"/>
                  </a:moveTo>
                  <a:cubicBezTo>
                    <a:pt x="15" y="3"/>
                    <a:pt x="13" y="7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8" y="12"/>
                    <a:pt x="4" y="14"/>
                    <a:pt x="0" y="16"/>
                  </a:cubicBezTo>
                  <a:cubicBezTo>
                    <a:pt x="4" y="15"/>
                    <a:pt x="8" y="14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6" y="4"/>
                    <a:pt x="17" y="0"/>
                  </a:cubicBezTo>
                  <a:close/>
                </a:path>
              </a:pathLst>
            </a:custGeom>
            <a:solidFill>
              <a:srgbClr val="F2E8CB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Freeform 16"/>
            <p:cNvSpPr/>
            <p:nvPr/>
          </p:nvSpPr>
          <p:spPr>
            <a:xfrm>
              <a:off x="1385887" y="1671637"/>
              <a:ext cx="161925" cy="144463"/>
            </a:xfrm>
            <a:custGeom>
              <a:avLst/>
              <a:gdLst/>
              <a:ahLst/>
              <a:cxnLst>
                <a:cxn ang="0">
                  <a:pos x="161925" y="0"/>
                </a:cxn>
                <a:cxn ang="0">
                  <a:pos x="107950" y="108347"/>
                </a:cxn>
                <a:cxn ang="0">
                  <a:pos x="107950" y="99318"/>
                </a:cxn>
                <a:cxn ang="0">
                  <a:pos x="0" y="144463"/>
                </a:cxn>
                <a:cxn ang="0">
                  <a:pos x="116946" y="117376"/>
                </a:cxn>
                <a:cxn ang="0">
                  <a:pos x="116946" y="117376"/>
                </a:cxn>
                <a:cxn ang="0">
                  <a:pos x="116946" y="108347"/>
                </a:cxn>
                <a:cxn ang="0">
                  <a:pos x="161925" y="0"/>
                </a:cxn>
              </a:cxnLst>
              <a:rect l="0" t="0" r="0" b="0"/>
              <a:pathLst>
                <a:path w="18" h="16">
                  <a:moveTo>
                    <a:pt x="18" y="0"/>
                  </a:moveTo>
                  <a:cubicBezTo>
                    <a:pt x="15" y="4"/>
                    <a:pt x="14" y="8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8" y="13"/>
                    <a:pt x="4" y="14"/>
                    <a:pt x="0" y="16"/>
                  </a:cubicBezTo>
                  <a:cubicBezTo>
                    <a:pt x="5" y="15"/>
                    <a:pt x="9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7" y="4"/>
                    <a:pt x="18" y="0"/>
                  </a:cubicBezTo>
                  <a:close/>
                </a:path>
              </a:pathLst>
            </a:custGeom>
            <a:solidFill>
              <a:srgbClr val="F2E8CB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Freeform 17"/>
            <p:cNvSpPr/>
            <p:nvPr/>
          </p:nvSpPr>
          <p:spPr>
            <a:xfrm>
              <a:off x="1422399" y="1717675"/>
              <a:ext cx="225425" cy="206375"/>
            </a:xfrm>
            <a:custGeom>
              <a:avLst/>
              <a:gdLst/>
              <a:ahLst/>
              <a:cxnLst>
                <a:cxn ang="0">
                  <a:pos x="225425" y="0"/>
                </a:cxn>
                <a:cxn ang="0">
                  <a:pos x="135255" y="134592"/>
                </a:cxn>
                <a:cxn ang="0">
                  <a:pos x="144272" y="125620"/>
                </a:cxn>
                <a:cxn ang="0">
                  <a:pos x="0" y="206375"/>
                </a:cxn>
                <a:cxn ang="0">
                  <a:pos x="153289" y="143565"/>
                </a:cxn>
                <a:cxn ang="0">
                  <a:pos x="153289" y="143565"/>
                </a:cxn>
                <a:cxn ang="0">
                  <a:pos x="153289" y="134592"/>
                </a:cxn>
                <a:cxn ang="0">
                  <a:pos x="225425" y="0"/>
                </a:cxn>
              </a:cxnLst>
              <a:rect l="0" t="0" r="0" b="0"/>
              <a:pathLst>
                <a:path w="25" h="23">
                  <a:moveTo>
                    <a:pt x="25" y="0"/>
                  </a:moveTo>
                  <a:cubicBezTo>
                    <a:pt x="21" y="4"/>
                    <a:pt x="18" y="10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7"/>
                    <a:pt x="5" y="19"/>
                    <a:pt x="0" y="23"/>
                  </a:cubicBezTo>
                  <a:cubicBezTo>
                    <a:pt x="6" y="21"/>
                    <a:pt x="11" y="18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0"/>
                    <a:pt x="23" y="5"/>
                    <a:pt x="25" y="0"/>
                  </a:cubicBezTo>
                  <a:close/>
                </a:path>
              </a:pathLst>
            </a:custGeom>
            <a:solidFill>
              <a:srgbClr val="F2E8CB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7" name="圆角矩形标注 22"/>
          <p:cNvSpPr/>
          <p:nvPr/>
        </p:nvSpPr>
        <p:spPr>
          <a:xfrm>
            <a:off x="4476115" y="1484630"/>
            <a:ext cx="6855460" cy="4098925"/>
          </a:xfrm>
          <a:prstGeom prst="wedgeRoundRectCallout">
            <a:avLst>
              <a:gd name="adj1" fmla="val -40616"/>
              <a:gd name="adj2" fmla="val 61301"/>
              <a:gd name="adj3" fmla="val 16667"/>
            </a:avLst>
          </a:prstGeom>
          <a:noFill/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l" eaLnBrk="1" hangingPunct="1"/>
            <a:r>
              <a:rPr lang="en-US" altLang="zh-CN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lang="zh-CN" altLang="en-US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在一生所有的亲密关系中，至少出轨过一次的男性和女性都超过50%。</a:t>
            </a:r>
          </a:p>
          <a:p>
            <a:pPr lvl="0" algn="l" eaLnBrk="1" hangingPunct="1"/>
            <a:r>
              <a:rPr lang="en-US" altLang="zh-CN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lang="zh-CN" altLang="en-US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41%的已婚伴侣中，有一方或双方承认有过身体或精神出轨。</a:t>
            </a:r>
          </a:p>
          <a:p>
            <a:pPr lvl="0" algn="l" eaLnBrk="1" hangingPunct="1"/>
            <a:r>
              <a:rPr lang="en-US" altLang="zh-CN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lang="zh-CN" altLang="en-US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22%的已婚男性婚后至少出轨过一次，14％的已婚女性婚后至少出轨过一次。</a:t>
            </a:r>
          </a:p>
          <a:p>
            <a:pPr lvl="0" algn="l" eaLnBrk="1" hangingPunct="1"/>
            <a:r>
              <a:rPr lang="en-US" altLang="zh-CN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lang="zh-CN" altLang="en-US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同事是出轨的高频对象（14%的已婚男女和同事有过性关系）；出差则是出轨的好时机（35%的已婚男女承认在出差时有过外遇）。</a:t>
            </a:r>
          </a:p>
          <a:p>
            <a:pPr lvl="0" algn="l" eaLnBrk="1" hangingPunct="1"/>
            <a:r>
              <a:rPr lang="en-US" altLang="zh-CN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lang="zh-CN" altLang="en-US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假如可以永远不会被发现，有74%男性表示一定会出轨，68%的女性表示一定会出轨。</a:t>
            </a:r>
          </a:p>
          <a:p>
            <a:pPr lvl="0" algn="l" eaLnBrk="1" hangingPunct="1"/>
            <a:r>
              <a:rPr lang="en-US" altLang="zh-CN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lang="zh-CN" altLang="en-US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一段婚外情的平均持续时间是2年。</a:t>
            </a:r>
          </a:p>
          <a:p>
            <a:pPr lvl="0" algn="l" eaLnBrk="1" hangingPunct="1"/>
            <a:r>
              <a:rPr lang="en-US" altLang="zh-CN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lang="zh-CN" altLang="en-US" dirty="0">
                <a:ln/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在婚外情被戳破之后，有31%的婚姻持续了下来。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0045" y="639445"/>
            <a:ext cx="64287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Source: Associated Press, Journal of Marital and Family Therapy</a:t>
            </a:r>
          </a:p>
          <a:p>
            <a:r>
              <a:rPr lang="zh-CN" altLang="en-US"/>
              <a:t>Research Date: 1.1.2014</a:t>
            </a:r>
          </a:p>
        </p:txBody>
      </p:sp>
      <p:sp>
        <p:nvSpPr>
          <p:cNvPr id="212" name=" 212"/>
          <p:cNvSpPr/>
          <p:nvPr/>
        </p:nvSpPr>
        <p:spPr>
          <a:xfrm>
            <a:off x="5249545" y="1737995"/>
            <a:ext cx="215900" cy="215900"/>
          </a:xfrm>
          <a:prstGeom prst="hear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212"/>
          <p:cNvSpPr/>
          <p:nvPr/>
        </p:nvSpPr>
        <p:spPr>
          <a:xfrm>
            <a:off x="5249545" y="2292985"/>
            <a:ext cx="215900" cy="215900"/>
          </a:xfrm>
          <a:prstGeom prst="hear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212"/>
          <p:cNvSpPr/>
          <p:nvPr/>
        </p:nvSpPr>
        <p:spPr>
          <a:xfrm>
            <a:off x="5249545" y="4241800"/>
            <a:ext cx="215900" cy="215900"/>
          </a:xfrm>
          <a:prstGeom prst="hear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12"/>
          <p:cNvSpPr/>
          <p:nvPr/>
        </p:nvSpPr>
        <p:spPr>
          <a:xfrm>
            <a:off x="5249545" y="3425825"/>
            <a:ext cx="215900" cy="215900"/>
          </a:xfrm>
          <a:prstGeom prst="hear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12"/>
          <p:cNvSpPr/>
          <p:nvPr/>
        </p:nvSpPr>
        <p:spPr>
          <a:xfrm>
            <a:off x="5249545" y="2821305"/>
            <a:ext cx="215900" cy="215900"/>
          </a:xfrm>
          <a:prstGeom prst="hear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212"/>
          <p:cNvSpPr/>
          <p:nvPr/>
        </p:nvSpPr>
        <p:spPr>
          <a:xfrm>
            <a:off x="5249545" y="4749800"/>
            <a:ext cx="215900" cy="215900"/>
          </a:xfrm>
          <a:prstGeom prst="hear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212"/>
          <p:cNvSpPr/>
          <p:nvPr/>
        </p:nvSpPr>
        <p:spPr>
          <a:xfrm>
            <a:off x="5249545" y="5069205"/>
            <a:ext cx="215900" cy="215900"/>
          </a:xfrm>
          <a:prstGeom prst="hear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7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</a:t>
            </a:r>
            <a:r>
              <a:rPr lang="en-US" altLang="zh-CN"/>
              <a:t>66</a:t>
            </a:r>
            <a:r>
              <a:rPr lang="zh-CN" altLang="en-US"/>
              <a:t>届戛纳电影节王宝强戛纳红毯搏镜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单</a:t>
            </a:r>
            <a:r>
              <a:rPr lang="zh-CN" altLang="en-US"/>
              <a:t>膝跪地与妻热吻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581" y="1690688"/>
            <a:ext cx="5970121" cy="4902472"/>
          </a:xfrm>
        </p:spPr>
      </p:pic>
      <p:sp>
        <p:nvSpPr>
          <p:cNvPr id="5" name="内容占位符 2"/>
          <p:cNvSpPr txBox="1"/>
          <p:nvPr/>
        </p:nvSpPr>
        <p:spPr>
          <a:xfrm>
            <a:off x="6987653" y="3135810"/>
            <a:ext cx="4722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仔细看那段红毯的照片就知道，无论接吻还是牵手，马蓉大都是笑着面对镜头，却没有半点为宝强感到骄傲的意思。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766" y="0"/>
            <a:ext cx="10515600" cy="1325563"/>
          </a:xfrm>
        </p:spPr>
        <p:txBody>
          <a:bodyPr/>
          <a:lstStyle/>
          <a:p>
            <a:pPr algn="ctr"/>
            <a:r>
              <a:rPr lang="zh-CN" altLang="en-US" smtClean="0"/>
              <a:t>马蓉与宋喆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5461" y="1027906"/>
            <a:ext cx="2748878" cy="256145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4339" y="1027905"/>
            <a:ext cx="4854484" cy="256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5461" y="3589361"/>
            <a:ext cx="4793487" cy="25974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8949" y="3589360"/>
            <a:ext cx="2786778" cy="26191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44000" y="1501253"/>
            <a:ext cx="227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</a:t>
            </a:r>
            <a:r>
              <a:rPr lang="zh-CN" altLang="en-US" smtClean="0"/>
              <a:t>如大家不知道马蓉的丈夫是王宝强，看到这四幅图，会认为她的妻子是谁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某乎的答主：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90" y="1825625"/>
            <a:ext cx="116142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 smtClean="0"/>
              <a:t>很</a:t>
            </a:r>
            <a:r>
              <a:rPr lang="zh-CN" altLang="en-US" sz="2400"/>
              <a:t>多女</a:t>
            </a:r>
            <a:r>
              <a:rPr lang="zh-CN" altLang="en-US" sz="2400" smtClean="0"/>
              <a:t>人（男人）一</a:t>
            </a:r>
            <a:r>
              <a:rPr lang="zh-CN" altLang="en-US" sz="2400"/>
              <a:t>辈子都想不明白一件</a:t>
            </a:r>
            <a:r>
              <a:rPr lang="zh-CN" altLang="en-US" sz="2400" smtClean="0"/>
              <a:t>事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这</a:t>
            </a:r>
            <a:r>
              <a:rPr lang="zh-CN" altLang="en-US" sz="2400"/>
              <a:t>件事就是</a:t>
            </a:r>
            <a:r>
              <a:rPr lang="zh-CN" altLang="en-US" sz="2400" smtClean="0"/>
              <a:t>：</a:t>
            </a:r>
            <a:r>
              <a:rPr lang="zh-CN" altLang="en-US" sz="2400" b="1" smtClean="0"/>
              <a:t>美丽（帅）根</a:t>
            </a:r>
            <a:r>
              <a:rPr lang="zh-CN" altLang="en-US" sz="2400" b="1"/>
              <a:t>本不值</a:t>
            </a:r>
            <a:r>
              <a:rPr lang="zh-CN" altLang="en-US" sz="2400" b="1" smtClean="0"/>
              <a:t>钱。</a:t>
            </a:r>
            <a:r>
              <a:rPr lang="zh-CN" altLang="en-US" sz="2400" smtClean="0"/>
              <a:t>（某甲：这个看脸的世界</a:t>
            </a:r>
            <a:r>
              <a:rPr lang="en-US" altLang="zh-CN" sz="2400" smtClean="0"/>
              <a:t>……</a:t>
            </a:r>
            <a:r>
              <a:rPr lang="zh-CN" altLang="en-US" sz="2400" smtClean="0"/>
              <a:t>）</a:t>
            </a:r>
            <a:br>
              <a:rPr lang="zh-CN" altLang="en-US" sz="2400" smtClean="0"/>
            </a:br>
            <a:r>
              <a:rPr lang="en-US" altLang="zh-CN" sz="2400" smtClean="0"/>
              <a:t>	</a:t>
            </a:r>
            <a:r>
              <a:rPr lang="zh-CN" altLang="en-US" sz="2400" smtClean="0"/>
              <a:t>十</a:t>
            </a:r>
            <a:r>
              <a:rPr lang="zh-CN" altLang="en-US" sz="2400"/>
              <a:t>个女</a:t>
            </a:r>
            <a:r>
              <a:rPr lang="zh-CN" altLang="en-US" sz="2400" smtClean="0"/>
              <a:t>人（男人），</a:t>
            </a:r>
            <a:r>
              <a:rPr lang="zh-CN" altLang="en-US" sz="2400"/>
              <a:t>就有一个好看的</a:t>
            </a:r>
            <a:r>
              <a:rPr lang="zh-CN" altLang="en-US" sz="2400" smtClean="0"/>
              <a:t>；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一</a:t>
            </a:r>
            <a:r>
              <a:rPr lang="zh-CN" altLang="en-US" sz="2400"/>
              <a:t>个班级的班</a:t>
            </a:r>
            <a:r>
              <a:rPr lang="zh-CN" altLang="en-US" sz="2400" smtClean="0"/>
              <a:t>花（班草），</a:t>
            </a:r>
            <a:r>
              <a:rPr lang="zh-CN" altLang="en-US" sz="2400"/>
              <a:t>就非常的漂</a:t>
            </a:r>
            <a:r>
              <a:rPr lang="zh-CN" altLang="en-US" sz="2400" smtClean="0"/>
              <a:t>亮（帅）。</a:t>
            </a:r>
            <a:br>
              <a:rPr lang="zh-CN" altLang="en-US" sz="2400" smtClean="0"/>
            </a:br>
            <a:r>
              <a:rPr lang="en-US" altLang="zh-CN" sz="2400" smtClean="0"/>
              <a:t>	</a:t>
            </a:r>
            <a:r>
              <a:rPr lang="zh-CN" altLang="en-US" sz="2400" smtClean="0"/>
              <a:t>但</a:t>
            </a:r>
            <a:r>
              <a:rPr lang="zh-CN" altLang="en-US" sz="2400"/>
              <a:t>是一个百万人口的都市却很难出一个王宝强这样财富和名气的男人</a:t>
            </a:r>
            <a:r>
              <a:rPr lang="zh-CN" altLang="en-US" sz="2400" smtClean="0"/>
              <a:t>。</a:t>
            </a:r>
            <a:br>
              <a:rPr lang="zh-CN" altLang="en-US" sz="2400" smtClean="0"/>
            </a:br>
            <a:r>
              <a:rPr lang="en-US" altLang="zh-CN" sz="2400" smtClean="0"/>
              <a:t>	</a:t>
            </a:r>
            <a:r>
              <a:rPr lang="zh-CN" altLang="en-US" sz="2400" smtClean="0"/>
              <a:t>整容（韩国整容术）、</a:t>
            </a:r>
            <a:r>
              <a:rPr lang="zh-CN" altLang="en-US" sz="2400"/>
              <a:t>化</a:t>
            </a:r>
            <a:r>
              <a:rPr lang="zh-CN" altLang="en-US" sz="2400" smtClean="0"/>
              <a:t>妆（日本化妆术）、</a:t>
            </a:r>
            <a:r>
              <a:rPr lang="zh-CN" altLang="en-US" sz="2400"/>
              <a:t>修</a:t>
            </a:r>
            <a:r>
              <a:rPr lang="zh-CN" altLang="en-US" sz="2400" smtClean="0"/>
              <a:t>图（中国美图术）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 smtClean="0"/>
              <a:t>走</a:t>
            </a:r>
            <a:r>
              <a:rPr lang="zh-CN" altLang="en-US" sz="2400"/>
              <a:t>捷径很容易就能得到美貌</a:t>
            </a:r>
            <a:r>
              <a:rPr lang="zh-CN" altLang="en-US" sz="2400" smtClean="0"/>
              <a:t>。</a:t>
            </a:r>
            <a:br>
              <a:rPr lang="zh-CN" altLang="en-US" sz="2400" smtClean="0"/>
            </a:br>
            <a:r>
              <a:rPr lang="en-US" altLang="zh-CN" sz="2400" smtClean="0"/>
              <a:t>	</a:t>
            </a:r>
            <a:r>
              <a:rPr lang="zh-CN" altLang="en-US" sz="2400" smtClean="0"/>
              <a:t>我</a:t>
            </a:r>
            <a:r>
              <a:rPr lang="zh-CN" altLang="en-US" sz="2400"/>
              <a:t>却不知道要什么捷径可以像王宝强这样合法的获得巨额财富和名声</a:t>
            </a:r>
            <a:r>
              <a:rPr lang="zh-CN" altLang="en-US" sz="2400" smtClean="0"/>
              <a:t>。</a:t>
            </a:r>
            <a:br>
              <a:rPr lang="zh-CN" altLang="en-US" sz="2400" smtClean="0"/>
            </a:br>
            <a:r>
              <a:rPr lang="en-US" altLang="zh-CN" sz="2400" smtClean="0"/>
              <a:t>	</a:t>
            </a:r>
            <a:r>
              <a:rPr lang="zh-CN" altLang="en-US" sz="2400" smtClean="0"/>
              <a:t>他</a:t>
            </a:r>
            <a:r>
              <a:rPr lang="zh-CN" altLang="en-US" sz="2400"/>
              <a:t>们从</a:t>
            </a:r>
            <a:r>
              <a:rPr lang="zh-CN" altLang="en-US" sz="2400" b="1"/>
              <a:t>一开始就是不对等</a:t>
            </a:r>
            <a:r>
              <a:rPr lang="zh-CN" altLang="en-US" sz="2400"/>
              <a:t>的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 smtClean="0"/>
              <a:t>但</a:t>
            </a:r>
            <a:r>
              <a:rPr lang="zh-CN" altLang="en-US" sz="2400"/>
              <a:t>马蓉反</a:t>
            </a:r>
            <a:r>
              <a:rPr lang="zh-CN" altLang="en-US" sz="2400" b="1"/>
              <a:t>以为自己是高高在上</a:t>
            </a:r>
            <a:r>
              <a:rPr lang="zh-CN" altLang="en-US" sz="2400"/>
              <a:t>的，王宝强只是井底之蛙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b="1" smtClean="0"/>
              <a:t>	</a:t>
            </a:r>
            <a:r>
              <a:rPr lang="zh-CN" altLang="en-US" sz="2400" b="1" smtClean="0"/>
              <a:t>这</a:t>
            </a:r>
            <a:r>
              <a:rPr lang="zh-CN" altLang="en-US" sz="2400" b="1"/>
              <a:t>个世界归根结底靠的还是知识和智慧，其他都是附加品。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1" name="组合 6"/>
          <p:cNvPicPr/>
          <p:nvPr/>
        </p:nvPicPr>
        <p:blipFill>
          <a:blip r:embed="rId3"/>
          <a:stretch>
            <a:fillRect/>
          </a:stretch>
        </p:blipFill>
        <p:spPr>
          <a:xfrm>
            <a:off x="877888" y="1411923"/>
            <a:ext cx="2828925" cy="281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423410" y="2302510"/>
            <a:ext cx="612965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取法于上，仅得为中</a:t>
            </a:r>
          </a:p>
          <a:p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取法于中，故为其下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A35">
              <a:alpha val="29999"/>
            </a:srgb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24580" name="肘形连接符 3"/>
          <p:cNvCxnSpPr/>
          <p:nvPr/>
        </p:nvCxnSpPr>
        <p:spPr>
          <a:xfrm flipV="1">
            <a:off x="4837113" y="2089150"/>
            <a:ext cx="3582987" cy="1544638"/>
          </a:xfrm>
          <a:prstGeom prst="bentConnector3">
            <a:avLst>
              <a:gd name="adj1" fmla="val -50449"/>
            </a:avLst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581" name="肘形连接符 4"/>
          <p:cNvCxnSpPr/>
          <p:nvPr/>
        </p:nvCxnSpPr>
        <p:spPr>
          <a:xfrm flipV="1">
            <a:off x="3665538" y="1916113"/>
            <a:ext cx="4137025" cy="1897062"/>
          </a:xfrm>
          <a:prstGeom prst="bentConnector3">
            <a:avLst>
              <a:gd name="adj1" fmla="val 128088"/>
            </a:avLst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582" name="文本框 5"/>
          <p:cNvSpPr txBox="1"/>
          <p:nvPr/>
        </p:nvSpPr>
        <p:spPr>
          <a:xfrm>
            <a:off x="3493770" y="2403793"/>
            <a:ext cx="5203825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5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Thank you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4583" name="矩形 6"/>
          <p:cNvSpPr/>
          <p:nvPr/>
        </p:nvSpPr>
        <p:spPr>
          <a:xfrm>
            <a:off x="2154238" y="1644650"/>
            <a:ext cx="215900" cy="2159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4584" name="矩形 7"/>
          <p:cNvSpPr/>
          <p:nvPr/>
        </p:nvSpPr>
        <p:spPr>
          <a:xfrm>
            <a:off x="2306638" y="1797050"/>
            <a:ext cx="215900" cy="215900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4585" name="矩形 9"/>
          <p:cNvSpPr/>
          <p:nvPr/>
        </p:nvSpPr>
        <p:spPr>
          <a:xfrm>
            <a:off x="2579688" y="2143125"/>
            <a:ext cx="215900" cy="2159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4586" name="文本框 14"/>
          <p:cNvSpPr txBox="1"/>
          <p:nvPr/>
        </p:nvSpPr>
        <p:spPr>
          <a:xfrm>
            <a:off x="3338513" y="4105275"/>
            <a:ext cx="5526087" cy="969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altLang="x-none" sz="12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Add up anything what you like or what you need 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x-none" sz="12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Add up anything what you like 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与梦偕行寻找更好的自己</a:t>
            </a:r>
          </a:p>
        </p:txBody>
      </p:sp>
      <p:sp>
        <p:nvSpPr>
          <p:cNvPr id="24587" name="矩形 15"/>
          <p:cNvSpPr/>
          <p:nvPr/>
        </p:nvSpPr>
        <p:spPr>
          <a:xfrm>
            <a:off x="2749550" y="1752600"/>
            <a:ext cx="215900" cy="2159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4588" name="矩形 16"/>
          <p:cNvSpPr/>
          <p:nvPr/>
        </p:nvSpPr>
        <p:spPr>
          <a:xfrm>
            <a:off x="8439150" y="3929063"/>
            <a:ext cx="215900" cy="2159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4589" name="矩形 17"/>
          <p:cNvSpPr/>
          <p:nvPr/>
        </p:nvSpPr>
        <p:spPr>
          <a:xfrm>
            <a:off x="8591550" y="4081463"/>
            <a:ext cx="215900" cy="215900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4590" name="矩形 18"/>
          <p:cNvSpPr/>
          <p:nvPr/>
        </p:nvSpPr>
        <p:spPr>
          <a:xfrm>
            <a:off x="8864600" y="4425950"/>
            <a:ext cx="215900" cy="21748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4591" name="矩形 19"/>
          <p:cNvSpPr/>
          <p:nvPr/>
        </p:nvSpPr>
        <p:spPr>
          <a:xfrm>
            <a:off x="9034463" y="4037013"/>
            <a:ext cx="215900" cy="2159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3" grpId="0" bldLvl="0" animBg="1"/>
      <p:bldP spid="24584" grpId="0" bldLvl="0" animBg="1"/>
      <p:bldP spid="24585" grpId="0" bldLvl="0" animBg="1"/>
      <p:bldP spid="24586" grpId="0"/>
      <p:bldP spid="24587" grpId="0" bldLvl="0" animBg="1"/>
      <p:bldP spid="24588" grpId="0" bldLvl="0" animBg="1"/>
      <p:bldP spid="24589" grpId="0" bldLvl="0" animBg="1"/>
      <p:bldP spid="24590" grpId="0" bldLvl="0" animBg="1"/>
      <p:bldP spid="2459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Oval 325"/>
          <p:cNvSpPr>
            <a:spLocks noChangeArrowheads="1"/>
          </p:cNvSpPr>
          <p:nvPr/>
        </p:nvSpPr>
        <p:spPr bwMode="auto">
          <a:xfrm>
            <a:off x="5322888" y="1173163"/>
            <a:ext cx="1439862" cy="1439862"/>
          </a:xfrm>
          <a:prstGeom prst="ellipse">
            <a:avLst/>
          </a:prstGeom>
          <a:solidFill>
            <a:srgbClr val="3B3838">
              <a:alpha val="29803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3600">
              <a:solidFill>
                <a:srgbClr val="FFFFFF"/>
              </a:solidFill>
            </a:endParaRPr>
          </a:p>
        </p:txBody>
      </p:sp>
      <p:sp>
        <p:nvSpPr>
          <p:cNvPr id="1048903" name="Rectangle 327"/>
          <p:cNvSpPr>
            <a:spLocks noChangeArrowheads="1"/>
          </p:cNvSpPr>
          <p:nvPr/>
        </p:nvSpPr>
        <p:spPr bwMode="auto">
          <a:xfrm>
            <a:off x="5381625" y="1500188"/>
            <a:ext cx="16573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原因</a:t>
            </a:r>
          </a:p>
        </p:txBody>
      </p:sp>
      <p:grpSp>
        <p:nvGrpSpPr>
          <p:cNvPr id="2" name="Group -901"/>
          <p:cNvGrpSpPr>
            <a:grpSpLocks/>
          </p:cNvGrpSpPr>
          <p:nvPr/>
        </p:nvGrpSpPr>
        <p:grpSpPr bwMode="auto">
          <a:xfrm>
            <a:off x="4295775" y="1606550"/>
            <a:ext cx="3521075" cy="573088"/>
            <a:chOff x="0" y="0"/>
            <a:chExt cx="9704287" cy="1336675"/>
          </a:xfrm>
        </p:grpSpPr>
        <p:sp>
          <p:nvSpPr>
            <p:cNvPr id="2063" name="Freeform 329"/>
            <p:cNvSpPr>
              <a:spLocks/>
            </p:cNvSpPr>
            <p:nvPr/>
          </p:nvSpPr>
          <p:spPr bwMode="auto">
            <a:xfrm>
              <a:off x="7688162" y="0"/>
              <a:ext cx="2016125" cy="1336675"/>
            </a:xfrm>
            <a:custGeom>
              <a:avLst/>
              <a:gdLst>
                <a:gd name="T0" fmla="*/ 57604 w 70"/>
                <a:gd name="T1" fmla="*/ 423824 h 41"/>
                <a:gd name="T2" fmla="*/ 921657 w 70"/>
                <a:gd name="T3" fmla="*/ 489027 h 41"/>
                <a:gd name="T4" fmla="*/ 921657 w 70"/>
                <a:gd name="T5" fmla="*/ 65204 h 41"/>
                <a:gd name="T6" fmla="*/ 604837 w 70"/>
                <a:gd name="T7" fmla="*/ 195611 h 41"/>
                <a:gd name="T8" fmla="*/ 806450 w 70"/>
                <a:gd name="T9" fmla="*/ 326018 h 41"/>
                <a:gd name="T10" fmla="*/ 835252 w 70"/>
                <a:gd name="T11" fmla="*/ 195611 h 41"/>
                <a:gd name="T12" fmla="*/ 806450 w 70"/>
                <a:gd name="T13" fmla="*/ 293416 h 41"/>
                <a:gd name="T14" fmla="*/ 633639 w 70"/>
                <a:gd name="T15" fmla="*/ 195611 h 41"/>
                <a:gd name="T16" fmla="*/ 892855 w 70"/>
                <a:gd name="T17" fmla="*/ 97805 h 41"/>
                <a:gd name="T18" fmla="*/ 892855 w 70"/>
                <a:gd name="T19" fmla="*/ 456426 h 41"/>
                <a:gd name="T20" fmla="*/ 57604 w 70"/>
                <a:gd name="T21" fmla="*/ 391222 h 41"/>
                <a:gd name="T22" fmla="*/ 86405 w 70"/>
                <a:gd name="T23" fmla="*/ 684638 h 41"/>
                <a:gd name="T24" fmla="*/ 57604 w 70"/>
                <a:gd name="T25" fmla="*/ 945453 h 41"/>
                <a:gd name="T26" fmla="*/ 892855 w 70"/>
                <a:gd name="T27" fmla="*/ 880249 h 41"/>
                <a:gd name="T28" fmla="*/ 892855 w 70"/>
                <a:gd name="T29" fmla="*/ 1271471 h 41"/>
                <a:gd name="T30" fmla="*/ 633639 w 70"/>
                <a:gd name="T31" fmla="*/ 1141064 h 41"/>
                <a:gd name="T32" fmla="*/ 806450 w 70"/>
                <a:gd name="T33" fmla="*/ 1043259 h 41"/>
                <a:gd name="T34" fmla="*/ 835252 w 70"/>
                <a:gd name="T35" fmla="*/ 1141064 h 41"/>
                <a:gd name="T36" fmla="*/ 806450 w 70"/>
                <a:gd name="T37" fmla="*/ 1010657 h 41"/>
                <a:gd name="T38" fmla="*/ 604837 w 70"/>
                <a:gd name="T39" fmla="*/ 1141064 h 41"/>
                <a:gd name="T40" fmla="*/ 921657 w 70"/>
                <a:gd name="T41" fmla="*/ 1304073 h 41"/>
                <a:gd name="T42" fmla="*/ 921657 w 70"/>
                <a:gd name="T43" fmla="*/ 847647 h 41"/>
                <a:gd name="T44" fmla="*/ 57604 w 70"/>
                <a:gd name="T45" fmla="*/ 912851 h 41"/>
                <a:gd name="T46" fmla="*/ 201612 w 70"/>
                <a:gd name="T47" fmla="*/ 684638 h 41"/>
                <a:gd name="T48" fmla="*/ 1094468 w 70"/>
                <a:gd name="T49" fmla="*/ 684638 h 41"/>
                <a:gd name="T50" fmla="*/ 230414 w 70"/>
                <a:gd name="T51" fmla="*/ 652037 h 41"/>
                <a:gd name="T52" fmla="*/ 1497693 w 70"/>
                <a:gd name="T53" fmla="*/ 554231 h 41"/>
                <a:gd name="T54" fmla="*/ 1296080 w 70"/>
                <a:gd name="T55" fmla="*/ 130407 h 41"/>
                <a:gd name="T56" fmla="*/ 1123270 w 70"/>
                <a:gd name="T57" fmla="*/ 521629 h 41"/>
                <a:gd name="T58" fmla="*/ 1382486 w 70"/>
                <a:gd name="T59" fmla="*/ 391222 h 41"/>
                <a:gd name="T60" fmla="*/ 1267278 w 70"/>
                <a:gd name="T61" fmla="*/ 358620 h 41"/>
                <a:gd name="T62" fmla="*/ 1353684 w 70"/>
                <a:gd name="T63" fmla="*/ 423824 h 41"/>
                <a:gd name="T64" fmla="*/ 1152071 w 70"/>
                <a:gd name="T65" fmla="*/ 489027 h 41"/>
                <a:gd name="T66" fmla="*/ 1296080 w 70"/>
                <a:gd name="T67" fmla="*/ 195611 h 41"/>
                <a:gd name="T68" fmla="*/ 1468891 w 70"/>
                <a:gd name="T69" fmla="*/ 554231 h 41"/>
                <a:gd name="T70" fmla="*/ 115207 w 70"/>
                <a:gd name="T71" fmla="*/ 652037 h 41"/>
                <a:gd name="T72" fmla="*/ 1324882 w 70"/>
                <a:gd name="T73" fmla="*/ 684638 h 41"/>
                <a:gd name="T74" fmla="*/ 1468891 w 70"/>
                <a:gd name="T75" fmla="*/ 782444 h 41"/>
                <a:gd name="T76" fmla="*/ 1296080 w 70"/>
                <a:gd name="T77" fmla="*/ 1141064 h 41"/>
                <a:gd name="T78" fmla="*/ 1152071 w 70"/>
                <a:gd name="T79" fmla="*/ 847647 h 41"/>
                <a:gd name="T80" fmla="*/ 1353684 w 70"/>
                <a:gd name="T81" fmla="*/ 945453 h 41"/>
                <a:gd name="T82" fmla="*/ 1267278 w 70"/>
                <a:gd name="T83" fmla="*/ 1010657 h 41"/>
                <a:gd name="T84" fmla="*/ 1382486 w 70"/>
                <a:gd name="T85" fmla="*/ 945453 h 41"/>
                <a:gd name="T86" fmla="*/ 1123270 w 70"/>
                <a:gd name="T87" fmla="*/ 815046 h 41"/>
                <a:gd name="T88" fmla="*/ 1296080 w 70"/>
                <a:gd name="T89" fmla="*/ 1206268 h 41"/>
                <a:gd name="T90" fmla="*/ 1497693 w 70"/>
                <a:gd name="T91" fmla="*/ 782444 h 41"/>
                <a:gd name="T92" fmla="*/ 1497693 w 70"/>
                <a:gd name="T93" fmla="*/ 554231 h 41"/>
                <a:gd name="T94" fmla="*/ 1612900 w 70"/>
                <a:gd name="T95" fmla="*/ 684638 h 41"/>
                <a:gd name="T96" fmla="*/ 1728107 w 70"/>
                <a:gd name="T97" fmla="*/ 684638 h 41"/>
                <a:gd name="T98" fmla="*/ 1958521 w 70"/>
                <a:gd name="T99" fmla="*/ 619435 h 41"/>
                <a:gd name="T100" fmla="*/ 1958521 w 70"/>
                <a:gd name="T101" fmla="*/ 717240 h 41"/>
                <a:gd name="T102" fmla="*/ 1958521 w 70"/>
                <a:gd name="T103" fmla="*/ 619435 h 4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0"/>
                <a:gd name="T157" fmla="*/ 0 h 41"/>
                <a:gd name="T158" fmla="*/ 70 w 70"/>
                <a:gd name="T159" fmla="*/ 41 h 4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0" h="41">
                  <a:moveTo>
                    <a:pt x="1" y="16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5" y="11"/>
                    <a:pt x="9" y="12"/>
                    <a:pt x="16" y="15"/>
                  </a:cubicBezTo>
                  <a:cubicBezTo>
                    <a:pt x="22" y="18"/>
                    <a:pt x="28" y="18"/>
                    <a:pt x="32" y="15"/>
                  </a:cubicBezTo>
                  <a:cubicBezTo>
                    <a:pt x="34" y="13"/>
                    <a:pt x="36" y="11"/>
                    <a:pt x="35" y="8"/>
                  </a:cubicBezTo>
                  <a:cubicBezTo>
                    <a:pt x="35" y="5"/>
                    <a:pt x="34" y="3"/>
                    <a:pt x="32" y="2"/>
                  </a:cubicBezTo>
                  <a:cubicBezTo>
                    <a:pt x="30" y="0"/>
                    <a:pt x="28" y="0"/>
                    <a:pt x="25" y="0"/>
                  </a:cubicBezTo>
                  <a:cubicBezTo>
                    <a:pt x="23" y="1"/>
                    <a:pt x="21" y="3"/>
                    <a:pt x="21" y="6"/>
                  </a:cubicBezTo>
                  <a:cubicBezTo>
                    <a:pt x="21" y="8"/>
                    <a:pt x="22" y="10"/>
                    <a:pt x="24" y="10"/>
                  </a:cubicBezTo>
                  <a:cubicBezTo>
                    <a:pt x="25" y="11"/>
                    <a:pt x="27" y="11"/>
                    <a:pt x="28" y="10"/>
                  </a:cubicBezTo>
                  <a:cubicBezTo>
                    <a:pt x="29" y="9"/>
                    <a:pt x="30" y="8"/>
                    <a:pt x="30" y="6"/>
                  </a:cubicBezTo>
                  <a:cubicBezTo>
                    <a:pt x="30" y="6"/>
                    <a:pt x="30" y="5"/>
                    <a:pt x="29" y="6"/>
                  </a:cubicBezTo>
                  <a:cubicBezTo>
                    <a:pt x="28" y="6"/>
                    <a:pt x="28" y="7"/>
                    <a:pt x="28" y="7"/>
                  </a:cubicBezTo>
                  <a:cubicBezTo>
                    <a:pt x="29" y="7"/>
                    <a:pt x="28" y="8"/>
                    <a:pt x="28" y="9"/>
                  </a:cubicBezTo>
                  <a:cubicBezTo>
                    <a:pt x="27" y="10"/>
                    <a:pt x="25" y="10"/>
                    <a:pt x="24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4"/>
                    <a:pt x="24" y="2"/>
                    <a:pt x="26" y="2"/>
                  </a:cubicBezTo>
                  <a:cubicBezTo>
                    <a:pt x="28" y="1"/>
                    <a:pt x="30" y="1"/>
                    <a:pt x="31" y="3"/>
                  </a:cubicBezTo>
                  <a:cubicBezTo>
                    <a:pt x="33" y="4"/>
                    <a:pt x="34" y="6"/>
                    <a:pt x="34" y="8"/>
                  </a:cubicBezTo>
                  <a:cubicBezTo>
                    <a:pt x="34" y="10"/>
                    <a:pt x="33" y="13"/>
                    <a:pt x="31" y="14"/>
                  </a:cubicBezTo>
                  <a:cubicBezTo>
                    <a:pt x="28" y="16"/>
                    <a:pt x="22" y="16"/>
                    <a:pt x="16" y="14"/>
                  </a:cubicBezTo>
                  <a:cubicBezTo>
                    <a:pt x="9" y="10"/>
                    <a:pt x="5" y="10"/>
                    <a:pt x="2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8"/>
                    <a:pt x="1" y="20"/>
                    <a:pt x="3" y="21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27"/>
                    <a:pt x="0" y="28"/>
                    <a:pt x="2" y="29"/>
                  </a:cubicBezTo>
                  <a:cubicBezTo>
                    <a:pt x="5" y="31"/>
                    <a:pt x="9" y="31"/>
                    <a:pt x="16" y="28"/>
                  </a:cubicBezTo>
                  <a:cubicBezTo>
                    <a:pt x="22" y="25"/>
                    <a:pt x="28" y="25"/>
                    <a:pt x="31" y="27"/>
                  </a:cubicBezTo>
                  <a:cubicBezTo>
                    <a:pt x="33" y="28"/>
                    <a:pt x="34" y="31"/>
                    <a:pt x="34" y="33"/>
                  </a:cubicBezTo>
                  <a:cubicBezTo>
                    <a:pt x="34" y="36"/>
                    <a:pt x="33" y="37"/>
                    <a:pt x="31" y="39"/>
                  </a:cubicBezTo>
                  <a:cubicBezTo>
                    <a:pt x="30" y="40"/>
                    <a:pt x="28" y="40"/>
                    <a:pt x="26" y="39"/>
                  </a:cubicBezTo>
                  <a:cubicBezTo>
                    <a:pt x="24" y="39"/>
                    <a:pt x="22" y="37"/>
                    <a:pt x="22" y="35"/>
                  </a:cubicBezTo>
                  <a:cubicBezTo>
                    <a:pt x="22" y="34"/>
                    <a:pt x="22" y="33"/>
                    <a:pt x="24" y="32"/>
                  </a:cubicBezTo>
                  <a:cubicBezTo>
                    <a:pt x="25" y="31"/>
                    <a:pt x="27" y="31"/>
                    <a:pt x="28" y="32"/>
                  </a:cubicBezTo>
                  <a:cubicBezTo>
                    <a:pt x="28" y="33"/>
                    <a:pt x="29" y="34"/>
                    <a:pt x="28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30" y="36"/>
                    <a:pt x="30" y="35"/>
                    <a:pt x="30" y="35"/>
                  </a:cubicBezTo>
                  <a:cubicBezTo>
                    <a:pt x="30" y="33"/>
                    <a:pt x="29" y="32"/>
                    <a:pt x="28" y="31"/>
                  </a:cubicBezTo>
                  <a:cubicBezTo>
                    <a:pt x="27" y="30"/>
                    <a:pt x="25" y="30"/>
                    <a:pt x="24" y="31"/>
                  </a:cubicBezTo>
                  <a:cubicBezTo>
                    <a:pt x="22" y="32"/>
                    <a:pt x="21" y="33"/>
                    <a:pt x="21" y="35"/>
                  </a:cubicBezTo>
                  <a:cubicBezTo>
                    <a:pt x="21" y="38"/>
                    <a:pt x="23" y="40"/>
                    <a:pt x="25" y="41"/>
                  </a:cubicBezTo>
                  <a:cubicBezTo>
                    <a:pt x="28" y="41"/>
                    <a:pt x="30" y="41"/>
                    <a:pt x="32" y="40"/>
                  </a:cubicBezTo>
                  <a:cubicBezTo>
                    <a:pt x="34" y="38"/>
                    <a:pt x="35" y="36"/>
                    <a:pt x="35" y="33"/>
                  </a:cubicBezTo>
                  <a:cubicBezTo>
                    <a:pt x="36" y="30"/>
                    <a:pt x="34" y="28"/>
                    <a:pt x="32" y="26"/>
                  </a:cubicBezTo>
                  <a:cubicBezTo>
                    <a:pt x="28" y="23"/>
                    <a:pt x="22" y="24"/>
                    <a:pt x="16" y="26"/>
                  </a:cubicBezTo>
                  <a:cubicBezTo>
                    <a:pt x="9" y="29"/>
                    <a:pt x="5" y="30"/>
                    <a:pt x="2" y="28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2"/>
                    <a:pt x="5" y="21"/>
                    <a:pt x="7" y="21"/>
                  </a:cubicBezTo>
                  <a:cubicBezTo>
                    <a:pt x="7" y="21"/>
                    <a:pt x="7" y="21"/>
                    <a:pt x="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0"/>
                    <a:pt x="1" y="19"/>
                    <a:pt x="1" y="16"/>
                  </a:cubicBezTo>
                  <a:close/>
                  <a:moveTo>
                    <a:pt x="52" y="17"/>
                  </a:moveTo>
                  <a:cubicBezTo>
                    <a:pt x="54" y="15"/>
                    <a:pt x="54" y="12"/>
                    <a:pt x="52" y="9"/>
                  </a:cubicBezTo>
                  <a:cubicBezTo>
                    <a:pt x="51" y="6"/>
                    <a:pt x="48" y="4"/>
                    <a:pt x="45" y="4"/>
                  </a:cubicBezTo>
                  <a:cubicBezTo>
                    <a:pt x="42" y="5"/>
                    <a:pt x="39" y="6"/>
                    <a:pt x="38" y="9"/>
                  </a:cubicBezTo>
                  <a:cubicBezTo>
                    <a:pt x="37" y="12"/>
                    <a:pt x="37" y="14"/>
                    <a:pt x="39" y="16"/>
                  </a:cubicBezTo>
                  <a:cubicBezTo>
                    <a:pt x="41" y="17"/>
                    <a:pt x="43" y="18"/>
                    <a:pt x="46" y="17"/>
                  </a:cubicBezTo>
                  <a:cubicBezTo>
                    <a:pt x="48" y="15"/>
                    <a:pt x="48" y="14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5" y="10"/>
                    <a:pt x="44" y="10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2"/>
                    <a:pt x="47" y="13"/>
                  </a:cubicBezTo>
                  <a:cubicBezTo>
                    <a:pt x="47" y="13"/>
                    <a:pt x="46" y="15"/>
                    <a:pt x="45" y="16"/>
                  </a:cubicBezTo>
                  <a:cubicBezTo>
                    <a:pt x="43" y="16"/>
                    <a:pt x="41" y="16"/>
                    <a:pt x="40" y="15"/>
                  </a:cubicBezTo>
                  <a:cubicBezTo>
                    <a:pt x="39" y="14"/>
                    <a:pt x="38" y="12"/>
                    <a:pt x="39" y="9"/>
                  </a:cubicBezTo>
                  <a:cubicBezTo>
                    <a:pt x="40" y="7"/>
                    <a:pt x="42" y="6"/>
                    <a:pt x="45" y="6"/>
                  </a:cubicBezTo>
                  <a:cubicBezTo>
                    <a:pt x="47" y="6"/>
                    <a:pt x="50" y="7"/>
                    <a:pt x="51" y="10"/>
                  </a:cubicBezTo>
                  <a:cubicBezTo>
                    <a:pt x="53" y="13"/>
                    <a:pt x="52" y="15"/>
                    <a:pt x="51" y="17"/>
                  </a:cubicBezTo>
                  <a:cubicBezTo>
                    <a:pt x="50" y="19"/>
                    <a:pt x="48" y="20"/>
                    <a:pt x="4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8" y="21"/>
                    <a:pt x="50" y="22"/>
                    <a:pt x="51" y="24"/>
                  </a:cubicBezTo>
                  <a:cubicBezTo>
                    <a:pt x="52" y="26"/>
                    <a:pt x="53" y="28"/>
                    <a:pt x="51" y="31"/>
                  </a:cubicBezTo>
                  <a:cubicBezTo>
                    <a:pt x="50" y="34"/>
                    <a:pt x="47" y="36"/>
                    <a:pt x="45" y="35"/>
                  </a:cubicBezTo>
                  <a:cubicBezTo>
                    <a:pt x="42" y="35"/>
                    <a:pt x="40" y="34"/>
                    <a:pt x="39" y="32"/>
                  </a:cubicBezTo>
                  <a:cubicBezTo>
                    <a:pt x="38" y="30"/>
                    <a:pt x="39" y="27"/>
                    <a:pt x="40" y="26"/>
                  </a:cubicBezTo>
                  <a:cubicBezTo>
                    <a:pt x="41" y="25"/>
                    <a:pt x="43" y="25"/>
                    <a:pt x="45" y="26"/>
                  </a:cubicBezTo>
                  <a:cubicBezTo>
                    <a:pt x="46" y="26"/>
                    <a:pt x="47" y="28"/>
                    <a:pt x="47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5" y="30"/>
                    <a:pt x="44" y="30"/>
                    <a:pt x="44" y="31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6" y="31"/>
                    <a:pt x="47" y="30"/>
                    <a:pt x="48" y="29"/>
                  </a:cubicBezTo>
                  <a:cubicBezTo>
                    <a:pt x="48" y="28"/>
                    <a:pt x="48" y="26"/>
                    <a:pt x="46" y="24"/>
                  </a:cubicBezTo>
                  <a:cubicBezTo>
                    <a:pt x="43" y="23"/>
                    <a:pt x="41" y="24"/>
                    <a:pt x="39" y="25"/>
                  </a:cubicBezTo>
                  <a:cubicBezTo>
                    <a:pt x="37" y="27"/>
                    <a:pt x="37" y="29"/>
                    <a:pt x="38" y="32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48" y="37"/>
                    <a:pt x="51" y="35"/>
                    <a:pt x="52" y="32"/>
                  </a:cubicBezTo>
                  <a:cubicBezTo>
                    <a:pt x="54" y="29"/>
                    <a:pt x="54" y="26"/>
                    <a:pt x="52" y="24"/>
                  </a:cubicBezTo>
                  <a:cubicBezTo>
                    <a:pt x="51" y="22"/>
                    <a:pt x="50" y="21"/>
                    <a:pt x="48" y="21"/>
                  </a:cubicBezTo>
                  <a:cubicBezTo>
                    <a:pt x="50" y="20"/>
                    <a:pt x="51" y="19"/>
                    <a:pt x="52" y="17"/>
                  </a:cubicBezTo>
                  <a:close/>
                  <a:moveTo>
                    <a:pt x="58" y="18"/>
                  </a:moveTo>
                  <a:cubicBezTo>
                    <a:pt x="57" y="18"/>
                    <a:pt x="56" y="19"/>
                    <a:pt x="56" y="21"/>
                  </a:cubicBezTo>
                  <a:cubicBezTo>
                    <a:pt x="56" y="22"/>
                    <a:pt x="57" y="23"/>
                    <a:pt x="58" y="23"/>
                  </a:cubicBezTo>
                  <a:cubicBezTo>
                    <a:pt x="59" y="23"/>
                    <a:pt x="60" y="22"/>
                    <a:pt x="60" y="21"/>
                  </a:cubicBezTo>
                  <a:cubicBezTo>
                    <a:pt x="60" y="19"/>
                    <a:pt x="59" y="18"/>
                    <a:pt x="58" y="18"/>
                  </a:cubicBezTo>
                  <a:close/>
                  <a:moveTo>
                    <a:pt x="68" y="19"/>
                  </a:moveTo>
                  <a:cubicBezTo>
                    <a:pt x="67" y="19"/>
                    <a:pt x="66" y="20"/>
                    <a:pt x="66" y="21"/>
                  </a:cubicBezTo>
                  <a:cubicBezTo>
                    <a:pt x="66" y="22"/>
                    <a:pt x="67" y="22"/>
                    <a:pt x="68" y="22"/>
                  </a:cubicBezTo>
                  <a:cubicBezTo>
                    <a:pt x="69" y="22"/>
                    <a:pt x="70" y="22"/>
                    <a:pt x="70" y="21"/>
                  </a:cubicBezTo>
                  <a:cubicBezTo>
                    <a:pt x="70" y="20"/>
                    <a:pt x="69" y="19"/>
                    <a:pt x="68" y="1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331"/>
            <p:cNvSpPr>
              <a:spLocks/>
            </p:cNvSpPr>
            <p:nvPr/>
          </p:nvSpPr>
          <p:spPr bwMode="auto">
            <a:xfrm>
              <a:off x="0" y="0"/>
              <a:ext cx="2016125" cy="1336675"/>
            </a:xfrm>
            <a:custGeom>
              <a:avLst/>
              <a:gdLst>
                <a:gd name="T0" fmla="*/ 1929720 w 70"/>
                <a:gd name="T1" fmla="*/ 912851 h 41"/>
                <a:gd name="T2" fmla="*/ 1094468 w 70"/>
                <a:gd name="T3" fmla="*/ 847647 h 41"/>
                <a:gd name="T4" fmla="*/ 1094468 w 70"/>
                <a:gd name="T5" fmla="*/ 1304073 h 41"/>
                <a:gd name="T6" fmla="*/ 1411287 w 70"/>
                <a:gd name="T7" fmla="*/ 1141064 h 41"/>
                <a:gd name="T8" fmla="*/ 1180873 w 70"/>
                <a:gd name="T9" fmla="*/ 1010657 h 41"/>
                <a:gd name="T10" fmla="*/ 1180873 w 70"/>
                <a:gd name="T11" fmla="*/ 1141064 h 41"/>
                <a:gd name="T12" fmla="*/ 1209675 w 70"/>
                <a:gd name="T13" fmla="*/ 1043259 h 41"/>
                <a:gd name="T14" fmla="*/ 1353684 w 70"/>
                <a:gd name="T15" fmla="*/ 1141064 h 41"/>
                <a:gd name="T16" fmla="*/ 1094468 w 70"/>
                <a:gd name="T17" fmla="*/ 1271471 h 41"/>
                <a:gd name="T18" fmla="*/ 1123270 w 70"/>
                <a:gd name="T19" fmla="*/ 880249 h 41"/>
                <a:gd name="T20" fmla="*/ 1958521 w 70"/>
                <a:gd name="T21" fmla="*/ 945453 h 41"/>
                <a:gd name="T22" fmla="*/ 1900918 w 70"/>
                <a:gd name="T23" fmla="*/ 684638 h 41"/>
                <a:gd name="T24" fmla="*/ 1958521 w 70"/>
                <a:gd name="T25" fmla="*/ 391222 h 41"/>
                <a:gd name="T26" fmla="*/ 1123270 w 70"/>
                <a:gd name="T27" fmla="*/ 456426 h 41"/>
                <a:gd name="T28" fmla="*/ 1094468 w 70"/>
                <a:gd name="T29" fmla="*/ 97805 h 41"/>
                <a:gd name="T30" fmla="*/ 1353684 w 70"/>
                <a:gd name="T31" fmla="*/ 195611 h 41"/>
                <a:gd name="T32" fmla="*/ 1209675 w 70"/>
                <a:gd name="T33" fmla="*/ 293416 h 41"/>
                <a:gd name="T34" fmla="*/ 1180873 w 70"/>
                <a:gd name="T35" fmla="*/ 195611 h 41"/>
                <a:gd name="T36" fmla="*/ 1180873 w 70"/>
                <a:gd name="T37" fmla="*/ 326018 h 41"/>
                <a:gd name="T38" fmla="*/ 1411287 w 70"/>
                <a:gd name="T39" fmla="*/ 195611 h 41"/>
                <a:gd name="T40" fmla="*/ 1094468 w 70"/>
                <a:gd name="T41" fmla="*/ 65204 h 41"/>
                <a:gd name="T42" fmla="*/ 1094468 w 70"/>
                <a:gd name="T43" fmla="*/ 489027 h 41"/>
                <a:gd name="T44" fmla="*/ 1929720 w 70"/>
                <a:gd name="T45" fmla="*/ 423824 h 41"/>
                <a:gd name="T46" fmla="*/ 1814512 w 70"/>
                <a:gd name="T47" fmla="*/ 652037 h 41"/>
                <a:gd name="T48" fmla="*/ 892855 w 70"/>
                <a:gd name="T49" fmla="*/ 652037 h 41"/>
                <a:gd name="T50" fmla="*/ 1785710 w 70"/>
                <a:gd name="T51" fmla="*/ 684638 h 41"/>
                <a:gd name="T52" fmla="*/ 518432 w 70"/>
                <a:gd name="T53" fmla="*/ 782444 h 41"/>
                <a:gd name="T54" fmla="*/ 720045 w 70"/>
                <a:gd name="T55" fmla="*/ 1206268 h 41"/>
                <a:gd name="T56" fmla="*/ 864053 w 70"/>
                <a:gd name="T57" fmla="*/ 815046 h 41"/>
                <a:gd name="T58" fmla="*/ 633639 w 70"/>
                <a:gd name="T59" fmla="*/ 945453 h 41"/>
                <a:gd name="T60" fmla="*/ 720045 w 70"/>
                <a:gd name="T61" fmla="*/ 1010657 h 41"/>
                <a:gd name="T62" fmla="*/ 662441 w 70"/>
                <a:gd name="T63" fmla="*/ 945453 h 41"/>
                <a:gd name="T64" fmla="*/ 864053 w 70"/>
                <a:gd name="T65" fmla="*/ 847647 h 41"/>
                <a:gd name="T66" fmla="*/ 720045 w 70"/>
                <a:gd name="T67" fmla="*/ 1141064 h 41"/>
                <a:gd name="T68" fmla="*/ 547234 w 70"/>
                <a:gd name="T69" fmla="*/ 782444 h 41"/>
                <a:gd name="T70" fmla="*/ 1900918 w 70"/>
                <a:gd name="T71" fmla="*/ 684638 h 41"/>
                <a:gd name="T72" fmla="*/ 691243 w 70"/>
                <a:gd name="T73" fmla="*/ 652037 h 41"/>
                <a:gd name="T74" fmla="*/ 547234 w 70"/>
                <a:gd name="T75" fmla="*/ 554231 h 41"/>
                <a:gd name="T76" fmla="*/ 720045 w 70"/>
                <a:gd name="T77" fmla="*/ 195611 h 41"/>
                <a:gd name="T78" fmla="*/ 864053 w 70"/>
                <a:gd name="T79" fmla="*/ 489027 h 41"/>
                <a:gd name="T80" fmla="*/ 662441 w 70"/>
                <a:gd name="T81" fmla="*/ 423824 h 41"/>
                <a:gd name="T82" fmla="*/ 720045 w 70"/>
                <a:gd name="T83" fmla="*/ 358620 h 41"/>
                <a:gd name="T84" fmla="*/ 633639 w 70"/>
                <a:gd name="T85" fmla="*/ 391222 h 41"/>
                <a:gd name="T86" fmla="*/ 864053 w 70"/>
                <a:gd name="T87" fmla="*/ 521629 h 41"/>
                <a:gd name="T88" fmla="*/ 720045 w 70"/>
                <a:gd name="T89" fmla="*/ 130407 h 41"/>
                <a:gd name="T90" fmla="*/ 518432 w 70"/>
                <a:gd name="T91" fmla="*/ 554231 h 41"/>
                <a:gd name="T92" fmla="*/ 518432 w 70"/>
                <a:gd name="T93" fmla="*/ 782444 h 41"/>
                <a:gd name="T94" fmla="*/ 403225 w 70"/>
                <a:gd name="T95" fmla="*/ 684638 h 41"/>
                <a:gd name="T96" fmla="*/ 259216 w 70"/>
                <a:gd name="T97" fmla="*/ 684638 h 41"/>
                <a:gd name="T98" fmla="*/ 57604 w 70"/>
                <a:gd name="T99" fmla="*/ 717240 h 41"/>
                <a:gd name="T100" fmla="*/ 57604 w 70"/>
                <a:gd name="T101" fmla="*/ 619435 h 41"/>
                <a:gd name="T102" fmla="*/ 57604 w 70"/>
                <a:gd name="T103" fmla="*/ 717240 h 4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0"/>
                <a:gd name="T157" fmla="*/ 0 h 41"/>
                <a:gd name="T158" fmla="*/ 70 w 70"/>
                <a:gd name="T159" fmla="*/ 41 h 4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0" h="41">
                  <a:moveTo>
                    <a:pt x="69" y="25"/>
                  </a:moveTo>
                  <a:cubicBezTo>
                    <a:pt x="69" y="26"/>
                    <a:pt x="68" y="27"/>
                    <a:pt x="67" y="28"/>
                  </a:cubicBezTo>
                  <a:cubicBezTo>
                    <a:pt x="64" y="30"/>
                    <a:pt x="61" y="29"/>
                    <a:pt x="54" y="26"/>
                  </a:cubicBezTo>
                  <a:cubicBezTo>
                    <a:pt x="48" y="24"/>
                    <a:pt x="42" y="23"/>
                    <a:pt x="38" y="26"/>
                  </a:cubicBezTo>
                  <a:cubicBezTo>
                    <a:pt x="35" y="28"/>
                    <a:pt x="34" y="30"/>
                    <a:pt x="34" y="33"/>
                  </a:cubicBezTo>
                  <a:cubicBezTo>
                    <a:pt x="35" y="36"/>
                    <a:pt x="36" y="38"/>
                    <a:pt x="38" y="40"/>
                  </a:cubicBezTo>
                  <a:cubicBezTo>
                    <a:pt x="39" y="41"/>
                    <a:pt x="42" y="41"/>
                    <a:pt x="44" y="41"/>
                  </a:cubicBezTo>
                  <a:cubicBezTo>
                    <a:pt x="47" y="40"/>
                    <a:pt x="48" y="38"/>
                    <a:pt x="49" y="35"/>
                  </a:cubicBezTo>
                  <a:cubicBezTo>
                    <a:pt x="49" y="33"/>
                    <a:pt x="48" y="32"/>
                    <a:pt x="46" y="31"/>
                  </a:cubicBezTo>
                  <a:cubicBezTo>
                    <a:pt x="44" y="30"/>
                    <a:pt x="43" y="30"/>
                    <a:pt x="41" y="31"/>
                  </a:cubicBezTo>
                  <a:cubicBezTo>
                    <a:pt x="40" y="32"/>
                    <a:pt x="40" y="33"/>
                    <a:pt x="40" y="35"/>
                  </a:cubicBezTo>
                  <a:cubicBezTo>
                    <a:pt x="40" y="35"/>
                    <a:pt x="40" y="36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4"/>
                    <a:pt x="41" y="33"/>
                    <a:pt x="42" y="32"/>
                  </a:cubicBezTo>
                  <a:cubicBezTo>
                    <a:pt x="43" y="31"/>
                    <a:pt x="44" y="31"/>
                    <a:pt x="45" y="32"/>
                  </a:cubicBezTo>
                  <a:cubicBezTo>
                    <a:pt x="47" y="33"/>
                    <a:pt x="48" y="34"/>
                    <a:pt x="47" y="35"/>
                  </a:cubicBezTo>
                  <a:cubicBezTo>
                    <a:pt x="47" y="37"/>
                    <a:pt x="46" y="39"/>
                    <a:pt x="44" y="39"/>
                  </a:cubicBezTo>
                  <a:cubicBezTo>
                    <a:pt x="42" y="40"/>
                    <a:pt x="40" y="40"/>
                    <a:pt x="38" y="39"/>
                  </a:cubicBezTo>
                  <a:cubicBezTo>
                    <a:pt x="37" y="37"/>
                    <a:pt x="36" y="36"/>
                    <a:pt x="36" y="33"/>
                  </a:cubicBezTo>
                  <a:cubicBezTo>
                    <a:pt x="36" y="31"/>
                    <a:pt x="37" y="28"/>
                    <a:pt x="39" y="27"/>
                  </a:cubicBezTo>
                  <a:cubicBezTo>
                    <a:pt x="42" y="25"/>
                    <a:pt x="48" y="25"/>
                    <a:pt x="54" y="28"/>
                  </a:cubicBezTo>
                  <a:cubicBezTo>
                    <a:pt x="61" y="31"/>
                    <a:pt x="65" y="31"/>
                    <a:pt x="68" y="29"/>
                  </a:cubicBezTo>
                  <a:cubicBezTo>
                    <a:pt x="69" y="28"/>
                    <a:pt x="70" y="27"/>
                    <a:pt x="70" y="25"/>
                  </a:cubicBezTo>
                  <a:cubicBezTo>
                    <a:pt x="70" y="23"/>
                    <a:pt x="69" y="21"/>
                    <a:pt x="66" y="21"/>
                  </a:cubicBezTo>
                  <a:cubicBezTo>
                    <a:pt x="69" y="20"/>
                    <a:pt x="70" y="18"/>
                    <a:pt x="70" y="16"/>
                  </a:cubicBezTo>
                  <a:cubicBezTo>
                    <a:pt x="70" y="14"/>
                    <a:pt x="69" y="13"/>
                    <a:pt x="68" y="12"/>
                  </a:cubicBezTo>
                  <a:cubicBezTo>
                    <a:pt x="65" y="10"/>
                    <a:pt x="61" y="10"/>
                    <a:pt x="54" y="14"/>
                  </a:cubicBezTo>
                  <a:cubicBezTo>
                    <a:pt x="48" y="16"/>
                    <a:pt x="42" y="16"/>
                    <a:pt x="39" y="14"/>
                  </a:cubicBezTo>
                  <a:cubicBezTo>
                    <a:pt x="37" y="13"/>
                    <a:pt x="36" y="10"/>
                    <a:pt x="36" y="8"/>
                  </a:cubicBezTo>
                  <a:cubicBezTo>
                    <a:pt x="36" y="6"/>
                    <a:pt x="37" y="4"/>
                    <a:pt x="38" y="3"/>
                  </a:cubicBezTo>
                  <a:cubicBezTo>
                    <a:pt x="40" y="1"/>
                    <a:pt x="42" y="1"/>
                    <a:pt x="44" y="2"/>
                  </a:cubicBezTo>
                  <a:cubicBezTo>
                    <a:pt x="46" y="2"/>
                    <a:pt x="47" y="4"/>
                    <a:pt x="47" y="6"/>
                  </a:cubicBezTo>
                  <a:cubicBezTo>
                    <a:pt x="48" y="7"/>
                    <a:pt x="47" y="8"/>
                    <a:pt x="45" y="9"/>
                  </a:cubicBezTo>
                  <a:cubicBezTo>
                    <a:pt x="44" y="10"/>
                    <a:pt x="43" y="10"/>
                    <a:pt x="42" y="9"/>
                  </a:cubicBezTo>
                  <a:cubicBezTo>
                    <a:pt x="41" y="8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8"/>
                    <a:pt x="40" y="9"/>
                    <a:pt x="41" y="10"/>
                  </a:cubicBezTo>
                  <a:cubicBezTo>
                    <a:pt x="43" y="11"/>
                    <a:pt x="44" y="11"/>
                    <a:pt x="46" y="10"/>
                  </a:cubicBezTo>
                  <a:cubicBezTo>
                    <a:pt x="48" y="10"/>
                    <a:pt x="49" y="8"/>
                    <a:pt x="49" y="6"/>
                  </a:cubicBezTo>
                  <a:cubicBezTo>
                    <a:pt x="48" y="3"/>
                    <a:pt x="47" y="1"/>
                    <a:pt x="44" y="0"/>
                  </a:cubicBezTo>
                  <a:cubicBezTo>
                    <a:pt x="42" y="0"/>
                    <a:pt x="39" y="0"/>
                    <a:pt x="38" y="2"/>
                  </a:cubicBezTo>
                  <a:cubicBezTo>
                    <a:pt x="36" y="3"/>
                    <a:pt x="35" y="5"/>
                    <a:pt x="34" y="8"/>
                  </a:cubicBezTo>
                  <a:cubicBezTo>
                    <a:pt x="34" y="11"/>
                    <a:pt x="35" y="13"/>
                    <a:pt x="38" y="15"/>
                  </a:cubicBezTo>
                  <a:cubicBezTo>
                    <a:pt x="42" y="18"/>
                    <a:pt x="48" y="18"/>
                    <a:pt x="54" y="15"/>
                  </a:cubicBezTo>
                  <a:cubicBezTo>
                    <a:pt x="61" y="12"/>
                    <a:pt x="64" y="11"/>
                    <a:pt x="67" y="13"/>
                  </a:cubicBezTo>
                  <a:cubicBezTo>
                    <a:pt x="68" y="14"/>
                    <a:pt x="69" y="15"/>
                    <a:pt x="69" y="16"/>
                  </a:cubicBezTo>
                  <a:cubicBezTo>
                    <a:pt x="69" y="19"/>
                    <a:pt x="65" y="20"/>
                    <a:pt x="6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9" y="22"/>
                    <a:pt x="69" y="25"/>
                  </a:cubicBezTo>
                  <a:close/>
                  <a:moveTo>
                    <a:pt x="18" y="24"/>
                  </a:moveTo>
                  <a:cubicBezTo>
                    <a:pt x="16" y="26"/>
                    <a:pt x="16" y="29"/>
                    <a:pt x="17" y="32"/>
                  </a:cubicBezTo>
                  <a:cubicBezTo>
                    <a:pt x="19" y="35"/>
                    <a:pt x="22" y="37"/>
                    <a:pt x="25" y="37"/>
                  </a:cubicBezTo>
                  <a:cubicBezTo>
                    <a:pt x="28" y="36"/>
                    <a:pt x="31" y="35"/>
                    <a:pt x="32" y="32"/>
                  </a:cubicBezTo>
                  <a:cubicBezTo>
                    <a:pt x="33" y="29"/>
                    <a:pt x="32" y="27"/>
                    <a:pt x="30" y="25"/>
                  </a:cubicBezTo>
                  <a:cubicBezTo>
                    <a:pt x="29" y="24"/>
                    <a:pt x="26" y="23"/>
                    <a:pt x="24" y="24"/>
                  </a:cubicBezTo>
                  <a:cubicBezTo>
                    <a:pt x="22" y="26"/>
                    <a:pt x="22" y="28"/>
                    <a:pt x="22" y="29"/>
                  </a:cubicBezTo>
                  <a:cubicBezTo>
                    <a:pt x="22" y="30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6"/>
                    <a:pt x="25" y="26"/>
                  </a:cubicBezTo>
                  <a:cubicBezTo>
                    <a:pt x="26" y="25"/>
                    <a:pt x="28" y="25"/>
                    <a:pt x="30" y="26"/>
                  </a:cubicBezTo>
                  <a:cubicBezTo>
                    <a:pt x="31" y="27"/>
                    <a:pt x="31" y="30"/>
                    <a:pt x="31" y="32"/>
                  </a:cubicBezTo>
                  <a:cubicBezTo>
                    <a:pt x="30" y="34"/>
                    <a:pt x="28" y="35"/>
                    <a:pt x="25" y="35"/>
                  </a:cubicBezTo>
                  <a:cubicBezTo>
                    <a:pt x="22" y="35"/>
                    <a:pt x="20" y="34"/>
                    <a:pt x="19" y="31"/>
                  </a:cubicBezTo>
                  <a:cubicBezTo>
                    <a:pt x="17" y="28"/>
                    <a:pt x="18" y="26"/>
                    <a:pt x="19" y="24"/>
                  </a:cubicBezTo>
                  <a:cubicBezTo>
                    <a:pt x="20" y="22"/>
                    <a:pt x="22" y="21"/>
                    <a:pt x="24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20"/>
                    <a:pt x="20" y="19"/>
                    <a:pt x="19" y="17"/>
                  </a:cubicBezTo>
                  <a:cubicBezTo>
                    <a:pt x="18" y="15"/>
                    <a:pt x="17" y="13"/>
                    <a:pt x="19" y="10"/>
                  </a:cubicBezTo>
                  <a:cubicBezTo>
                    <a:pt x="20" y="7"/>
                    <a:pt x="22" y="6"/>
                    <a:pt x="25" y="6"/>
                  </a:cubicBezTo>
                  <a:cubicBezTo>
                    <a:pt x="28" y="6"/>
                    <a:pt x="30" y="7"/>
                    <a:pt x="31" y="9"/>
                  </a:cubicBezTo>
                  <a:cubicBezTo>
                    <a:pt x="31" y="12"/>
                    <a:pt x="31" y="14"/>
                    <a:pt x="30" y="15"/>
                  </a:cubicBezTo>
                  <a:cubicBezTo>
                    <a:pt x="28" y="16"/>
                    <a:pt x="26" y="16"/>
                    <a:pt x="25" y="16"/>
                  </a:cubicBezTo>
                  <a:cubicBezTo>
                    <a:pt x="23" y="15"/>
                    <a:pt x="23" y="13"/>
                    <a:pt x="23" y="13"/>
                  </a:cubicBezTo>
                  <a:cubicBezTo>
                    <a:pt x="23" y="12"/>
                    <a:pt x="24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2" y="11"/>
                    <a:pt x="22" y="12"/>
                  </a:cubicBezTo>
                  <a:cubicBezTo>
                    <a:pt x="22" y="14"/>
                    <a:pt x="22" y="15"/>
                    <a:pt x="24" y="17"/>
                  </a:cubicBezTo>
                  <a:cubicBezTo>
                    <a:pt x="26" y="18"/>
                    <a:pt x="29" y="17"/>
                    <a:pt x="30" y="16"/>
                  </a:cubicBezTo>
                  <a:cubicBezTo>
                    <a:pt x="32" y="14"/>
                    <a:pt x="33" y="12"/>
                    <a:pt x="32" y="9"/>
                  </a:cubicBezTo>
                  <a:cubicBezTo>
                    <a:pt x="31" y="6"/>
                    <a:pt x="28" y="5"/>
                    <a:pt x="25" y="4"/>
                  </a:cubicBezTo>
                  <a:cubicBezTo>
                    <a:pt x="22" y="4"/>
                    <a:pt x="19" y="6"/>
                    <a:pt x="17" y="9"/>
                  </a:cubicBezTo>
                  <a:cubicBezTo>
                    <a:pt x="16" y="12"/>
                    <a:pt x="16" y="15"/>
                    <a:pt x="18" y="17"/>
                  </a:cubicBezTo>
                  <a:cubicBezTo>
                    <a:pt x="19" y="19"/>
                    <a:pt x="20" y="20"/>
                    <a:pt x="21" y="21"/>
                  </a:cubicBezTo>
                  <a:cubicBezTo>
                    <a:pt x="20" y="21"/>
                    <a:pt x="19" y="22"/>
                    <a:pt x="18" y="24"/>
                  </a:cubicBezTo>
                  <a:close/>
                  <a:moveTo>
                    <a:pt x="12" y="23"/>
                  </a:moveTo>
                  <a:cubicBezTo>
                    <a:pt x="13" y="23"/>
                    <a:pt x="14" y="22"/>
                    <a:pt x="14" y="21"/>
                  </a:cubicBezTo>
                  <a:cubicBezTo>
                    <a:pt x="14" y="19"/>
                    <a:pt x="13" y="18"/>
                    <a:pt x="12" y="18"/>
                  </a:cubicBezTo>
                  <a:cubicBezTo>
                    <a:pt x="10" y="18"/>
                    <a:pt x="9" y="19"/>
                    <a:pt x="9" y="21"/>
                  </a:cubicBezTo>
                  <a:cubicBezTo>
                    <a:pt x="9" y="22"/>
                    <a:pt x="10" y="23"/>
                    <a:pt x="12" y="23"/>
                  </a:cubicBezTo>
                  <a:close/>
                  <a:moveTo>
                    <a:pt x="2" y="22"/>
                  </a:moveTo>
                  <a:cubicBezTo>
                    <a:pt x="3" y="22"/>
                    <a:pt x="3" y="21"/>
                    <a:pt x="3" y="21"/>
                  </a:cubicBezTo>
                  <a:cubicBezTo>
                    <a:pt x="3" y="20"/>
                    <a:pt x="3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1"/>
                    <a:pt x="1" y="22"/>
                    <a:pt x="2" y="2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8909" name="Rectangle 333"/>
          <p:cNvSpPr>
            <a:spLocks/>
          </p:cNvSpPr>
          <p:nvPr/>
        </p:nvSpPr>
        <p:spPr bwMode="auto">
          <a:xfrm>
            <a:off x="3575050" y="3030538"/>
            <a:ext cx="1100138" cy="2755900"/>
          </a:xfrm>
          <a:prstGeom prst="rect">
            <a:avLst/>
          </a:prstGeom>
          <a:solidFill>
            <a:srgbClr val="3B3838">
              <a:alpha val="20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48911" name="Rectangle 335"/>
          <p:cNvSpPr>
            <a:spLocks/>
          </p:cNvSpPr>
          <p:nvPr/>
        </p:nvSpPr>
        <p:spPr bwMode="auto">
          <a:xfrm>
            <a:off x="5510213" y="3030538"/>
            <a:ext cx="1100137" cy="2220912"/>
          </a:xfrm>
          <a:prstGeom prst="rect">
            <a:avLst/>
          </a:prstGeom>
          <a:solidFill>
            <a:srgbClr val="FFFFFF">
              <a:alpha val="20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48913" name="Rectangle 337"/>
          <p:cNvSpPr>
            <a:spLocks/>
          </p:cNvSpPr>
          <p:nvPr/>
        </p:nvSpPr>
        <p:spPr bwMode="auto">
          <a:xfrm>
            <a:off x="7445375" y="3030538"/>
            <a:ext cx="1098550" cy="3038475"/>
          </a:xfrm>
          <a:prstGeom prst="rect">
            <a:avLst/>
          </a:prstGeom>
          <a:solidFill>
            <a:srgbClr val="FFFFFF">
              <a:alpha val="20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48915" name="Rectangle 339"/>
          <p:cNvSpPr>
            <a:spLocks noChangeArrowheads="1"/>
          </p:cNvSpPr>
          <p:nvPr/>
        </p:nvSpPr>
        <p:spPr bwMode="auto">
          <a:xfrm>
            <a:off x="3935413" y="2947988"/>
            <a:ext cx="6111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4400" b="1">
                <a:solidFill>
                  <a:srgbClr val="FFFFFF"/>
                </a:solidFill>
              </a:rPr>
              <a:t>1</a:t>
            </a:r>
            <a:endParaRPr lang="zh-CN" altLang="zh-CN"/>
          </a:p>
        </p:txBody>
      </p:sp>
      <p:sp>
        <p:nvSpPr>
          <p:cNvPr id="1048917" name="Rectangle 341"/>
          <p:cNvSpPr>
            <a:spLocks noChangeArrowheads="1"/>
          </p:cNvSpPr>
          <p:nvPr/>
        </p:nvSpPr>
        <p:spPr bwMode="auto">
          <a:xfrm>
            <a:off x="5808663" y="2947988"/>
            <a:ext cx="6096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4400" b="1">
                <a:solidFill>
                  <a:srgbClr val="FFFFFF"/>
                </a:solidFill>
              </a:rPr>
              <a:t>2</a:t>
            </a:r>
            <a:endParaRPr lang="zh-CN" altLang="zh-CN"/>
          </a:p>
        </p:txBody>
      </p:sp>
      <p:sp>
        <p:nvSpPr>
          <p:cNvPr id="1048919" name="Rectangle 343"/>
          <p:cNvSpPr>
            <a:spLocks noChangeArrowheads="1"/>
          </p:cNvSpPr>
          <p:nvPr/>
        </p:nvSpPr>
        <p:spPr bwMode="auto">
          <a:xfrm>
            <a:off x="7751763" y="2946400"/>
            <a:ext cx="6111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4400" b="1">
                <a:solidFill>
                  <a:srgbClr val="FFFFFF"/>
                </a:solidFill>
              </a:rPr>
              <a:t>3</a:t>
            </a:r>
            <a:endParaRPr lang="zh-CN" altLang="zh-CN"/>
          </a:p>
        </p:txBody>
      </p:sp>
      <p:sp>
        <p:nvSpPr>
          <p:cNvPr id="1048921" name="Rectangle 345"/>
          <p:cNvSpPr>
            <a:spLocks noChangeArrowheads="1"/>
          </p:cNvSpPr>
          <p:nvPr/>
        </p:nvSpPr>
        <p:spPr bwMode="auto">
          <a:xfrm>
            <a:off x="3883025" y="3719513"/>
            <a:ext cx="538163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buSzPct val="100000"/>
            </a:pPr>
            <a:r>
              <a:rPr lang="zh-CN" altLang="en-US" sz="2400" b="1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心理</a:t>
            </a:r>
            <a:endParaRPr lang="zh-CN" altLang="en-US" sz="2800"/>
          </a:p>
        </p:txBody>
      </p:sp>
      <p:sp>
        <p:nvSpPr>
          <p:cNvPr id="1048923" name="Rectangle 347"/>
          <p:cNvSpPr>
            <a:spLocks noChangeArrowheads="1"/>
          </p:cNvSpPr>
          <p:nvPr/>
        </p:nvSpPr>
        <p:spPr bwMode="auto">
          <a:xfrm>
            <a:off x="5824538" y="3765550"/>
            <a:ext cx="538162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buSzPct val="100000"/>
            </a:pPr>
            <a:r>
              <a:rPr lang="zh-CN" altLang="en-US" sz="2400" b="1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生理</a:t>
            </a:r>
            <a:endParaRPr lang="zh-CN" altLang="en-US" sz="2800"/>
          </a:p>
        </p:txBody>
      </p:sp>
      <p:sp>
        <p:nvSpPr>
          <p:cNvPr id="1048925" name="Rectangle 349"/>
          <p:cNvSpPr>
            <a:spLocks noChangeArrowheads="1"/>
          </p:cNvSpPr>
          <p:nvPr/>
        </p:nvSpPr>
        <p:spPr bwMode="auto">
          <a:xfrm>
            <a:off x="7739063" y="3714750"/>
            <a:ext cx="538162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buSzPct val="100000"/>
            </a:pPr>
            <a:r>
              <a:rPr lang="zh-CN" altLang="en-US" sz="2400" b="1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社会</a:t>
            </a:r>
            <a:endParaRPr lang="zh-CN" altLang="en-US" sz="2800"/>
          </a:p>
        </p:txBody>
      </p:sp>
      <p:cxnSp>
        <p:nvCxnSpPr>
          <p:cNvPr id="3145755" name="Line 27"/>
          <p:cNvCxnSpPr>
            <a:cxnSpLocks noChangeShapeType="1"/>
          </p:cNvCxnSpPr>
          <p:nvPr/>
        </p:nvCxnSpPr>
        <p:spPr bwMode="auto">
          <a:xfrm>
            <a:off x="3575050" y="3644900"/>
            <a:ext cx="4968875" cy="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45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45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145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45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8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4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0" decel="100000" fill="hold"/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4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89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0" decel="100000" fill="hold"/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4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4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-897"/>
          <p:cNvGrpSpPr>
            <a:grpSpLocks/>
          </p:cNvGrpSpPr>
          <p:nvPr/>
        </p:nvGrpSpPr>
        <p:grpSpPr bwMode="auto"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3082" name="Rectangle 351"/>
            <p:cNvSpPr>
              <a:spLocks noChangeArrowheads="1"/>
            </p:cNvSpPr>
            <p:nvPr/>
          </p:nvSpPr>
          <p:spPr bwMode="auto">
            <a:xfrm>
              <a:off x="0" y="0"/>
              <a:ext cx="216024" cy="21602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Rectangle 353"/>
            <p:cNvSpPr>
              <a:spLocks noChangeArrowheads="1"/>
            </p:cNvSpPr>
            <p:nvPr/>
          </p:nvSpPr>
          <p:spPr bwMode="auto">
            <a:xfrm>
              <a:off x="152400" y="152400"/>
              <a:ext cx="216024" cy="216024"/>
            </a:xfrm>
            <a:prstGeom prst="rect">
              <a:avLst/>
            </a:prstGeom>
            <a:solidFill>
              <a:srgbClr val="FFFFFF">
                <a:alpha val="5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Rectangle 355"/>
            <p:cNvSpPr>
              <a:spLocks noChangeArrowheads="1"/>
            </p:cNvSpPr>
            <p:nvPr/>
          </p:nvSpPr>
          <p:spPr bwMode="auto">
            <a:xfrm>
              <a:off x="3122664" y="108011"/>
              <a:ext cx="216024" cy="21602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5" name="Rectangle 357"/>
          <p:cNvSpPr>
            <a:spLocks noChangeArrowheads="1"/>
          </p:cNvSpPr>
          <p:nvPr/>
        </p:nvSpPr>
        <p:spPr bwMode="auto">
          <a:xfrm>
            <a:off x="893763" y="179388"/>
            <a:ext cx="1211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心理诱导</a:t>
            </a:r>
            <a:endParaRPr lang="zh-CN" altLang="zh-CN" sz="2000" b="1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3076" name="Oval 359"/>
          <p:cNvSpPr>
            <a:spLocks noChangeArrowheads="1"/>
          </p:cNvSpPr>
          <p:nvPr/>
        </p:nvSpPr>
        <p:spPr bwMode="auto">
          <a:xfrm>
            <a:off x="1320800" y="3717925"/>
            <a:ext cx="2438400" cy="2300288"/>
          </a:xfrm>
          <a:prstGeom prst="ellipse">
            <a:avLst/>
          </a:prstGeom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" name="Oval 361"/>
          <p:cNvSpPr>
            <a:spLocks noChangeArrowheads="1"/>
          </p:cNvSpPr>
          <p:nvPr/>
        </p:nvSpPr>
        <p:spPr bwMode="auto">
          <a:xfrm>
            <a:off x="2844800" y="3443288"/>
            <a:ext cx="1936750" cy="1828800"/>
          </a:xfrm>
          <a:prstGeom prst="ellipse">
            <a:avLst/>
          </a:prstGeom>
          <a:solidFill>
            <a:srgbClr val="566D79">
              <a:alpha val="29803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8" name="Oval 363"/>
          <p:cNvSpPr>
            <a:spLocks/>
          </p:cNvSpPr>
          <p:nvPr/>
        </p:nvSpPr>
        <p:spPr bwMode="auto">
          <a:xfrm>
            <a:off x="1130300" y="1584325"/>
            <a:ext cx="2819400" cy="2773363"/>
          </a:xfrm>
          <a:prstGeom prst="ellipse">
            <a:avLst/>
          </a:prstGeom>
          <a:blipFill dpi="0" rotWithShape="0">
            <a:blip r:embed="rId4"/>
            <a:srcRect/>
            <a:stretch>
              <a:fillRect/>
            </a:stretch>
          </a:blipFill>
          <a:ln w="127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48941" name="Rectangle 365"/>
          <p:cNvSpPr>
            <a:spLocks noChangeArrowheads="1"/>
          </p:cNvSpPr>
          <p:nvPr/>
        </p:nvSpPr>
        <p:spPr bwMode="auto">
          <a:xfrm>
            <a:off x="5233988" y="1995488"/>
            <a:ext cx="2644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心理因素</a:t>
            </a:r>
            <a:endParaRPr lang="zh-CN" altLang="en-US"/>
          </a:p>
        </p:txBody>
      </p:sp>
      <p:cxnSp>
        <p:nvCxnSpPr>
          <p:cNvPr id="3145757" name="Line 29"/>
          <p:cNvCxnSpPr>
            <a:cxnSpLocks noChangeShapeType="1"/>
          </p:cNvCxnSpPr>
          <p:nvPr/>
        </p:nvCxnSpPr>
        <p:spPr bwMode="auto">
          <a:xfrm>
            <a:off x="5233988" y="2471738"/>
            <a:ext cx="6062662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oval" w="med" len="med"/>
            <a:tailEnd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38750" y="2574925"/>
            <a:ext cx="600075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 Light" pitchFamily="2" charset="0"/>
              <a:buAutoNum type="arabicPeriod"/>
            </a:pPr>
            <a:r>
              <a:rPr lang="zh-CN" altLang="en-US">
                <a:solidFill>
                  <a:srgbClr val="FFFFFF"/>
                </a:solidFill>
              </a:rPr>
              <a:t>审美疲劳：因长期的婚姻生活而对配偶产生了平淡和麻木的感觉。一些人们有喜新厌旧的“本能”，这是难以避免的。</a:t>
            </a:r>
            <a:endParaRPr lang="en-US" altLang="zh-CN">
              <a:solidFill>
                <a:srgbClr val="FFFFFF"/>
              </a:solidFill>
            </a:endParaRPr>
          </a:p>
          <a:p>
            <a:pPr marL="342900" indent="-342900">
              <a:buFont typeface="Calibri Light" pitchFamily="2" charset="0"/>
              <a:buAutoNum type="arabicPeriod"/>
            </a:pPr>
            <a:endParaRPr lang="en-US" altLang="zh-CN">
              <a:solidFill>
                <a:srgbClr val="FFFFFF"/>
              </a:solidFill>
            </a:endParaRPr>
          </a:p>
          <a:p>
            <a:pPr marL="342900" indent="-342900">
              <a:buFont typeface="Calibri Light" pitchFamily="2" charset="0"/>
              <a:buAutoNum type="arabicPeriod"/>
            </a:pPr>
            <a:endParaRPr lang="en-US" altLang="zh-CN">
              <a:solidFill>
                <a:srgbClr val="FFFFFF"/>
              </a:solidFill>
            </a:endParaRPr>
          </a:p>
          <a:p>
            <a:pPr marL="342900" indent="-342900">
              <a:buFont typeface="Calibri Light" pitchFamily="2" charset="0"/>
              <a:buAutoNum type="arabicPeriod"/>
            </a:pPr>
            <a:endParaRPr lang="en-US" altLang="zh-CN">
              <a:solidFill>
                <a:srgbClr val="FFFFFF"/>
              </a:solidFill>
            </a:endParaRPr>
          </a:p>
          <a:p>
            <a:pPr marL="342900" indent="-342900">
              <a:buFont typeface="Calibri Light" pitchFamily="2" charset="0"/>
              <a:buAutoNum type="arabicPeriod"/>
            </a:pPr>
            <a:r>
              <a:rPr lang="zh-CN" altLang="en-US">
                <a:solidFill>
                  <a:srgbClr val="FFFFFF"/>
                </a:solidFill>
              </a:rPr>
              <a:t>渴望激情：对于部分正常人，若一切都归于平淡的话，也就失去了生活的意义，尤其是在敏感的情感生活里，这种体会更加明显。</a:t>
            </a:r>
            <a:endParaRPr lang="en-US" altLang="zh-CN">
              <a:solidFill>
                <a:srgbClr val="FFFFFF"/>
              </a:solidFill>
            </a:endParaRPr>
          </a:p>
          <a:p>
            <a:pPr marL="342900" indent="-342900"/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-883"/>
          <p:cNvGrpSpPr>
            <a:grpSpLocks/>
          </p:cNvGrpSpPr>
          <p:nvPr/>
        </p:nvGrpSpPr>
        <p:grpSpPr bwMode="auto"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4106" name="Rectangle 411"/>
            <p:cNvSpPr>
              <a:spLocks noChangeArrowheads="1"/>
            </p:cNvSpPr>
            <p:nvPr/>
          </p:nvSpPr>
          <p:spPr bwMode="auto">
            <a:xfrm>
              <a:off x="0" y="0"/>
              <a:ext cx="216024" cy="21602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07" name="Rectangle 413"/>
            <p:cNvSpPr>
              <a:spLocks noChangeArrowheads="1"/>
            </p:cNvSpPr>
            <p:nvPr/>
          </p:nvSpPr>
          <p:spPr bwMode="auto">
            <a:xfrm>
              <a:off x="152400" y="152400"/>
              <a:ext cx="216024" cy="216024"/>
            </a:xfrm>
            <a:prstGeom prst="rect">
              <a:avLst/>
            </a:prstGeom>
            <a:solidFill>
              <a:srgbClr val="FFFFFF">
                <a:alpha val="5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08" name="Rectangle 415"/>
            <p:cNvSpPr>
              <a:spLocks noChangeArrowheads="1"/>
            </p:cNvSpPr>
            <p:nvPr/>
          </p:nvSpPr>
          <p:spPr bwMode="auto">
            <a:xfrm>
              <a:off x="3122664" y="108011"/>
              <a:ext cx="216024" cy="21602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993" name="Rectangle 417"/>
          <p:cNvSpPr>
            <a:spLocks noChangeArrowheads="1"/>
          </p:cNvSpPr>
          <p:nvPr/>
        </p:nvSpPr>
        <p:spPr bwMode="auto">
          <a:xfrm>
            <a:off x="881063" y="179388"/>
            <a:ext cx="1211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生理因素</a:t>
            </a:r>
            <a:endParaRPr lang="zh-CN" altLang="zh-CN" sz="2000" b="1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grpSp>
        <p:nvGrpSpPr>
          <p:cNvPr id="3" name="Group -881"/>
          <p:cNvGrpSpPr>
            <a:grpSpLocks/>
          </p:cNvGrpSpPr>
          <p:nvPr/>
        </p:nvGrpSpPr>
        <p:grpSpPr bwMode="auto">
          <a:xfrm>
            <a:off x="5988050" y="2870200"/>
            <a:ext cx="1130300" cy="1060450"/>
            <a:chOff x="0" y="0"/>
            <a:chExt cx="1130424" cy="1060704"/>
          </a:xfrm>
        </p:grpSpPr>
        <p:sp>
          <p:nvSpPr>
            <p:cNvPr id="4104" name="AutoShape 419"/>
            <p:cNvSpPr>
              <a:spLocks noChangeArrowheads="1"/>
            </p:cNvSpPr>
            <p:nvPr/>
          </p:nvSpPr>
          <p:spPr bwMode="auto"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SzPct val="100000"/>
              </a:pPr>
              <a:endParaRPr lang="zh-CN" altLang="zh-CN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4105" name="AutoShape 421"/>
            <p:cNvSpPr>
              <a:spLocks noChangeArrowheads="1"/>
            </p:cNvSpPr>
            <p:nvPr/>
          </p:nvSpPr>
          <p:spPr bwMode="auto"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SzPct val="100000"/>
              </a:pPr>
              <a:endParaRPr lang="zh-CN" altLang="zh-CN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pic>
        <p:nvPicPr>
          <p:cNvPr id="2097161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8213" y="2274888"/>
            <a:ext cx="3532187" cy="225266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1048999" name="Rectangle 423"/>
          <p:cNvSpPr>
            <a:spLocks noChangeArrowheads="1"/>
          </p:cNvSpPr>
          <p:nvPr/>
        </p:nvSpPr>
        <p:spPr bwMode="auto">
          <a:xfrm>
            <a:off x="7242175" y="2644775"/>
            <a:ext cx="34575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rgbClr val="FFFFFF"/>
              </a:buClr>
              <a:buSzPct val="100000"/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在每个人心里，爱情都是纯洁的。但在实际生活中，夫妻生活是爱情的一部分。无法在姓性生活上面让对方得到满足，必然会是对方心生疑惑，产生不满。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+mj-lt"/>
              <a:buAutoNum type="arabicPeriod"/>
              <a:defRPr/>
            </a:pP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追求异性，繁衍后代是生物本能（这一般只用于非人动物）。</a:t>
            </a:r>
            <a:endParaRPr lang="zh-CN" altLang="zh-CN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49001" name="Rectangle 425"/>
          <p:cNvSpPr>
            <a:spLocks noChangeArrowheads="1"/>
          </p:cNvSpPr>
          <p:nvPr/>
        </p:nvSpPr>
        <p:spPr bwMode="auto">
          <a:xfrm>
            <a:off x="7232650" y="2286000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2000" b="1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  <a:sym typeface="Calibri" pitchFamily="2" charset="0"/>
              </a:rPr>
              <a:t>生理因素</a:t>
            </a:r>
            <a:endParaRPr lang="zh-CN" altLang="zh-CN" sz="2000" b="1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4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9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4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4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-867"/>
          <p:cNvGrpSpPr>
            <a:grpSpLocks/>
          </p:cNvGrpSpPr>
          <p:nvPr/>
        </p:nvGrpSpPr>
        <p:grpSpPr bwMode="auto"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5138" name="Rectangle 475"/>
            <p:cNvSpPr>
              <a:spLocks noChangeArrowheads="1"/>
            </p:cNvSpPr>
            <p:nvPr/>
          </p:nvSpPr>
          <p:spPr bwMode="auto">
            <a:xfrm>
              <a:off x="0" y="0"/>
              <a:ext cx="216024" cy="21602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39" name="Rectangle 477"/>
            <p:cNvSpPr>
              <a:spLocks noChangeArrowheads="1"/>
            </p:cNvSpPr>
            <p:nvPr/>
          </p:nvSpPr>
          <p:spPr bwMode="auto">
            <a:xfrm>
              <a:off x="152400" y="152400"/>
              <a:ext cx="216024" cy="216024"/>
            </a:xfrm>
            <a:prstGeom prst="rect">
              <a:avLst/>
            </a:prstGeom>
            <a:solidFill>
              <a:srgbClr val="FFFFFF">
                <a:alpha val="5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40" name="Rectangle 479"/>
            <p:cNvSpPr>
              <a:spLocks noChangeArrowheads="1"/>
            </p:cNvSpPr>
            <p:nvPr/>
          </p:nvSpPr>
          <p:spPr bwMode="auto">
            <a:xfrm>
              <a:off x="3122664" y="108011"/>
              <a:ext cx="216024" cy="21602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9057" name="Rectangle 481"/>
          <p:cNvSpPr>
            <a:spLocks noChangeArrowheads="1"/>
          </p:cNvSpPr>
          <p:nvPr/>
        </p:nvSpPr>
        <p:spPr bwMode="auto">
          <a:xfrm>
            <a:off x="884238" y="179388"/>
            <a:ext cx="1211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社会影响</a:t>
            </a:r>
            <a:endParaRPr lang="zh-CN" altLang="zh-CN" sz="2000" b="1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049061" name="Rectangle 485"/>
          <p:cNvSpPr>
            <a:spLocks noChangeArrowheads="1"/>
          </p:cNvSpPr>
          <p:nvPr/>
        </p:nvSpPr>
        <p:spPr bwMode="auto">
          <a:xfrm>
            <a:off x="4910138" y="2103438"/>
            <a:ext cx="2312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社会影响</a:t>
            </a:r>
            <a:endParaRPr lang="zh-CN" altLang="zh-CN" sz="2000"/>
          </a:p>
        </p:txBody>
      </p:sp>
      <p:sp>
        <p:nvSpPr>
          <p:cNvPr id="1049063" name="Freeform 487"/>
          <p:cNvSpPr>
            <a:spLocks noChangeArrowheads="1"/>
          </p:cNvSpPr>
          <p:nvPr/>
        </p:nvSpPr>
        <p:spPr bwMode="auto">
          <a:xfrm>
            <a:off x="5300663" y="901700"/>
            <a:ext cx="1516062" cy="1079500"/>
          </a:xfrm>
          <a:custGeom>
            <a:avLst/>
            <a:gdLst>
              <a:gd name="T0" fmla="*/ 1490072 w 175"/>
              <a:gd name="T1" fmla="*/ 53090 h 122"/>
              <a:gd name="T2" fmla="*/ 1455420 w 175"/>
              <a:gd name="T3" fmla="*/ 26545 h 122"/>
              <a:gd name="T4" fmla="*/ 1377451 w 175"/>
              <a:gd name="T5" fmla="*/ 0 h 122"/>
              <a:gd name="T6" fmla="*/ 138611 w 175"/>
              <a:gd name="T7" fmla="*/ 0 h 122"/>
              <a:gd name="T8" fmla="*/ 34653 w 175"/>
              <a:gd name="T9" fmla="*/ 44242 h 122"/>
              <a:gd name="T10" fmla="*/ 34653 w 175"/>
              <a:gd name="T11" fmla="*/ 35393 h 122"/>
              <a:gd name="T12" fmla="*/ 34653 w 175"/>
              <a:gd name="T13" fmla="*/ 53090 h 122"/>
              <a:gd name="T14" fmla="*/ 25990 w 175"/>
              <a:gd name="T15" fmla="*/ 61939 h 122"/>
              <a:gd name="T16" fmla="*/ 8663 w 175"/>
              <a:gd name="T17" fmla="*/ 106180 h 122"/>
              <a:gd name="T18" fmla="*/ 0 w 175"/>
              <a:gd name="T19" fmla="*/ 141574 h 122"/>
              <a:gd name="T20" fmla="*/ 0 w 175"/>
              <a:gd name="T21" fmla="*/ 937926 h 122"/>
              <a:gd name="T22" fmla="*/ 8663 w 175"/>
              <a:gd name="T23" fmla="*/ 982168 h 122"/>
              <a:gd name="T24" fmla="*/ 25990 w 175"/>
              <a:gd name="T25" fmla="*/ 1026410 h 122"/>
              <a:gd name="T26" fmla="*/ 138611 w 175"/>
              <a:gd name="T27" fmla="*/ 1079500 h 122"/>
              <a:gd name="T28" fmla="*/ 1377451 w 175"/>
              <a:gd name="T29" fmla="*/ 1079500 h 122"/>
              <a:gd name="T30" fmla="*/ 1446756 w 175"/>
              <a:gd name="T31" fmla="*/ 1061803 h 122"/>
              <a:gd name="T32" fmla="*/ 1481409 w 175"/>
              <a:gd name="T33" fmla="*/ 1035258 h 122"/>
              <a:gd name="T34" fmla="*/ 1516062 w 175"/>
              <a:gd name="T35" fmla="*/ 937926 h 122"/>
              <a:gd name="T36" fmla="*/ 1516062 w 175"/>
              <a:gd name="T37" fmla="*/ 141574 h 122"/>
              <a:gd name="T38" fmla="*/ 1490072 w 175"/>
              <a:gd name="T39" fmla="*/ 53090 h 122"/>
              <a:gd name="T40" fmla="*/ 1377451 w 175"/>
              <a:gd name="T41" fmla="*/ 999865 h 122"/>
              <a:gd name="T42" fmla="*/ 138611 w 175"/>
              <a:gd name="T43" fmla="*/ 999865 h 122"/>
              <a:gd name="T44" fmla="*/ 86632 w 175"/>
              <a:gd name="T45" fmla="*/ 973320 h 122"/>
              <a:gd name="T46" fmla="*/ 519793 w 175"/>
              <a:gd name="T47" fmla="*/ 575144 h 122"/>
              <a:gd name="T48" fmla="*/ 727710 w 175"/>
              <a:gd name="T49" fmla="*/ 769807 h 122"/>
              <a:gd name="T50" fmla="*/ 788352 w 175"/>
              <a:gd name="T51" fmla="*/ 796353 h 122"/>
              <a:gd name="T52" fmla="*/ 874984 w 175"/>
              <a:gd name="T53" fmla="*/ 752111 h 122"/>
              <a:gd name="T54" fmla="*/ 1039585 w 175"/>
              <a:gd name="T55" fmla="*/ 566295 h 122"/>
              <a:gd name="T56" fmla="*/ 1403440 w 175"/>
              <a:gd name="T57" fmla="*/ 991016 h 122"/>
              <a:gd name="T58" fmla="*/ 1377451 w 175"/>
              <a:gd name="T59" fmla="*/ 999865 h 122"/>
              <a:gd name="T60" fmla="*/ 77969 w 175"/>
              <a:gd name="T61" fmla="*/ 937926 h 122"/>
              <a:gd name="T62" fmla="*/ 77969 w 175"/>
              <a:gd name="T63" fmla="*/ 150422 h 122"/>
              <a:gd name="T64" fmla="*/ 493803 w 175"/>
              <a:gd name="T65" fmla="*/ 548598 h 122"/>
              <a:gd name="T66" fmla="*/ 77969 w 175"/>
              <a:gd name="T67" fmla="*/ 937926 h 122"/>
              <a:gd name="T68" fmla="*/ 77969 w 175"/>
              <a:gd name="T69" fmla="*/ 937926 h 122"/>
              <a:gd name="T70" fmla="*/ 138611 w 175"/>
              <a:gd name="T71" fmla="*/ 79635 h 122"/>
              <a:gd name="T72" fmla="*/ 1377451 w 175"/>
              <a:gd name="T73" fmla="*/ 79635 h 122"/>
              <a:gd name="T74" fmla="*/ 1412103 w 175"/>
              <a:gd name="T75" fmla="*/ 88484 h 122"/>
              <a:gd name="T76" fmla="*/ 1039585 w 175"/>
              <a:gd name="T77" fmla="*/ 513205 h 122"/>
              <a:gd name="T78" fmla="*/ 1022259 w 175"/>
              <a:gd name="T79" fmla="*/ 539750 h 122"/>
              <a:gd name="T80" fmla="*/ 848995 w 175"/>
              <a:gd name="T81" fmla="*/ 734414 h 122"/>
              <a:gd name="T82" fmla="*/ 745036 w 175"/>
              <a:gd name="T83" fmla="*/ 743262 h 122"/>
              <a:gd name="T84" fmla="*/ 545782 w 175"/>
              <a:gd name="T85" fmla="*/ 548598 h 122"/>
              <a:gd name="T86" fmla="*/ 519793 w 175"/>
              <a:gd name="T87" fmla="*/ 530902 h 122"/>
              <a:gd name="T88" fmla="*/ 86632 w 175"/>
              <a:gd name="T89" fmla="*/ 115029 h 122"/>
              <a:gd name="T90" fmla="*/ 138611 w 175"/>
              <a:gd name="T91" fmla="*/ 79635 h 122"/>
              <a:gd name="T92" fmla="*/ 1056912 w 175"/>
              <a:gd name="T93" fmla="*/ 539750 h 122"/>
              <a:gd name="T94" fmla="*/ 1429430 w 175"/>
              <a:gd name="T95" fmla="*/ 106180 h 122"/>
              <a:gd name="T96" fmla="*/ 1438093 w 175"/>
              <a:gd name="T97" fmla="*/ 141574 h 122"/>
              <a:gd name="T98" fmla="*/ 1438093 w 175"/>
              <a:gd name="T99" fmla="*/ 937926 h 122"/>
              <a:gd name="T100" fmla="*/ 1429430 w 175"/>
              <a:gd name="T101" fmla="*/ 973320 h 122"/>
              <a:gd name="T102" fmla="*/ 1056912 w 175"/>
              <a:gd name="T103" fmla="*/ 539750 h 1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75"/>
              <a:gd name="T157" fmla="*/ 0 h 122"/>
              <a:gd name="T158" fmla="*/ 175 w 175"/>
              <a:gd name="T159" fmla="*/ 122 h 12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75" h="122">
                <a:moveTo>
                  <a:pt x="172" y="6"/>
                </a:moveTo>
                <a:cubicBezTo>
                  <a:pt x="171" y="5"/>
                  <a:pt x="170" y="4"/>
                  <a:pt x="168" y="3"/>
                </a:cubicBezTo>
                <a:cubicBezTo>
                  <a:pt x="166" y="1"/>
                  <a:pt x="163" y="0"/>
                  <a:pt x="15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" y="0"/>
                  <a:pt x="7" y="2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7"/>
                  <a:pt x="3" y="7"/>
                </a:cubicBezTo>
                <a:cubicBezTo>
                  <a:pt x="2" y="9"/>
                  <a:pt x="1" y="10"/>
                  <a:pt x="1" y="12"/>
                </a:cubicBezTo>
                <a:cubicBezTo>
                  <a:pt x="0" y="13"/>
                  <a:pt x="0" y="15"/>
                  <a:pt x="0" y="1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0" y="109"/>
                  <a:pt x="1" y="111"/>
                </a:cubicBezTo>
                <a:cubicBezTo>
                  <a:pt x="1" y="113"/>
                  <a:pt x="2" y="114"/>
                  <a:pt x="3" y="116"/>
                </a:cubicBezTo>
                <a:cubicBezTo>
                  <a:pt x="6" y="120"/>
                  <a:pt x="11" y="122"/>
                  <a:pt x="16" y="122"/>
                </a:cubicBezTo>
                <a:cubicBezTo>
                  <a:pt x="159" y="122"/>
                  <a:pt x="159" y="122"/>
                  <a:pt x="159" y="122"/>
                </a:cubicBezTo>
                <a:cubicBezTo>
                  <a:pt x="162" y="122"/>
                  <a:pt x="165" y="121"/>
                  <a:pt x="167" y="120"/>
                </a:cubicBezTo>
                <a:cubicBezTo>
                  <a:pt x="169" y="119"/>
                  <a:pt x="170" y="118"/>
                  <a:pt x="171" y="117"/>
                </a:cubicBezTo>
                <a:cubicBezTo>
                  <a:pt x="174" y="114"/>
                  <a:pt x="175" y="110"/>
                  <a:pt x="175" y="106"/>
                </a:cubicBezTo>
                <a:cubicBezTo>
                  <a:pt x="175" y="16"/>
                  <a:pt x="175" y="16"/>
                  <a:pt x="175" y="16"/>
                </a:cubicBezTo>
                <a:cubicBezTo>
                  <a:pt x="175" y="12"/>
                  <a:pt x="174" y="9"/>
                  <a:pt x="172" y="6"/>
                </a:cubicBezTo>
                <a:close/>
                <a:moveTo>
                  <a:pt x="159" y="113"/>
                </a:moveTo>
                <a:cubicBezTo>
                  <a:pt x="16" y="113"/>
                  <a:pt x="16" y="113"/>
                  <a:pt x="16" y="113"/>
                </a:cubicBezTo>
                <a:cubicBezTo>
                  <a:pt x="14" y="113"/>
                  <a:pt x="12" y="112"/>
                  <a:pt x="10" y="110"/>
                </a:cubicBezTo>
                <a:cubicBezTo>
                  <a:pt x="60" y="65"/>
                  <a:pt x="60" y="65"/>
                  <a:pt x="60" y="65"/>
                </a:cubicBezTo>
                <a:cubicBezTo>
                  <a:pt x="84" y="87"/>
                  <a:pt x="84" y="87"/>
                  <a:pt x="84" y="87"/>
                </a:cubicBezTo>
                <a:cubicBezTo>
                  <a:pt x="86" y="89"/>
                  <a:pt x="88" y="90"/>
                  <a:pt x="91" y="90"/>
                </a:cubicBezTo>
                <a:cubicBezTo>
                  <a:pt x="95" y="90"/>
                  <a:pt x="98" y="88"/>
                  <a:pt x="101" y="85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1" y="113"/>
                  <a:pt x="160" y="113"/>
                  <a:pt x="159" y="113"/>
                </a:cubicBezTo>
                <a:close/>
                <a:moveTo>
                  <a:pt x="9" y="106"/>
                </a:moveTo>
                <a:cubicBezTo>
                  <a:pt x="9" y="17"/>
                  <a:pt x="9" y="17"/>
                  <a:pt x="9" y="17"/>
                </a:cubicBezTo>
                <a:cubicBezTo>
                  <a:pt x="57" y="62"/>
                  <a:pt x="57" y="62"/>
                  <a:pt x="57" y="62"/>
                </a:cubicBezTo>
                <a:cubicBezTo>
                  <a:pt x="9" y="106"/>
                  <a:pt x="9" y="106"/>
                  <a:pt x="9" y="106"/>
                </a:cubicBezTo>
                <a:cubicBezTo>
                  <a:pt x="9" y="106"/>
                  <a:pt x="9" y="106"/>
                  <a:pt x="9" y="106"/>
                </a:cubicBezTo>
                <a:close/>
                <a:moveTo>
                  <a:pt x="16" y="9"/>
                </a:moveTo>
                <a:cubicBezTo>
                  <a:pt x="159" y="9"/>
                  <a:pt x="159" y="9"/>
                  <a:pt x="159" y="9"/>
                </a:cubicBezTo>
                <a:cubicBezTo>
                  <a:pt x="161" y="9"/>
                  <a:pt x="162" y="9"/>
                  <a:pt x="163" y="10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98" y="83"/>
                  <a:pt x="98" y="83"/>
                  <a:pt x="98" y="83"/>
                </a:cubicBezTo>
                <a:cubicBezTo>
                  <a:pt x="95" y="87"/>
                  <a:pt x="89" y="87"/>
                  <a:pt x="86" y="84"/>
                </a:cubicBezTo>
                <a:cubicBezTo>
                  <a:pt x="63" y="62"/>
                  <a:pt x="63" y="62"/>
                  <a:pt x="63" y="62"/>
                </a:cubicBezTo>
                <a:cubicBezTo>
                  <a:pt x="60" y="60"/>
                  <a:pt x="60" y="60"/>
                  <a:pt x="60" y="60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0"/>
                  <a:pt x="13" y="9"/>
                  <a:pt x="16" y="9"/>
                </a:cubicBezTo>
                <a:close/>
                <a:moveTo>
                  <a:pt x="122" y="61"/>
                </a:moveTo>
                <a:cubicBezTo>
                  <a:pt x="165" y="12"/>
                  <a:pt x="165" y="12"/>
                  <a:pt x="165" y="12"/>
                </a:cubicBezTo>
                <a:cubicBezTo>
                  <a:pt x="166" y="13"/>
                  <a:pt x="166" y="15"/>
                  <a:pt x="166" y="1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7"/>
                  <a:pt x="166" y="109"/>
                  <a:pt x="165" y="110"/>
                </a:cubicBezTo>
                <a:lnTo>
                  <a:pt x="122" y="6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9065" name="Freeform 489"/>
          <p:cNvSpPr>
            <a:spLocks noChangeArrowheads="1"/>
          </p:cNvSpPr>
          <p:nvPr/>
        </p:nvSpPr>
        <p:spPr bwMode="auto">
          <a:xfrm>
            <a:off x="3324225" y="2746375"/>
            <a:ext cx="1524000" cy="1079500"/>
          </a:xfrm>
          <a:custGeom>
            <a:avLst/>
            <a:gdLst>
              <a:gd name="T0" fmla="*/ 1489364 w 176"/>
              <a:gd name="T1" fmla="*/ 53090 h 122"/>
              <a:gd name="T2" fmla="*/ 1463386 w 176"/>
              <a:gd name="T3" fmla="*/ 26545 h 122"/>
              <a:gd name="T4" fmla="*/ 1385455 w 176"/>
              <a:gd name="T5" fmla="*/ 0 h 122"/>
              <a:gd name="T6" fmla="*/ 138545 w 176"/>
              <a:gd name="T7" fmla="*/ 0 h 122"/>
              <a:gd name="T8" fmla="*/ 43295 w 176"/>
              <a:gd name="T9" fmla="*/ 44242 h 122"/>
              <a:gd name="T10" fmla="*/ 34636 w 176"/>
              <a:gd name="T11" fmla="*/ 35393 h 122"/>
              <a:gd name="T12" fmla="*/ 34636 w 176"/>
              <a:gd name="T13" fmla="*/ 53090 h 122"/>
              <a:gd name="T14" fmla="*/ 25977 w 176"/>
              <a:gd name="T15" fmla="*/ 61939 h 122"/>
              <a:gd name="T16" fmla="*/ 8659 w 176"/>
              <a:gd name="T17" fmla="*/ 106180 h 122"/>
              <a:gd name="T18" fmla="*/ 0 w 176"/>
              <a:gd name="T19" fmla="*/ 141574 h 122"/>
              <a:gd name="T20" fmla="*/ 0 w 176"/>
              <a:gd name="T21" fmla="*/ 937926 h 122"/>
              <a:gd name="T22" fmla="*/ 8659 w 176"/>
              <a:gd name="T23" fmla="*/ 982168 h 122"/>
              <a:gd name="T24" fmla="*/ 34636 w 176"/>
              <a:gd name="T25" fmla="*/ 1026410 h 122"/>
              <a:gd name="T26" fmla="*/ 138545 w 176"/>
              <a:gd name="T27" fmla="*/ 1079500 h 122"/>
              <a:gd name="T28" fmla="*/ 1385455 w 176"/>
              <a:gd name="T29" fmla="*/ 1079500 h 122"/>
              <a:gd name="T30" fmla="*/ 1454727 w 176"/>
              <a:gd name="T31" fmla="*/ 1061803 h 122"/>
              <a:gd name="T32" fmla="*/ 1489364 w 176"/>
              <a:gd name="T33" fmla="*/ 1035258 h 122"/>
              <a:gd name="T34" fmla="*/ 1524000 w 176"/>
              <a:gd name="T35" fmla="*/ 937926 h 122"/>
              <a:gd name="T36" fmla="*/ 1524000 w 176"/>
              <a:gd name="T37" fmla="*/ 141574 h 122"/>
              <a:gd name="T38" fmla="*/ 1489364 w 176"/>
              <a:gd name="T39" fmla="*/ 53090 h 122"/>
              <a:gd name="T40" fmla="*/ 1385455 w 176"/>
              <a:gd name="T41" fmla="*/ 999865 h 122"/>
              <a:gd name="T42" fmla="*/ 138545 w 176"/>
              <a:gd name="T43" fmla="*/ 999865 h 122"/>
              <a:gd name="T44" fmla="*/ 95250 w 176"/>
              <a:gd name="T45" fmla="*/ 973320 h 122"/>
              <a:gd name="T46" fmla="*/ 519545 w 176"/>
              <a:gd name="T47" fmla="*/ 575144 h 122"/>
              <a:gd name="T48" fmla="*/ 727364 w 176"/>
              <a:gd name="T49" fmla="*/ 769807 h 122"/>
              <a:gd name="T50" fmla="*/ 787977 w 176"/>
              <a:gd name="T51" fmla="*/ 796353 h 122"/>
              <a:gd name="T52" fmla="*/ 874568 w 176"/>
              <a:gd name="T53" fmla="*/ 752111 h 122"/>
              <a:gd name="T54" fmla="*/ 1039091 w 176"/>
              <a:gd name="T55" fmla="*/ 566295 h 122"/>
              <a:gd name="T56" fmla="*/ 1411432 w 176"/>
              <a:gd name="T57" fmla="*/ 991016 h 122"/>
              <a:gd name="T58" fmla="*/ 1385455 w 176"/>
              <a:gd name="T59" fmla="*/ 999865 h 122"/>
              <a:gd name="T60" fmla="*/ 77932 w 176"/>
              <a:gd name="T61" fmla="*/ 937926 h 122"/>
              <a:gd name="T62" fmla="*/ 77932 w 176"/>
              <a:gd name="T63" fmla="*/ 150422 h 122"/>
              <a:gd name="T64" fmla="*/ 502227 w 176"/>
              <a:gd name="T65" fmla="*/ 548598 h 122"/>
              <a:gd name="T66" fmla="*/ 77932 w 176"/>
              <a:gd name="T67" fmla="*/ 937926 h 122"/>
              <a:gd name="T68" fmla="*/ 77932 w 176"/>
              <a:gd name="T69" fmla="*/ 937926 h 122"/>
              <a:gd name="T70" fmla="*/ 138545 w 176"/>
              <a:gd name="T71" fmla="*/ 79635 h 122"/>
              <a:gd name="T72" fmla="*/ 1385455 w 176"/>
              <a:gd name="T73" fmla="*/ 79635 h 122"/>
              <a:gd name="T74" fmla="*/ 1411432 w 176"/>
              <a:gd name="T75" fmla="*/ 88484 h 122"/>
              <a:gd name="T76" fmla="*/ 1039091 w 176"/>
              <a:gd name="T77" fmla="*/ 513205 h 122"/>
              <a:gd name="T78" fmla="*/ 1021773 w 176"/>
              <a:gd name="T79" fmla="*/ 539750 h 122"/>
              <a:gd name="T80" fmla="*/ 857250 w 176"/>
              <a:gd name="T81" fmla="*/ 734414 h 122"/>
              <a:gd name="T82" fmla="*/ 753341 w 176"/>
              <a:gd name="T83" fmla="*/ 743262 h 122"/>
              <a:gd name="T84" fmla="*/ 545523 w 176"/>
              <a:gd name="T85" fmla="*/ 548598 h 122"/>
              <a:gd name="T86" fmla="*/ 519545 w 176"/>
              <a:gd name="T87" fmla="*/ 530902 h 122"/>
              <a:gd name="T88" fmla="*/ 86591 w 176"/>
              <a:gd name="T89" fmla="*/ 115029 h 122"/>
              <a:gd name="T90" fmla="*/ 138545 w 176"/>
              <a:gd name="T91" fmla="*/ 79635 h 122"/>
              <a:gd name="T92" fmla="*/ 1065068 w 176"/>
              <a:gd name="T93" fmla="*/ 539750 h 122"/>
              <a:gd name="T94" fmla="*/ 1437409 w 176"/>
              <a:gd name="T95" fmla="*/ 106180 h 122"/>
              <a:gd name="T96" fmla="*/ 1446068 w 176"/>
              <a:gd name="T97" fmla="*/ 141574 h 122"/>
              <a:gd name="T98" fmla="*/ 1446068 w 176"/>
              <a:gd name="T99" fmla="*/ 937926 h 122"/>
              <a:gd name="T100" fmla="*/ 1428750 w 176"/>
              <a:gd name="T101" fmla="*/ 973320 h 122"/>
              <a:gd name="T102" fmla="*/ 1065068 w 176"/>
              <a:gd name="T103" fmla="*/ 539750 h 1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76"/>
              <a:gd name="T157" fmla="*/ 0 h 122"/>
              <a:gd name="T158" fmla="*/ 176 w 176"/>
              <a:gd name="T159" fmla="*/ 122 h 12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76" h="122">
                <a:moveTo>
                  <a:pt x="172" y="6"/>
                </a:moveTo>
                <a:cubicBezTo>
                  <a:pt x="171" y="5"/>
                  <a:pt x="170" y="4"/>
                  <a:pt x="169" y="3"/>
                </a:cubicBezTo>
                <a:cubicBezTo>
                  <a:pt x="166" y="1"/>
                  <a:pt x="163" y="0"/>
                  <a:pt x="16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3" y="7"/>
                  <a:pt x="3" y="7"/>
                </a:cubicBezTo>
                <a:cubicBezTo>
                  <a:pt x="2" y="9"/>
                  <a:pt x="1" y="10"/>
                  <a:pt x="1" y="12"/>
                </a:cubicBezTo>
                <a:cubicBezTo>
                  <a:pt x="1" y="13"/>
                  <a:pt x="0" y="15"/>
                  <a:pt x="0" y="1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1" y="109"/>
                  <a:pt x="1" y="111"/>
                </a:cubicBezTo>
                <a:cubicBezTo>
                  <a:pt x="2" y="113"/>
                  <a:pt x="3" y="114"/>
                  <a:pt x="4" y="116"/>
                </a:cubicBezTo>
                <a:cubicBezTo>
                  <a:pt x="7" y="120"/>
                  <a:pt x="11" y="122"/>
                  <a:pt x="16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3" y="122"/>
                  <a:pt x="165" y="121"/>
                  <a:pt x="168" y="120"/>
                </a:cubicBezTo>
                <a:cubicBezTo>
                  <a:pt x="169" y="119"/>
                  <a:pt x="171" y="118"/>
                  <a:pt x="172" y="117"/>
                </a:cubicBezTo>
                <a:cubicBezTo>
                  <a:pt x="174" y="114"/>
                  <a:pt x="176" y="110"/>
                  <a:pt x="176" y="10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4" y="9"/>
                  <a:pt x="172" y="6"/>
                </a:cubicBezTo>
                <a:close/>
                <a:moveTo>
                  <a:pt x="160" y="113"/>
                </a:moveTo>
                <a:cubicBezTo>
                  <a:pt x="16" y="113"/>
                  <a:pt x="16" y="113"/>
                  <a:pt x="16" y="113"/>
                </a:cubicBezTo>
                <a:cubicBezTo>
                  <a:pt x="14" y="113"/>
                  <a:pt x="12" y="112"/>
                  <a:pt x="11" y="110"/>
                </a:cubicBezTo>
                <a:cubicBezTo>
                  <a:pt x="60" y="65"/>
                  <a:pt x="60" y="65"/>
                  <a:pt x="60" y="65"/>
                </a:cubicBezTo>
                <a:cubicBezTo>
                  <a:pt x="84" y="87"/>
                  <a:pt x="84" y="87"/>
                  <a:pt x="84" y="87"/>
                </a:cubicBezTo>
                <a:cubicBezTo>
                  <a:pt x="86" y="89"/>
                  <a:pt x="89" y="90"/>
                  <a:pt x="91" y="90"/>
                </a:cubicBezTo>
                <a:cubicBezTo>
                  <a:pt x="95" y="90"/>
                  <a:pt x="99" y="88"/>
                  <a:pt x="101" y="85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63" y="112"/>
                  <a:pt x="163" y="112"/>
                  <a:pt x="163" y="112"/>
                </a:cubicBezTo>
                <a:cubicBezTo>
                  <a:pt x="162" y="113"/>
                  <a:pt x="161" y="113"/>
                  <a:pt x="160" y="113"/>
                </a:cubicBezTo>
                <a:close/>
                <a:moveTo>
                  <a:pt x="9" y="106"/>
                </a:moveTo>
                <a:cubicBezTo>
                  <a:pt x="9" y="17"/>
                  <a:pt x="9" y="17"/>
                  <a:pt x="9" y="17"/>
                </a:cubicBezTo>
                <a:cubicBezTo>
                  <a:pt x="58" y="62"/>
                  <a:pt x="58" y="62"/>
                  <a:pt x="58" y="62"/>
                </a:cubicBezTo>
                <a:cubicBezTo>
                  <a:pt x="9" y="106"/>
                  <a:pt x="9" y="106"/>
                  <a:pt x="9" y="106"/>
                </a:cubicBezTo>
                <a:cubicBezTo>
                  <a:pt x="9" y="106"/>
                  <a:pt x="9" y="106"/>
                  <a:pt x="9" y="106"/>
                </a:cubicBezTo>
                <a:close/>
                <a:moveTo>
                  <a:pt x="16" y="9"/>
                </a:moveTo>
                <a:cubicBezTo>
                  <a:pt x="160" y="9"/>
                  <a:pt x="160" y="9"/>
                  <a:pt x="160" y="9"/>
                </a:cubicBezTo>
                <a:cubicBezTo>
                  <a:pt x="161" y="9"/>
                  <a:pt x="162" y="9"/>
                  <a:pt x="163" y="10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99" y="83"/>
                  <a:pt x="99" y="83"/>
                  <a:pt x="99" y="83"/>
                </a:cubicBezTo>
                <a:cubicBezTo>
                  <a:pt x="95" y="87"/>
                  <a:pt x="90" y="87"/>
                  <a:pt x="87" y="84"/>
                </a:cubicBezTo>
                <a:cubicBezTo>
                  <a:pt x="63" y="62"/>
                  <a:pt x="63" y="62"/>
                  <a:pt x="63" y="62"/>
                </a:cubicBezTo>
                <a:cubicBezTo>
                  <a:pt x="60" y="60"/>
                  <a:pt x="60" y="60"/>
                  <a:pt x="60" y="60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0"/>
                  <a:pt x="14" y="9"/>
                  <a:pt x="16" y="9"/>
                </a:cubicBezTo>
                <a:close/>
                <a:moveTo>
                  <a:pt x="123" y="61"/>
                </a:moveTo>
                <a:cubicBezTo>
                  <a:pt x="166" y="12"/>
                  <a:pt x="166" y="12"/>
                  <a:pt x="166" y="12"/>
                </a:cubicBezTo>
                <a:cubicBezTo>
                  <a:pt x="166" y="13"/>
                  <a:pt x="167" y="15"/>
                  <a:pt x="167" y="1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7"/>
                  <a:pt x="166" y="109"/>
                  <a:pt x="165" y="110"/>
                </a:cubicBezTo>
                <a:lnTo>
                  <a:pt x="123" y="6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9067" name="Freeform 491"/>
          <p:cNvSpPr>
            <a:spLocks noChangeArrowheads="1"/>
          </p:cNvSpPr>
          <p:nvPr/>
        </p:nvSpPr>
        <p:spPr bwMode="auto">
          <a:xfrm>
            <a:off x="5307013" y="2746375"/>
            <a:ext cx="1525587" cy="1079500"/>
          </a:xfrm>
          <a:custGeom>
            <a:avLst/>
            <a:gdLst>
              <a:gd name="T0" fmla="*/ 1490916 w 176"/>
              <a:gd name="T1" fmla="*/ 53090 h 122"/>
              <a:gd name="T2" fmla="*/ 1464911 w 176"/>
              <a:gd name="T3" fmla="*/ 26545 h 122"/>
              <a:gd name="T4" fmla="*/ 1386898 w 176"/>
              <a:gd name="T5" fmla="*/ 0 h 122"/>
              <a:gd name="T6" fmla="*/ 138690 w 176"/>
              <a:gd name="T7" fmla="*/ 0 h 122"/>
              <a:gd name="T8" fmla="*/ 43341 w 176"/>
              <a:gd name="T9" fmla="*/ 44242 h 122"/>
              <a:gd name="T10" fmla="*/ 34672 w 176"/>
              <a:gd name="T11" fmla="*/ 35393 h 122"/>
              <a:gd name="T12" fmla="*/ 34672 w 176"/>
              <a:gd name="T13" fmla="*/ 53090 h 122"/>
              <a:gd name="T14" fmla="*/ 26004 w 176"/>
              <a:gd name="T15" fmla="*/ 61939 h 122"/>
              <a:gd name="T16" fmla="*/ 8668 w 176"/>
              <a:gd name="T17" fmla="*/ 106180 h 122"/>
              <a:gd name="T18" fmla="*/ 0 w 176"/>
              <a:gd name="T19" fmla="*/ 141574 h 122"/>
              <a:gd name="T20" fmla="*/ 0 w 176"/>
              <a:gd name="T21" fmla="*/ 937926 h 122"/>
              <a:gd name="T22" fmla="*/ 8668 w 176"/>
              <a:gd name="T23" fmla="*/ 982168 h 122"/>
              <a:gd name="T24" fmla="*/ 34672 w 176"/>
              <a:gd name="T25" fmla="*/ 1026410 h 122"/>
              <a:gd name="T26" fmla="*/ 138690 w 176"/>
              <a:gd name="T27" fmla="*/ 1079500 h 122"/>
              <a:gd name="T28" fmla="*/ 1386898 w 176"/>
              <a:gd name="T29" fmla="*/ 1079500 h 122"/>
              <a:gd name="T30" fmla="*/ 1456243 w 176"/>
              <a:gd name="T31" fmla="*/ 1061803 h 122"/>
              <a:gd name="T32" fmla="*/ 1490916 w 176"/>
              <a:gd name="T33" fmla="*/ 1035258 h 122"/>
              <a:gd name="T34" fmla="*/ 1525588 w 176"/>
              <a:gd name="T35" fmla="*/ 937926 h 122"/>
              <a:gd name="T36" fmla="*/ 1525588 w 176"/>
              <a:gd name="T37" fmla="*/ 141574 h 122"/>
              <a:gd name="T38" fmla="*/ 1490916 w 176"/>
              <a:gd name="T39" fmla="*/ 53090 h 122"/>
              <a:gd name="T40" fmla="*/ 1386898 w 176"/>
              <a:gd name="T41" fmla="*/ 999865 h 122"/>
              <a:gd name="T42" fmla="*/ 138690 w 176"/>
              <a:gd name="T43" fmla="*/ 999865 h 122"/>
              <a:gd name="T44" fmla="*/ 95349 w 176"/>
              <a:gd name="T45" fmla="*/ 973320 h 122"/>
              <a:gd name="T46" fmla="*/ 520087 w 176"/>
              <a:gd name="T47" fmla="*/ 575144 h 122"/>
              <a:gd name="T48" fmla="*/ 728122 w 176"/>
              <a:gd name="T49" fmla="*/ 769807 h 122"/>
              <a:gd name="T50" fmla="*/ 788798 w 176"/>
              <a:gd name="T51" fmla="*/ 796353 h 122"/>
              <a:gd name="T52" fmla="*/ 875479 w 176"/>
              <a:gd name="T53" fmla="*/ 752111 h 122"/>
              <a:gd name="T54" fmla="*/ 1040174 w 176"/>
              <a:gd name="T55" fmla="*/ 566295 h 122"/>
              <a:gd name="T56" fmla="*/ 1412903 w 176"/>
              <a:gd name="T57" fmla="*/ 991016 h 122"/>
              <a:gd name="T58" fmla="*/ 1386898 w 176"/>
              <a:gd name="T59" fmla="*/ 999865 h 122"/>
              <a:gd name="T60" fmla="*/ 78013 w 176"/>
              <a:gd name="T61" fmla="*/ 937926 h 122"/>
              <a:gd name="T62" fmla="*/ 78013 w 176"/>
              <a:gd name="T63" fmla="*/ 150422 h 122"/>
              <a:gd name="T64" fmla="*/ 502751 w 176"/>
              <a:gd name="T65" fmla="*/ 548598 h 122"/>
              <a:gd name="T66" fmla="*/ 78013 w 176"/>
              <a:gd name="T67" fmla="*/ 937926 h 122"/>
              <a:gd name="T68" fmla="*/ 78013 w 176"/>
              <a:gd name="T69" fmla="*/ 937926 h 122"/>
              <a:gd name="T70" fmla="*/ 138690 w 176"/>
              <a:gd name="T71" fmla="*/ 79635 h 122"/>
              <a:gd name="T72" fmla="*/ 1386898 w 176"/>
              <a:gd name="T73" fmla="*/ 79635 h 122"/>
              <a:gd name="T74" fmla="*/ 1412903 w 176"/>
              <a:gd name="T75" fmla="*/ 88484 h 122"/>
              <a:gd name="T76" fmla="*/ 1040174 w 176"/>
              <a:gd name="T77" fmla="*/ 513205 h 122"/>
              <a:gd name="T78" fmla="*/ 1022837 w 176"/>
              <a:gd name="T79" fmla="*/ 539750 h 122"/>
              <a:gd name="T80" fmla="*/ 858143 w 176"/>
              <a:gd name="T81" fmla="*/ 734414 h 122"/>
              <a:gd name="T82" fmla="*/ 754126 w 176"/>
              <a:gd name="T83" fmla="*/ 743262 h 122"/>
              <a:gd name="T84" fmla="*/ 546091 w 176"/>
              <a:gd name="T85" fmla="*/ 548598 h 122"/>
              <a:gd name="T86" fmla="*/ 520087 w 176"/>
              <a:gd name="T87" fmla="*/ 530902 h 122"/>
              <a:gd name="T88" fmla="*/ 86681 w 176"/>
              <a:gd name="T89" fmla="*/ 115029 h 122"/>
              <a:gd name="T90" fmla="*/ 138690 w 176"/>
              <a:gd name="T91" fmla="*/ 79635 h 122"/>
              <a:gd name="T92" fmla="*/ 1066178 w 176"/>
              <a:gd name="T93" fmla="*/ 539750 h 122"/>
              <a:gd name="T94" fmla="*/ 1438907 w 176"/>
              <a:gd name="T95" fmla="*/ 106180 h 122"/>
              <a:gd name="T96" fmla="*/ 1447575 w 176"/>
              <a:gd name="T97" fmla="*/ 141574 h 122"/>
              <a:gd name="T98" fmla="*/ 1447575 w 176"/>
              <a:gd name="T99" fmla="*/ 937926 h 122"/>
              <a:gd name="T100" fmla="*/ 1430239 w 176"/>
              <a:gd name="T101" fmla="*/ 973320 h 122"/>
              <a:gd name="T102" fmla="*/ 1066178 w 176"/>
              <a:gd name="T103" fmla="*/ 539750 h 1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76"/>
              <a:gd name="T157" fmla="*/ 0 h 122"/>
              <a:gd name="T158" fmla="*/ 176 w 176"/>
              <a:gd name="T159" fmla="*/ 122 h 12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76" h="122">
                <a:moveTo>
                  <a:pt x="172" y="6"/>
                </a:moveTo>
                <a:cubicBezTo>
                  <a:pt x="171" y="5"/>
                  <a:pt x="170" y="4"/>
                  <a:pt x="169" y="3"/>
                </a:cubicBezTo>
                <a:cubicBezTo>
                  <a:pt x="166" y="1"/>
                  <a:pt x="163" y="0"/>
                  <a:pt x="16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3" y="7"/>
                  <a:pt x="3" y="7"/>
                </a:cubicBezTo>
                <a:cubicBezTo>
                  <a:pt x="2" y="9"/>
                  <a:pt x="1" y="10"/>
                  <a:pt x="1" y="12"/>
                </a:cubicBezTo>
                <a:cubicBezTo>
                  <a:pt x="1" y="13"/>
                  <a:pt x="0" y="15"/>
                  <a:pt x="0" y="1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1" y="109"/>
                  <a:pt x="1" y="111"/>
                </a:cubicBezTo>
                <a:cubicBezTo>
                  <a:pt x="2" y="113"/>
                  <a:pt x="3" y="114"/>
                  <a:pt x="4" y="116"/>
                </a:cubicBezTo>
                <a:cubicBezTo>
                  <a:pt x="7" y="120"/>
                  <a:pt x="11" y="122"/>
                  <a:pt x="16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3" y="122"/>
                  <a:pt x="165" y="121"/>
                  <a:pt x="168" y="120"/>
                </a:cubicBezTo>
                <a:cubicBezTo>
                  <a:pt x="169" y="119"/>
                  <a:pt x="171" y="118"/>
                  <a:pt x="172" y="117"/>
                </a:cubicBezTo>
                <a:cubicBezTo>
                  <a:pt x="174" y="114"/>
                  <a:pt x="176" y="110"/>
                  <a:pt x="176" y="10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4" y="9"/>
                  <a:pt x="172" y="6"/>
                </a:cubicBezTo>
                <a:close/>
                <a:moveTo>
                  <a:pt x="160" y="113"/>
                </a:moveTo>
                <a:cubicBezTo>
                  <a:pt x="16" y="113"/>
                  <a:pt x="16" y="113"/>
                  <a:pt x="16" y="113"/>
                </a:cubicBezTo>
                <a:cubicBezTo>
                  <a:pt x="14" y="113"/>
                  <a:pt x="12" y="112"/>
                  <a:pt x="11" y="110"/>
                </a:cubicBezTo>
                <a:cubicBezTo>
                  <a:pt x="60" y="65"/>
                  <a:pt x="60" y="65"/>
                  <a:pt x="60" y="65"/>
                </a:cubicBezTo>
                <a:cubicBezTo>
                  <a:pt x="84" y="87"/>
                  <a:pt x="84" y="87"/>
                  <a:pt x="84" y="87"/>
                </a:cubicBezTo>
                <a:cubicBezTo>
                  <a:pt x="86" y="89"/>
                  <a:pt x="89" y="90"/>
                  <a:pt x="91" y="90"/>
                </a:cubicBezTo>
                <a:cubicBezTo>
                  <a:pt x="95" y="90"/>
                  <a:pt x="99" y="88"/>
                  <a:pt x="101" y="85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63" y="112"/>
                  <a:pt x="163" y="112"/>
                  <a:pt x="163" y="112"/>
                </a:cubicBezTo>
                <a:cubicBezTo>
                  <a:pt x="162" y="113"/>
                  <a:pt x="161" y="113"/>
                  <a:pt x="160" y="113"/>
                </a:cubicBezTo>
                <a:close/>
                <a:moveTo>
                  <a:pt x="9" y="106"/>
                </a:moveTo>
                <a:cubicBezTo>
                  <a:pt x="9" y="17"/>
                  <a:pt x="9" y="17"/>
                  <a:pt x="9" y="17"/>
                </a:cubicBezTo>
                <a:cubicBezTo>
                  <a:pt x="58" y="62"/>
                  <a:pt x="58" y="62"/>
                  <a:pt x="58" y="62"/>
                </a:cubicBezTo>
                <a:cubicBezTo>
                  <a:pt x="9" y="106"/>
                  <a:pt x="9" y="106"/>
                  <a:pt x="9" y="106"/>
                </a:cubicBezTo>
                <a:cubicBezTo>
                  <a:pt x="9" y="106"/>
                  <a:pt x="9" y="106"/>
                  <a:pt x="9" y="106"/>
                </a:cubicBezTo>
                <a:close/>
                <a:moveTo>
                  <a:pt x="16" y="9"/>
                </a:moveTo>
                <a:cubicBezTo>
                  <a:pt x="160" y="9"/>
                  <a:pt x="160" y="9"/>
                  <a:pt x="160" y="9"/>
                </a:cubicBezTo>
                <a:cubicBezTo>
                  <a:pt x="161" y="9"/>
                  <a:pt x="162" y="9"/>
                  <a:pt x="163" y="10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99" y="83"/>
                  <a:pt x="99" y="83"/>
                  <a:pt x="99" y="83"/>
                </a:cubicBezTo>
                <a:cubicBezTo>
                  <a:pt x="95" y="87"/>
                  <a:pt x="90" y="87"/>
                  <a:pt x="87" y="84"/>
                </a:cubicBezTo>
                <a:cubicBezTo>
                  <a:pt x="63" y="62"/>
                  <a:pt x="63" y="62"/>
                  <a:pt x="63" y="62"/>
                </a:cubicBezTo>
                <a:cubicBezTo>
                  <a:pt x="60" y="60"/>
                  <a:pt x="60" y="60"/>
                  <a:pt x="60" y="60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0"/>
                  <a:pt x="14" y="9"/>
                  <a:pt x="16" y="9"/>
                </a:cubicBezTo>
                <a:close/>
                <a:moveTo>
                  <a:pt x="123" y="61"/>
                </a:moveTo>
                <a:cubicBezTo>
                  <a:pt x="166" y="12"/>
                  <a:pt x="166" y="12"/>
                  <a:pt x="166" y="12"/>
                </a:cubicBezTo>
                <a:cubicBezTo>
                  <a:pt x="166" y="13"/>
                  <a:pt x="167" y="15"/>
                  <a:pt x="167" y="1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7"/>
                  <a:pt x="166" y="109"/>
                  <a:pt x="165" y="110"/>
                </a:cubicBezTo>
                <a:lnTo>
                  <a:pt x="123" y="6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9069" name="Freeform 493"/>
          <p:cNvSpPr>
            <a:spLocks noChangeArrowheads="1"/>
          </p:cNvSpPr>
          <p:nvPr/>
        </p:nvSpPr>
        <p:spPr bwMode="auto">
          <a:xfrm>
            <a:off x="7291388" y="2746375"/>
            <a:ext cx="1516062" cy="1079500"/>
          </a:xfrm>
          <a:custGeom>
            <a:avLst/>
            <a:gdLst>
              <a:gd name="T0" fmla="*/ 1490073 w 175"/>
              <a:gd name="T1" fmla="*/ 53090 h 122"/>
              <a:gd name="T2" fmla="*/ 1464084 w 175"/>
              <a:gd name="T3" fmla="*/ 26545 h 122"/>
              <a:gd name="T4" fmla="*/ 1386115 w 175"/>
              <a:gd name="T5" fmla="*/ 0 h 122"/>
              <a:gd name="T6" fmla="*/ 138611 w 175"/>
              <a:gd name="T7" fmla="*/ 0 h 122"/>
              <a:gd name="T8" fmla="*/ 43316 w 175"/>
              <a:gd name="T9" fmla="*/ 44242 h 122"/>
              <a:gd name="T10" fmla="*/ 34653 w 175"/>
              <a:gd name="T11" fmla="*/ 35393 h 122"/>
              <a:gd name="T12" fmla="*/ 34653 w 175"/>
              <a:gd name="T13" fmla="*/ 53090 h 122"/>
              <a:gd name="T14" fmla="*/ 25990 w 175"/>
              <a:gd name="T15" fmla="*/ 61939 h 122"/>
              <a:gd name="T16" fmla="*/ 8663 w 175"/>
              <a:gd name="T17" fmla="*/ 106180 h 122"/>
              <a:gd name="T18" fmla="*/ 0 w 175"/>
              <a:gd name="T19" fmla="*/ 141574 h 122"/>
              <a:gd name="T20" fmla="*/ 0 w 175"/>
              <a:gd name="T21" fmla="*/ 937926 h 122"/>
              <a:gd name="T22" fmla="*/ 8663 w 175"/>
              <a:gd name="T23" fmla="*/ 982168 h 122"/>
              <a:gd name="T24" fmla="*/ 34653 w 175"/>
              <a:gd name="T25" fmla="*/ 1026410 h 122"/>
              <a:gd name="T26" fmla="*/ 138611 w 175"/>
              <a:gd name="T27" fmla="*/ 1079500 h 122"/>
              <a:gd name="T28" fmla="*/ 1386115 w 175"/>
              <a:gd name="T29" fmla="*/ 1079500 h 122"/>
              <a:gd name="T30" fmla="*/ 1446757 w 175"/>
              <a:gd name="T31" fmla="*/ 1061803 h 122"/>
              <a:gd name="T32" fmla="*/ 1490073 w 175"/>
              <a:gd name="T33" fmla="*/ 1035258 h 122"/>
              <a:gd name="T34" fmla="*/ 1516063 w 175"/>
              <a:gd name="T35" fmla="*/ 937926 h 122"/>
              <a:gd name="T36" fmla="*/ 1516063 w 175"/>
              <a:gd name="T37" fmla="*/ 141574 h 122"/>
              <a:gd name="T38" fmla="*/ 1490073 w 175"/>
              <a:gd name="T39" fmla="*/ 53090 h 122"/>
              <a:gd name="T40" fmla="*/ 1386115 w 175"/>
              <a:gd name="T41" fmla="*/ 999865 h 122"/>
              <a:gd name="T42" fmla="*/ 138611 w 175"/>
              <a:gd name="T43" fmla="*/ 999865 h 122"/>
              <a:gd name="T44" fmla="*/ 95295 w 175"/>
              <a:gd name="T45" fmla="*/ 973320 h 122"/>
              <a:gd name="T46" fmla="*/ 519793 w 175"/>
              <a:gd name="T47" fmla="*/ 575144 h 122"/>
              <a:gd name="T48" fmla="*/ 727710 w 175"/>
              <a:gd name="T49" fmla="*/ 769807 h 122"/>
              <a:gd name="T50" fmla="*/ 788353 w 175"/>
              <a:gd name="T51" fmla="*/ 796353 h 122"/>
              <a:gd name="T52" fmla="*/ 874985 w 175"/>
              <a:gd name="T53" fmla="*/ 752111 h 122"/>
              <a:gd name="T54" fmla="*/ 1039586 w 175"/>
              <a:gd name="T55" fmla="*/ 566295 h 122"/>
              <a:gd name="T56" fmla="*/ 1403441 w 175"/>
              <a:gd name="T57" fmla="*/ 991016 h 122"/>
              <a:gd name="T58" fmla="*/ 1386115 w 175"/>
              <a:gd name="T59" fmla="*/ 999865 h 122"/>
              <a:gd name="T60" fmla="*/ 77969 w 175"/>
              <a:gd name="T61" fmla="*/ 937926 h 122"/>
              <a:gd name="T62" fmla="*/ 77969 w 175"/>
              <a:gd name="T63" fmla="*/ 150422 h 122"/>
              <a:gd name="T64" fmla="*/ 502467 w 175"/>
              <a:gd name="T65" fmla="*/ 548598 h 122"/>
              <a:gd name="T66" fmla="*/ 77969 w 175"/>
              <a:gd name="T67" fmla="*/ 937926 h 122"/>
              <a:gd name="T68" fmla="*/ 77969 w 175"/>
              <a:gd name="T69" fmla="*/ 937926 h 122"/>
              <a:gd name="T70" fmla="*/ 138611 w 175"/>
              <a:gd name="T71" fmla="*/ 79635 h 122"/>
              <a:gd name="T72" fmla="*/ 1386115 w 175"/>
              <a:gd name="T73" fmla="*/ 79635 h 122"/>
              <a:gd name="T74" fmla="*/ 1412104 w 175"/>
              <a:gd name="T75" fmla="*/ 88484 h 122"/>
              <a:gd name="T76" fmla="*/ 1039586 w 175"/>
              <a:gd name="T77" fmla="*/ 513205 h 122"/>
              <a:gd name="T78" fmla="*/ 1022260 w 175"/>
              <a:gd name="T79" fmla="*/ 539750 h 122"/>
              <a:gd name="T80" fmla="*/ 857658 w 175"/>
              <a:gd name="T81" fmla="*/ 734414 h 122"/>
              <a:gd name="T82" fmla="*/ 753700 w 175"/>
              <a:gd name="T83" fmla="*/ 743262 h 122"/>
              <a:gd name="T84" fmla="*/ 545783 w 175"/>
              <a:gd name="T85" fmla="*/ 548598 h 122"/>
              <a:gd name="T86" fmla="*/ 519793 w 175"/>
              <a:gd name="T87" fmla="*/ 530902 h 122"/>
              <a:gd name="T88" fmla="*/ 86632 w 175"/>
              <a:gd name="T89" fmla="*/ 115029 h 122"/>
              <a:gd name="T90" fmla="*/ 138611 w 175"/>
              <a:gd name="T91" fmla="*/ 79635 h 122"/>
              <a:gd name="T92" fmla="*/ 1065576 w 175"/>
              <a:gd name="T93" fmla="*/ 539750 h 122"/>
              <a:gd name="T94" fmla="*/ 1438094 w 175"/>
              <a:gd name="T95" fmla="*/ 106180 h 122"/>
              <a:gd name="T96" fmla="*/ 1446757 w 175"/>
              <a:gd name="T97" fmla="*/ 141574 h 122"/>
              <a:gd name="T98" fmla="*/ 1446757 w 175"/>
              <a:gd name="T99" fmla="*/ 937926 h 122"/>
              <a:gd name="T100" fmla="*/ 1429431 w 175"/>
              <a:gd name="T101" fmla="*/ 973320 h 122"/>
              <a:gd name="T102" fmla="*/ 1065576 w 175"/>
              <a:gd name="T103" fmla="*/ 539750 h 1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75"/>
              <a:gd name="T157" fmla="*/ 0 h 122"/>
              <a:gd name="T158" fmla="*/ 175 w 175"/>
              <a:gd name="T159" fmla="*/ 122 h 12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75" h="122">
                <a:moveTo>
                  <a:pt x="172" y="6"/>
                </a:moveTo>
                <a:cubicBezTo>
                  <a:pt x="171" y="5"/>
                  <a:pt x="170" y="4"/>
                  <a:pt x="169" y="3"/>
                </a:cubicBezTo>
                <a:cubicBezTo>
                  <a:pt x="166" y="1"/>
                  <a:pt x="163" y="0"/>
                  <a:pt x="16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7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3" y="7"/>
                  <a:pt x="3" y="7"/>
                </a:cubicBezTo>
                <a:cubicBezTo>
                  <a:pt x="2" y="9"/>
                  <a:pt x="1" y="10"/>
                  <a:pt x="1" y="12"/>
                </a:cubicBezTo>
                <a:cubicBezTo>
                  <a:pt x="0" y="13"/>
                  <a:pt x="0" y="15"/>
                  <a:pt x="0" y="1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1" y="109"/>
                  <a:pt x="1" y="111"/>
                </a:cubicBezTo>
                <a:cubicBezTo>
                  <a:pt x="2" y="113"/>
                  <a:pt x="3" y="114"/>
                  <a:pt x="4" y="116"/>
                </a:cubicBezTo>
                <a:cubicBezTo>
                  <a:pt x="7" y="120"/>
                  <a:pt x="11" y="122"/>
                  <a:pt x="16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2" y="122"/>
                  <a:pt x="165" y="121"/>
                  <a:pt x="167" y="120"/>
                </a:cubicBezTo>
                <a:cubicBezTo>
                  <a:pt x="169" y="119"/>
                  <a:pt x="170" y="118"/>
                  <a:pt x="172" y="117"/>
                </a:cubicBezTo>
                <a:cubicBezTo>
                  <a:pt x="174" y="114"/>
                  <a:pt x="175" y="110"/>
                  <a:pt x="175" y="106"/>
                </a:cubicBezTo>
                <a:cubicBezTo>
                  <a:pt x="175" y="16"/>
                  <a:pt x="175" y="16"/>
                  <a:pt x="175" y="16"/>
                </a:cubicBezTo>
                <a:cubicBezTo>
                  <a:pt x="175" y="12"/>
                  <a:pt x="174" y="9"/>
                  <a:pt x="172" y="6"/>
                </a:cubicBezTo>
                <a:close/>
                <a:moveTo>
                  <a:pt x="160" y="113"/>
                </a:moveTo>
                <a:cubicBezTo>
                  <a:pt x="16" y="113"/>
                  <a:pt x="16" y="113"/>
                  <a:pt x="16" y="113"/>
                </a:cubicBezTo>
                <a:cubicBezTo>
                  <a:pt x="14" y="113"/>
                  <a:pt x="12" y="112"/>
                  <a:pt x="11" y="110"/>
                </a:cubicBezTo>
                <a:cubicBezTo>
                  <a:pt x="60" y="65"/>
                  <a:pt x="60" y="65"/>
                  <a:pt x="60" y="65"/>
                </a:cubicBezTo>
                <a:cubicBezTo>
                  <a:pt x="84" y="87"/>
                  <a:pt x="84" y="87"/>
                  <a:pt x="84" y="87"/>
                </a:cubicBezTo>
                <a:cubicBezTo>
                  <a:pt x="86" y="89"/>
                  <a:pt x="89" y="90"/>
                  <a:pt x="91" y="90"/>
                </a:cubicBezTo>
                <a:cubicBezTo>
                  <a:pt x="95" y="90"/>
                  <a:pt x="99" y="88"/>
                  <a:pt x="101" y="85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2" y="113"/>
                  <a:pt x="161" y="113"/>
                  <a:pt x="160" y="113"/>
                </a:cubicBezTo>
                <a:close/>
                <a:moveTo>
                  <a:pt x="9" y="106"/>
                </a:moveTo>
                <a:cubicBezTo>
                  <a:pt x="9" y="17"/>
                  <a:pt x="9" y="17"/>
                  <a:pt x="9" y="17"/>
                </a:cubicBezTo>
                <a:cubicBezTo>
                  <a:pt x="58" y="62"/>
                  <a:pt x="58" y="62"/>
                  <a:pt x="58" y="62"/>
                </a:cubicBezTo>
                <a:cubicBezTo>
                  <a:pt x="9" y="106"/>
                  <a:pt x="9" y="106"/>
                  <a:pt x="9" y="106"/>
                </a:cubicBezTo>
                <a:cubicBezTo>
                  <a:pt x="9" y="106"/>
                  <a:pt x="9" y="106"/>
                  <a:pt x="9" y="106"/>
                </a:cubicBezTo>
                <a:close/>
                <a:moveTo>
                  <a:pt x="16" y="9"/>
                </a:moveTo>
                <a:cubicBezTo>
                  <a:pt x="160" y="9"/>
                  <a:pt x="160" y="9"/>
                  <a:pt x="160" y="9"/>
                </a:cubicBezTo>
                <a:cubicBezTo>
                  <a:pt x="161" y="9"/>
                  <a:pt x="162" y="9"/>
                  <a:pt x="163" y="10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99" y="83"/>
                  <a:pt x="99" y="83"/>
                  <a:pt x="99" y="83"/>
                </a:cubicBezTo>
                <a:cubicBezTo>
                  <a:pt x="95" y="87"/>
                  <a:pt x="90" y="87"/>
                  <a:pt x="87" y="84"/>
                </a:cubicBezTo>
                <a:cubicBezTo>
                  <a:pt x="63" y="62"/>
                  <a:pt x="63" y="62"/>
                  <a:pt x="63" y="62"/>
                </a:cubicBezTo>
                <a:cubicBezTo>
                  <a:pt x="60" y="60"/>
                  <a:pt x="60" y="60"/>
                  <a:pt x="60" y="60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0"/>
                  <a:pt x="14" y="9"/>
                  <a:pt x="16" y="9"/>
                </a:cubicBezTo>
                <a:close/>
                <a:moveTo>
                  <a:pt x="123" y="61"/>
                </a:moveTo>
                <a:cubicBezTo>
                  <a:pt x="166" y="12"/>
                  <a:pt x="166" y="12"/>
                  <a:pt x="166" y="12"/>
                </a:cubicBezTo>
                <a:cubicBezTo>
                  <a:pt x="166" y="13"/>
                  <a:pt x="167" y="15"/>
                  <a:pt x="167" y="1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7"/>
                  <a:pt x="166" y="109"/>
                  <a:pt x="165" y="110"/>
                </a:cubicBezTo>
                <a:lnTo>
                  <a:pt x="123" y="6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9071" name="Rectangle 495"/>
          <p:cNvSpPr>
            <a:spLocks noChangeArrowheads="1"/>
          </p:cNvSpPr>
          <p:nvPr/>
        </p:nvSpPr>
        <p:spPr bwMode="auto">
          <a:xfrm>
            <a:off x="3168650" y="4770438"/>
            <a:ext cx="195580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“小三”、“小蜜”成为流行词汇，部分人产生跟风，跟潮流的想法；社交场合看着他人的亲密举动产生攀比情绪</a:t>
            </a:r>
            <a:endParaRPr lang="zh-CN" altLang="zh-CN" sz="120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049073" name="Rectangle 497"/>
          <p:cNvSpPr>
            <a:spLocks noChangeArrowheads="1"/>
          </p:cNvSpPr>
          <p:nvPr/>
        </p:nvSpPr>
        <p:spPr bwMode="auto">
          <a:xfrm>
            <a:off x="3008313" y="4265613"/>
            <a:ext cx="2311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风气</a:t>
            </a:r>
            <a:endParaRPr lang="zh-CN" altLang="zh-CN" sz="1200" b="1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145765" name="Line 37"/>
          <p:cNvCxnSpPr>
            <a:cxnSpLocks noChangeShapeType="1"/>
          </p:cNvCxnSpPr>
          <p:nvPr/>
        </p:nvCxnSpPr>
        <p:spPr bwMode="auto">
          <a:xfrm>
            <a:off x="3224213" y="4610100"/>
            <a:ext cx="1846262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</p:spPr>
      </p:cxnSp>
      <p:sp>
        <p:nvSpPr>
          <p:cNvPr id="1049075" name="Rectangle 499"/>
          <p:cNvSpPr>
            <a:spLocks noChangeArrowheads="1"/>
          </p:cNvSpPr>
          <p:nvPr/>
        </p:nvSpPr>
        <p:spPr bwMode="auto">
          <a:xfrm>
            <a:off x="5172075" y="4770438"/>
            <a:ext cx="19573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社会在发展，观念在转变。一些人的道德观念随着经济的开放也变得开放起来，追求爱情的自由，其中过度者则演变出了“畸形的自由“。</a:t>
            </a:r>
            <a:endParaRPr lang="zh-CN" altLang="zh-CN"/>
          </a:p>
        </p:txBody>
      </p:sp>
      <p:sp>
        <p:nvSpPr>
          <p:cNvPr id="1049077" name="Rectangle 501"/>
          <p:cNvSpPr>
            <a:spLocks noChangeArrowheads="1"/>
          </p:cNvSpPr>
          <p:nvPr/>
        </p:nvSpPr>
        <p:spPr bwMode="auto">
          <a:xfrm>
            <a:off x="5011738" y="4265613"/>
            <a:ext cx="2312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道德观念</a:t>
            </a:r>
            <a:endParaRPr lang="zh-CN" altLang="zh-CN" sz="1200" b="1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145767" name="Line 39"/>
          <p:cNvCxnSpPr>
            <a:cxnSpLocks noChangeShapeType="1"/>
          </p:cNvCxnSpPr>
          <p:nvPr/>
        </p:nvCxnSpPr>
        <p:spPr bwMode="auto">
          <a:xfrm>
            <a:off x="5227638" y="4610100"/>
            <a:ext cx="1846262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</p:spPr>
      </p:cxnSp>
      <p:sp>
        <p:nvSpPr>
          <p:cNvPr id="1049079" name="Rectangle 503"/>
          <p:cNvSpPr>
            <a:spLocks noChangeArrowheads="1"/>
          </p:cNvSpPr>
          <p:nvPr/>
        </p:nvSpPr>
        <p:spPr bwMode="auto">
          <a:xfrm>
            <a:off x="7177088" y="4770438"/>
            <a:ext cx="195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经济飞速发展，贫富分化加剧。富人“吃饱了撑的”，穷人不满而报复。</a:t>
            </a:r>
            <a:endParaRPr lang="zh-CN" altLang="zh-CN" sz="120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049081" name="Rectangle 505"/>
          <p:cNvSpPr>
            <a:spLocks noChangeArrowheads="1"/>
          </p:cNvSpPr>
          <p:nvPr/>
        </p:nvSpPr>
        <p:spPr bwMode="auto">
          <a:xfrm>
            <a:off x="7015163" y="4265613"/>
            <a:ext cx="2312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经济</a:t>
            </a:r>
            <a:endParaRPr lang="zh-CN" altLang="zh-CN" sz="1200" b="1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145769" name="Line 41"/>
          <p:cNvCxnSpPr>
            <a:cxnSpLocks noChangeShapeType="1"/>
          </p:cNvCxnSpPr>
          <p:nvPr/>
        </p:nvCxnSpPr>
        <p:spPr bwMode="auto">
          <a:xfrm>
            <a:off x="7231063" y="4610100"/>
            <a:ext cx="184785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4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9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9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9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9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4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4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4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4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4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61" grpId="0"/>
      <p:bldP spid="1049063" grpId="0" animBg="1"/>
      <p:bldP spid="1049065" grpId="0" animBg="1"/>
      <p:bldP spid="1049067" grpId="0" animBg="1"/>
      <p:bldP spid="1049069" grpId="0" animBg="1"/>
      <p:bldP spid="1049071" grpId="0"/>
      <p:bldP spid="1049073" grpId="0"/>
      <p:bldP spid="1049075" grpId="0"/>
      <p:bldP spid="1049077" grpId="0"/>
      <p:bldP spid="1049079" grpId="0"/>
      <p:bldP spid="10490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椭圆 7"/>
          <p:cNvSpPr/>
          <p:nvPr/>
        </p:nvSpPr>
        <p:spPr>
          <a:xfrm>
            <a:off x="5322888" y="1173163"/>
            <a:ext cx="1439862" cy="1439862"/>
          </a:xfrm>
          <a:prstGeom prst="ellipse">
            <a:avLst/>
          </a:prstGeom>
          <a:solidFill>
            <a:srgbClr val="3B3838">
              <a:alpha val="29803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18435" name="文本框 8"/>
          <p:cNvSpPr txBox="1"/>
          <p:nvPr/>
        </p:nvSpPr>
        <p:spPr>
          <a:xfrm>
            <a:off x="5375275" y="1504950"/>
            <a:ext cx="1657350" cy="8743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预防</a:t>
            </a:r>
          </a:p>
        </p:txBody>
      </p:sp>
      <p:grpSp>
        <p:nvGrpSpPr>
          <p:cNvPr id="18436" name="组合 9"/>
          <p:cNvGrpSpPr/>
          <p:nvPr/>
        </p:nvGrpSpPr>
        <p:grpSpPr>
          <a:xfrm>
            <a:off x="4295775" y="1606550"/>
            <a:ext cx="3521075" cy="573088"/>
            <a:chOff x="0" y="0"/>
            <a:chExt cx="9704287" cy="1336675"/>
          </a:xfrm>
        </p:grpSpPr>
        <p:sp>
          <p:nvSpPr>
            <p:cNvPr id="4111" name="Freeform 5"/>
            <p:cNvSpPr>
              <a:spLocks noEditPoints="1"/>
            </p:cNvSpPr>
            <p:nvPr/>
          </p:nvSpPr>
          <p:spPr>
            <a:xfrm>
              <a:off x="7688162" y="0"/>
              <a:ext cx="2016125" cy="1336675"/>
            </a:xfrm>
            <a:custGeom>
              <a:avLst/>
              <a:gdLst/>
              <a:ahLst/>
              <a:cxnLst>
                <a:cxn ang="0">
                  <a:pos x="1659098064" y="2147483646"/>
                </a:cxn>
                <a:cxn ang="0">
                  <a:pos x="2147483646" y="2147483646"/>
                </a:cxn>
                <a:cxn ang="0">
                  <a:pos x="2147483646" y="212576967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659098064" y="2147483646"/>
                </a:cxn>
                <a:cxn ang="0">
                  <a:pos x="2147483646" y="2147483646"/>
                </a:cxn>
                <a:cxn ang="0">
                  <a:pos x="1659098064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659098064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0" h="41">
                  <a:moveTo>
                    <a:pt x="1" y="16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5" y="11"/>
                    <a:pt x="9" y="12"/>
                    <a:pt x="16" y="15"/>
                  </a:cubicBezTo>
                  <a:cubicBezTo>
                    <a:pt x="22" y="18"/>
                    <a:pt x="28" y="18"/>
                    <a:pt x="32" y="15"/>
                  </a:cubicBezTo>
                  <a:cubicBezTo>
                    <a:pt x="34" y="13"/>
                    <a:pt x="36" y="11"/>
                    <a:pt x="35" y="8"/>
                  </a:cubicBezTo>
                  <a:cubicBezTo>
                    <a:pt x="35" y="5"/>
                    <a:pt x="34" y="3"/>
                    <a:pt x="32" y="2"/>
                  </a:cubicBezTo>
                  <a:cubicBezTo>
                    <a:pt x="30" y="0"/>
                    <a:pt x="28" y="0"/>
                    <a:pt x="25" y="0"/>
                  </a:cubicBezTo>
                  <a:cubicBezTo>
                    <a:pt x="23" y="1"/>
                    <a:pt x="21" y="3"/>
                    <a:pt x="21" y="6"/>
                  </a:cubicBezTo>
                  <a:cubicBezTo>
                    <a:pt x="21" y="8"/>
                    <a:pt x="22" y="10"/>
                    <a:pt x="24" y="10"/>
                  </a:cubicBezTo>
                  <a:cubicBezTo>
                    <a:pt x="25" y="11"/>
                    <a:pt x="27" y="11"/>
                    <a:pt x="28" y="10"/>
                  </a:cubicBezTo>
                  <a:cubicBezTo>
                    <a:pt x="29" y="9"/>
                    <a:pt x="30" y="8"/>
                    <a:pt x="30" y="6"/>
                  </a:cubicBezTo>
                  <a:cubicBezTo>
                    <a:pt x="30" y="6"/>
                    <a:pt x="30" y="5"/>
                    <a:pt x="29" y="6"/>
                  </a:cubicBezTo>
                  <a:cubicBezTo>
                    <a:pt x="28" y="6"/>
                    <a:pt x="28" y="7"/>
                    <a:pt x="28" y="7"/>
                  </a:cubicBezTo>
                  <a:cubicBezTo>
                    <a:pt x="29" y="7"/>
                    <a:pt x="28" y="8"/>
                    <a:pt x="28" y="9"/>
                  </a:cubicBezTo>
                  <a:cubicBezTo>
                    <a:pt x="27" y="10"/>
                    <a:pt x="25" y="10"/>
                    <a:pt x="24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4"/>
                    <a:pt x="24" y="2"/>
                    <a:pt x="26" y="2"/>
                  </a:cubicBezTo>
                  <a:cubicBezTo>
                    <a:pt x="28" y="1"/>
                    <a:pt x="30" y="1"/>
                    <a:pt x="31" y="3"/>
                  </a:cubicBezTo>
                  <a:cubicBezTo>
                    <a:pt x="33" y="4"/>
                    <a:pt x="34" y="6"/>
                    <a:pt x="34" y="8"/>
                  </a:cubicBezTo>
                  <a:cubicBezTo>
                    <a:pt x="34" y="10"/>
                    <a:pt x="33" y="13"/>
                    <a:pt x="31" y="14"/>
                  </a:cubicBezTo>
                  <a:cubicBezTo>
                    <a:pt x="28" y="16"/>
                    <a:pt x="22" y="16"/>
                    <a:pt x="16" y="14"/>
                  </a:cubicBezTo>
                  <a:cubicBezTo>
                    <a:pt x="9" y="10"/>
                    <a:pt x="5" y="10"/>
                    <a:pt x="2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8"/>
                    <a:pt x="1" y="20"/>
                    <a:pt x="3" y="21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27"/>
                    <a:pt x="0" y="28"/>
                    <a:pt x="2" y="29"/>
                  </a:cubicBezTo>
                  <a:cubicBezTo>
                    <a:pt x="5" y="31"/>
                    <a:pt x="9" y="31"/>
                    <a:pt x="16" y="28"/>
                  </a:cubicBezTo>
                  <a:cubicBezTo>
                    <a:pt x="22" y="25"/>
                    <a:pt x="28" y="25"/>
                    <a:pt x="31" y="27"/>
                  </a:cubicBezTo>
                  <a:cubicBezTo>
                    <a:pt x="33" y="28"/>
                    <a:pt x="34" y="31"/>
                    <a:pt x="34" y="33"/>
                  </a:cubicBezTo>
                  <a:cubicBezTo>
                    <a:pt x="34" y="36"/>
                    <a:pt x="33" y="37"/>
                    <a:pt x="31" y="39"/>
                  </a:cubicBezTo>
                  <a:cubicBezTo>
                    <a:pt x="30" y="40"/>
                    <a:pt x="28" y="40"/>
                    <a:pt x="26" y="39"/>
                  </a:cubicBezTo>
                  <a:cubicBezTo>
                    <a:pt x="24" y="39"/>
                    <a:pt x="22" y="37"/>
                    <a:pt x="22" y="35"/>
                  </a:cubicBezTo>
                  <a:cubicBezTo>
                    <a:pt x="22" y="34"/>
                    <a:pt x="22" y="33"/>
                    <a:pt x="24" y="32"/>
                  </a:cubicBezTo>
                  <a:cubicBezTo>
                    <a:pt x="25" y="31"/>
                    <a:pt x="27" y="31"/>
                    <a:pt x="28" y="32"/>
                  </a:cubicBezTo>
                  <a:cubicBezTo>
                    <a:pt x="28" y="33"/>
                    <a:pt x="29" y="34"/>
                    <a:pt x="28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30" y="36"/>
                    <a:pt x="30" y="35"/>
                    <a:pt x="30" y="35"/>
                  </a:cubicBezTo>
                  <a:cubicBezTo>
                    <a:pt x="30" y="33"/>
                    <a:pt x="29" y="32"/>
                    <a:pt x="28" y="31"/>
                  </a:cubicBezTo>
                  <a:cubicBezTo>
                    <a:pt x="27" y="30"/>
                    <a:pt x="25" y="30"/>
                    <a:pt x="24" y="31"/>
                  </a:cubicBezTo>
                  <a:cubicBezTo>
                    <a:pt x="22" y="32"/>
                    <a:pt x="21" y="33"/>
                    <a:pt x="21" y="35"/>
                  </a:cubicBezTo>
                  <a:cubicBezTo>
                    <a:pt x="21" y="38"/>
                    <a:pt x="23" y="40"/>
                    <a:pt x="25" y="41"/>
                  </a:cubicBezTo>
                  <a:cubicBezTo>
                    <a:pt x="28" y="41"/>
                    <a:pt x="30" y="41"/>
                    <a:pt x="32" y="40"/>
                  </a:cubicBezTo>
                  <a:cubicBezTo>
                    <a:pt x="34" y="38"/>
                    <a:pt x="35" y="36"/>
                    <a:pt x="35" y="33"/>
                  </a:cubicBezTo>
                  <a:cubicBezTo>
                    <a:pt x="36" y="30"/>
                    <a:pt x="34" y="28"/>
                    <a:pt x="32" y="26"/>
                  </a:cubicBezTo>
                  <a:cubicBezTo>
                    <a:pt x="28" y="23"/>
                    <a:pt x="22" y="24"/>
                    <a:pt x="16" y="26"/>
                  </a:cubicBezTo>
                  <a:cubicBezTo>
                    <a:pt x="9" y="29"/>
                    <a:pt x="5" y="30"/>
                    <a:pt x="2" y="28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2"/>
                    <a:pt x="5" y="21"/>
                    <a:pt x="7" y="21"/>
                  </a:cubicBezTo>
                  <a:cubicBezTo>
                    <a:pt x="7" y="21"/>
                    <a:pt x="7" y="21"/>
                    <a:pt x="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0"/>
                    <a:pt x="1" y="19"/>
                    <a:pt x="1" y="16"/>
                  </a:cubicBezTo>
                  <a:close/>
                  <a:moveTo>
                    <a:pt x="52" y="17"/>
                  </a:moveTo>
                  <a:cubicBezTo>
                    <a:pt x="54" y="15"/>
                    <a:pt x="54" y="12"/>
                    <a:pt x="52" y="9"/>
                  </a:cubicBezTo>
                  <a:cubicBezTo>
                    <a:pt x="51" y="6"/>
                    <a:pt x="48" y="4"/>
                    <a:pt x="45" y="4"/>
                  </a:cubicBezTo>
                  <a:cubicBezTo>
                    <a:pt x="42" y="5"/>
                    <a:pt x="39" y="6"/>
                    <a:pt x="38" y="9"/>
                  </a:cubicBezTo>
                  <a:cubicBezTo>
                    <a:pt x="37" y="12"/>
                    <a:pt x="37" y="14"/>
                    <a:pt x="39" y="16"/>
                  </a:cubicBezTo>
                  <a:cubicBezTo>
                    <a:pt x="41" y="17"/>
                    <a:pt x="43" y="18"/>
                    <a:pt x="46" y="17"/>
                  </a:cubicBezTo>
                  <a:cubicBezTo>
                    <a:pt x="48" y="15"/>
                    <a:pt x="48" y="14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5" y="10"/>
                    <a:pt x="44" y="10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2"/>
                    <a:pt x="47" y="13"/>
                  </a:cubicBezTo>
                  <a:cubicBezTo>
                    <a:pt x="47" y="13"/>
                    <a:pt x="46" y="15"/>
                    <a:pt x="45" y="16"/>
                  </a:cubicBezTo>
                  <a:cubicBezTo>
                    <a:pt x="43" y="16"/>
                    <a:pt x="41" y="16"/>
                    <a:pt x="40" y="15"/>
                  </a:cubicBezTo>
                  <a:cubicBezTo>
                    <a:pt x="39" y="14"/>
                    <a:pt x="38" y="12"/>
                    <a:pt x="39" y="9"/>
                  </a:cubicBezTo>
                  <a:cubicBezTo>
                    <a:pt x="40" y="7"/>
                    <a:pt x="42" y="6"/>
                    <a:pt x="45" y="6"/>
                  </a:cubicBezTo>
                  <a:cubicBezTo>
                    <a:pt x="47" y="6"/>
                    <a:pt x="50" y="7"/>
                    <a:pt x="51" y="10"/>
                  </a:cubicBezTo>
                  <a:cubicBezTo>
                    <a:pt x="53" y="13"/>
                    <a:pt x="52" y="15"/>
                    <a:pt x="51" y="17"/>
                  </a:cubicBezTo>
                  <a:cubicBezTo>
                    <a:pt x="50" y="19"/>
                    <a:pt x="48" y="20"/>
                    <a:pt x="4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8" y="21"/>
                    <a:pt x="50" y="22"/>
                    <a:pt x="51" y="24"/>
                  </a:cubicBezTo>
                  <a:cubicBezTo>
                    <a:pt x="52" y="26"/>
                    <a:pt x="53" y="28"/>
                    <a:pt x="51" y="31"/>
                  </a:cubicBezTo>
                  <a:cubicBezTo>
                    <a:pt x="50" y="34"/>
                    <a:pt x="47" y="36"/>
                    <a:pt x="45" y="35"/>
                  </a:cubicBezTo>
                  <a:cubicBezTo>
                    <a:pt x="42" y="35"/>
                    <a:pt x="40" y="34"/>
                    <a:pt x="39" y="32"/>
                  </a:cubicBezTo>
                  <a:cubicBezTo>
                    <a:pt x="38" y="30"/>
                    <a:pt x="39" y="27"/>
                    <a:pt x="40" y="26"/>
                  </a:cubicBezTo>
                  <a:cubicBezTo>
                    <a:pt x="41" y="25"/>
                    <a:pt x="43" y="25"/>
                    <a:pt x="45" y="26"/>
                  </a:cubicBezTo>
                  <a:cubicBezTo>
                    <a:pt x="46" y="26"/>
                    <a:pt x="47" y="28"/>
                    <a:pt x="47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5" y="30"/>
                    <a:pt x="44" y="30"/>
                    <a:pt x="44" y="31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6" y="31"/>
                    <a:pt x="47" y="30"/>
                    <a:pt x="48" y="29"/>
                  </a:cubicBezTo>
                  <a:cubicBezTo>
                    <a:pt x="48" y="28"/>
                    <a:pt x="48" y="26"/>
                    <a:pt x="46" y="24"/>
                  </a:cubicBezTo>
                  <a:cubicBezTo>
                    <a:pt x="43" y="23"/>
                    <a:pt x="41" y="24"/>
                    <a:pt x="39" y="25"/>
                  </a:cubicBezTo>
                  <a:cubicBezTo>
                    <a:pt x="37" y="27"/>
                    <a:pt x="37" y="29"/>
                    <a:pt x="38" y="32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48" y="37"/>
                    <a:pt x="51" y="35"/>
                    <a:pt x="52" y="32"/>
                  </a:cubicBezTo>
                  <a:cubicBezTo>
                    <a:pt x="54" y="29"/>
                    <a:pt x="54" y="26"/>
                    <a:pt x="52" y="24"/>
                  </a:cubicBezTo>
                  <a:cubicBezTo>
                    <a:pt x="51" y="22"/>
                    <a:pt x="50" y="21"/>
                    <a:pt x="48" y="21"/>
                  </a:cubicBezTo>
                  <a:cubicBezTo>
                    <a:pt x="50" y="20"/>
                    <a:pt x="51" y="19"/>
                    <a:pt x="52" y="17"/>
                  </a:cubicBezTo>
                  <a:close/>
                  <a:moveTo>
                    <a:pt x="58" y="18"/>
                  </a:moveTo>
                  <a:cubicBezTo>
                    <a:pt x="57" y="18"/>
                    <a:pt x="56" y="19"/>
                    <a:pt x="56" y="21"/>
                  </a:cubicBezTo>
                  <a:cubicBezTo>
                    <a:pt x="56" y="22"/>
                    <a:pt x="57" y="23"/>
                    <a:pt x="58" y="23"/>
                  </a:cubicBezTo>
                  <a:cubicBezTo>
                    <a:pt x="59" y="23"/>
                    <a:pt x="60" y="22"/>
                    <a:pt x="60" y="21"/>
                  </a:cubicBezTo>
                  <a:cubicBezTo>
                    <a:pt x="60" y="19"/>
                    <a:pt x="59" y="18"/>
                    <a:pt x="58" y="18"/>
                  </a:cubicBezTo>
                  <a:close/>
                  <a:moveTo>
                    <a:pt x="68" y="19"/>
                  </a:moveTo>
                  <a:cubicBezTo>
                    <a:pt x="67" y="19"/>
                    <a:pt x="66" y="20"/>
                    <a:pt x="66" y="21"/>
                  </a:cubicBezTo>
                  <a:cubicBezTo>
                    <a:pt x="66" y="22"/>
                    <a:pt x="67" y="22"/>
                    <a:pt x="68" y="22"/>
                  </a:cubicBezTo>
                  <a:cubicBezTo>
                    <a:pt x="69" y="22"/>
                    <a:pt x="70" y="22"/>
                    <a:pt x="70" y="21"/>
                  </a:cubicBezTo>
                  <a:cubicBezTo>
                    <a:pt x="70" y="20"/>
                    <a:pt x="69" y="19"/>
                    <a:pt x="6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6"/>
            <p:cNvSpPr>
              <a:spLocks noEditPoints="1"/>
            </p:cNvSpPr>
            <p:nvPr/>
          </p:nvSpPr>
          <p:spPr>
            <a:xfrm>
              <a:off x="0" y="0"/>
              <a:ext cx="2016125" cy="13366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2576967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659098064" y="2147483646"/>
                </a:cxn>
                <a:cxn ang="0">
                  <a:pos x="1659098064" y="2147483646"/>
                </a:cxn>
                <a:cxn ang="0">
                  <a:pos x="1659098064" y="2147483646"/>
                </a:cxn>
              </a:cxnLst>
              <a:rect l="0" t="0" r="0" b="0"/>
              <a:pathLst>
                <a:path w="70" h="41">
                  <a:moveTo>
                    <a:pt x="69" y="25"/>
                  </a:moveTo>
                  <a:cubicBezTo>
                    <a:pt x="69" y="26"/>
                    <a:pt x="68" y="27"/>
                    <a:pt x="67" y="28"/>
                  </a:cubicBezTo>
                  <a:cubicBezTo>
                    <a:pt x="64" y="30"/>
                    <a:pt x="61" y="29"/>
                    <a:pt x="54" y="26"/>
                  </a:cubicBezTo>
                  <a:cubicBezTo>
                    <a:pt x="48" y="24"/>
                    <a:pt x="42" y="23"/>
                    <a:pt x="38" y="26"/>
                  </a:cubicBezTo>
                  <a:cubicBezTo>
                    <a:pt x="35" y="28"/>
                    <a:pt x="34" y="30"/>
                    <a:pt x="34" y="33"/>
                  </a:cubicBezTo>
                  <a:cubicBezTo>
                    <a:pt x="35" y="36"/>
                    <a:pt x="36" y="38"/>
                    <a:pt x="38" y="40"/>
                  </a:cubicBezTo>
                  <a:cubicBezTo>
                    <a:pt x="39" y="41"/>
                    <a:pt x="42" y="41"/>
                    <a:pt x="44" y="41"/>
                  </a:cubicBezTo>
                  <a:cubicBezTo>
                    <a:pt x="47" y="40"/>
                    <a:pt x="48" y="38"/>
                    <a:pt x="49" y="35"/>
                  </a:cubicBezTo>
                  <a:cubicBezTo>
                    <a:pt x="49" y="33"/>
                    <a:pt x="48" y="32"/>
                    <a:pt x="46" y="31"/>
                  </a:cubicBezTo>
                  <a:cubicBezTo>
                    <a:pt x="44" y="30"/>
                    <a:pt x="43" y="30"/>
                    <a:pt x="41" y="31"/>
                  </a:cubicBezTo>
                  <a:cubicBezTo>
                    <a:pt x="40" y="32"/>
                    <a:pt x="40" y="33"/>
                    <a:pt x="40" y="35"/>
                  </a:cubicBezTo>
                  <a:cubicBezTo>
                    <a:pt x="40" y="35"/>
                    <a:pt x="40" y="36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4"/>
                    <a:pt x="41" y="33"/>
                    <a:pt x="42" y="32"/>
                  </a:cubicBezTo>
                  <a:cubicBezTo>
                    <a:pt x="43" y="31"/>
                    <a:pt x="44" y="31"/>
                    <a:pt x="45" y="32"/>
                  </a:cubicBezTo>
                  <a:cubicBezTo>
                    <a:pt x="47" y="33"/>
                    <a:pt x="48" y="34"/>
                    <a:pt x="47" y="35"/>
                  </a:cubicBezTo>
                  <a:cubicBezTo>
                    <a:pt x="47" y="37"/>
                    <a:pt x="46" y="39"/>
                    <a:pt x="44" y="39"/>
                  </a:cubicBezTo>
                  <a:cubicBezTo>
                    <a:pt x="42" y="40"/>
                    <a:pt x="40" y="40"/>
                    <a:pt x="38" y="39"/>
                  </a:cubicBezTo>
                  <a:cubicBezTo>
                    <a:pt x="37" y="37"/>
                    <a:pt x="36" y="36"/>
                    <a:pt x="36" y="33"/>
                  </a:cubicBezTo>
                  <a:cubicBezTo>
                    <a:pt x="36" y="31"/>
                    <a:pt x="37" y="28"/>
                    <a:pt x="39" y="27"/>
                  </a:cubicBezTo>
                  <a:cubicBezTo>
                    <a:pt x="42" y="25"/>
                    <a:pt x="48" y="25"/>
                    <a:pt x="54" y="28"/>
                  </a:cubicBezTo>
                  <a:cubicBezTo>
                    <a:pt x="61" y="31"/>
                    <a:pt x="65" y="31"/>
                    <a:pt x="68" y="29"/>
                  </a:cubicBezTo>
                  <a:cubicBezTo>
                    <a:pt x="69" y="28"/>
                    <a:pt x="70" y="27"/>
                    <a:pt x="70" y="25"/>
                  </a:cubicBezTo>
                  <a:cubicBezTo>
                    <a:pt x="70" y="23"/>
                    <a:pt x="69" y="21"/>
                    <a:pt x="66" y="21"/>
                  </a:cubicBezTo>
                  <a:cubicBezTo>
                    <a:pt x="69" y="20"/>
                    <a:pt x="70" y="18"/>
                    <a:pt x="70" y="16"/>
                  </a:cubicBezTo>
                  <a:cubicBezTo>
                    <a:pt x="70" y="14"/>
                    <a:pt x="69" y="13"/>
                    <a:pt x="68" y="12"/>
                  </a:cubicBezTo>
                  <a:cubicBezTo>
                    <a:pt x="65" y="10"/>
                    <a:pt x="61" y="10"/>
                    <a:pt x="54" y="14"/>
                  </a:cubicBezTo>
                  <a:cubicBezTo>
                    <a:pt x="48" y="16"/>
                    <a:pt x="42" y="16"/>
                    <a:pt x="39" y="14"/>
                  </a:cubicBezTo>
                  <a:cubicBezTo>
                    <a:pt x="37" y="13"/>
                    <a:pt x="36" y="10"/>
                    <a:pt x="36" y="8"/>
                  </a:cubicBezTo>
                  <a:cubicBezTo>
                    <a:pt x="36" y="6"/>
                    <a:pt x="37" y="4"/>
                    <a:pt x="38" y="3"/>
                  </a:cubicBezTo>
                  <a:cubicBezTo>
                    <a:pt x="40" y="1"/>
                    <a:pt x="42" y="1"/>
                    <a:pt x="44" y="2"/>
                  </a:cubicBezTo>
                  <a:cubicBezTo>
                    <a:pt x="46" y="2"/>
                    <a:pt x="47" y="4"/>
                    <a:pt x="47" y="6"/>
                  </a:cubicBezTo>
                  <a:cubicBezTo>
                    <a:pt x="48" y="7"/>
                    <a:pt x="47" y="8"/>
                    <a:pt x="45" y="9"/>
                  </a:cubicBezTo>
                  <a:cubicBezTo>
                    <a:pt x="44" y="10"/>
                    <a:pt x="43" y="10"/>
                    <a:pt x="42" y="9"/>
                  </a:cubicBezTo>
                  <a:cubicBezTo>
                    <a:pt x="41" y="8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8"/>
                    <a:pt x="40" y="9"/>
                    <a:pt x="41" y="10"/>
                  </a:cubicBezTo>
                  <a:cubicBezTo>
                    <a:pt x="43" y="11"/>
                    <a:pt x="44" y="11"/>
                    <a:pt x="46" y="10"/>
                  </a:cubicBezTo>
                  <a:cubicBezTo>
                    <a:pt x="48" y="10"/>
                    <a:pt x="49" y="8"/>
                    <a:pt x="49" y="6"/>
                  </a:cubicBezTo>
                  <a:cubicBezTo>
                    <a:pt x="48" y="3"/>
                    <a:pt x="47" y="1"/>
                    <a:pt x="44" y="0"/>
                  </a:cubicBezTo>
                  <a:cubicBezTo>
                    <a:pt x="42" y="0"/>
                    <a:pt x="39" y="0"/>
                    <a:pt x="38" y="2"/>
                  </a:cubicBezTo>
                  <a:cubicBezTo>
                    <a:pt x="36" y="3"/>
                    <a:pt x="35" y="5"/>
                    <a:pt x="34" y="8"/>
                  </a:cubicBezTo>
                  <a:cubicBezTo>
                    <a:pt x="34" y="11"/>
                    <a:pt x="35" y="13"/>
                    <a:pt x="38" y="15"/>
                  </a:cubicBezTo>
                  <a:cubicBezTo>
                    <a:pt x="42" y="18"/>
                    <a:pt x="48" y="18"/>
                    <a:pt x="54" y="15"/>
                  </a:cubicBezTo>
                  <a:cubicBezTo>
                    <a:pt x="61" y="12"/>
                    <a:pt x="64" y="11"/>
                    <a:pt x="67" y="13"/>
                  </a:cubicBezTo>
                  <a:cubicBezTo>
                    <a:pt x="68" y="14"/>
                    <a:pt x="69" y="15"/>
                    <a:pt x="69" y="16"/>
                  </a:cubicBezTo>
                  <a:cubicBezTo>
                    <a:pt x="69" y="19"/>
                    <a:pt x="65" y="20"/>
                    <a:pt x="6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9" y="22"/>
                    <a:pt x="69" y="25"/>
                  </a:cubicBezTo>
                  <a:close/>
                  <a:moveTo>
                    <a:pt x="18" y="24"/>
                  </a:moveTo>
                  <a:cubicBezTo>
                    <a:pt x="16" y="26"/>
                    <a:pt x="16" y="29"/>
                    <a:pt x="17" y="32"/>
                  </a:cubicBezTo>
                  <a:cubicBezTo>
                    <a:pt x="19" y="35"/>
                    <a:pt x="22" y="37"/>
                    <a:pt x="25" y="37"/>
                  </a:cubicBezTo>
                  <a:cubicBezTo>
                    <a:pt x="28" y="36"/>
                    <a:pt x="31" y="35"/>
                    <a:pt x="32" y="32"/>
                  </a:cubicBezTo>
                  <a:cubicBezTo>
                    <a:pt x="33" y="29"/>
                    <a:pt x="32" y="27"/>
                    <a:pt x="30" y="25"/>
                  </a:cubicBezTo>
                  <a:cubicBezTo>
                    <a:pt x="29" y="24"/>
                    <a:pt x="26" y="23"/>
                    <a:pt x="24" y="24"/>
                  </a:cubicBezTo>
                  <a:cubicBezTo>
                    <a:pt x="22" y="26"/>
                    <a:pt x="22" y="28"/>
                    <a:pt x="22" y="29"/>
                  </a:cubicBezTo>
                  <a:cubicBezTo>
                    <a:pt x="22" y="30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6"/>
                    <a:pt x="25" y="26"/>
                  </a:cubicBezTo>
                  <a:cubicBezTo>
                    <a:pt x="26" y="25"/>
                    <a:pt x="28" y="25"/>
                    <a:pt x="30" y="26"/>
                  </a:cubicBezTo>
                  <a:cubicBezTo>
                    <a:pt x="31" y="27"/>
                    <a:pt x="31" y="30"/>
                    <a:pt x="31" y="32"/>
                  </a:cubicBezTo>
                  <a:cubicBezTo>
                    <a:pt x="30" y="34"/>
                    <a:pt x="28" y="35"/>
                    <a:pt x="25" y="35"/>
                  </a:cubicBezTo>
                  <a:cubicBezTo>
                    <a:pt x="22" y="35"/>
                    <a:pt x="20" y="34"/>
                    <a:pt x="19" y="31"/>
                  </a:cubicBezTo>
                  <a:cubicBezTo>
                    <a:pt x="17" y="28"/>
                    <a:pt x="18" y="26"/>
                    <a:pt x="19" y="24"/>
                  </a:cubicBezTo>
                  <a:cubicBezTo>
                    <a:pt x="20" y="22"/>
                    <a:pt x="22" y="21"/>
                    <a:pt x="24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20"/>
                    <a:pt x="20" y="19"/>
                    <a:pt x="19" y="17"/>
                  </a:cubicBezTo>
                  <a:cubicBezTo>
                    <a:pt x="18" y="15"/>
                    <a:pt x="17" y="13"/>
                    <a:pt x="19" y="10"/>
                  </a:cubicBezTo>
                  <a:cubicBezTo>
                    <a:pt x="20" y="7"/>
                    <a:pt x="22" y="6"/>
                    <a:pt x="25" y="6"/>
                  </a:cubicBezTo>
                  <a:cubicBezTo>
                    <a:pt x="28" y="6"/>
                    <a:pt x="30" y="7"/>
                    <a:pt x="31" y="9"/>
                  </a:cubicBezTo>
                  <a:cubicBezTo>
                    <a:pt x="31" y="12"/>
                    <a:pt x="31" y="14"/>
                    <a:pt x="30" y="15"/>
                  </a:cubicBezTo>
                  <a:cubicBezTo>
                    <a:pt x="28" y="16"/>
                    <a:pt x="26" y="16"/>
                    <a:pt x="25" y="16"/>
                  </a:cubicBezTo>
                  <a:cubicBezTo>
                    <a:pt x="23" y="15"/>
                    <a:pt x="23" y="13"/>
                    <a:pt x="23" y="13"/>
                  </a:cubicBezTo>
                  <a:cubicBezTo>
                    <a:pt x="23" y="12"/>
                    <a:pt x="24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2" y="11"/>
                    <a:pt x="22" y="12"/>
                  </a:cubicBezTo>
                  <a:cubicBezTo>
                    <a:pt x="22" y="14"/>
                    <a:pt x="22" y="15"/>
                    <a:pt x="24" y="17"/>
                  </a:cubicBezTo>
                  <a:cubicBezTo>
                    <a:pt x="26" y="18"/>
                    <a:pt x="29" y="17"/>
                    <a:pt x="30" y="16"/>
                  </a:cubicBezTo>
                  <a:cubicBezTo>
                    <a:pt x="32" y="14"/>
                    <a:pt x="33" y="12"/>
                    <a:pt x="32" y="9"/>
                  </a:cubicBezTo>
                  <a:cubicBezTo>
                    <a:pt x="31" y="6"/>
                    <a:pt x="28" y="5"/>
                    <a:pt x="25" y="4"/>
                  </a:cubicBezTo>
                  <a:cubicBezTo>
                    <a:pt x="22" y="4"/>
                    <a:pt x="19" y="6"/>
                    <a:pt x="17" y="9"/>
                  </a:cubicBezTo>
                  <a:cubicBezTo>
                    <a:pt x="16" y="12"/>
                    <a:pt x="16" y="15"/>
                    <a:pt x="18" y="17"/>
                  </a:cubicBezTo>
                  <a:cubicBezTo>
                    <a:pt x="19" y="19"/>
                    <a:pt x="20" y="20"/>
                    <a:pt x="21" y="21"/>
                  </a:cubicBezTo>
                  <a:cubicBezTo>
                    <a:pt x="20" y="21"/>
                    <a:pt x="19" y="22"/>
                    <a:pt x="18" y="24"/>
                  </a:cubicBezTo>
                  <a:close/>
                  <a:moveTo>
                    <a:pt x="12" y="23"/>
                  </a:moveTo>
                  <a:cubicBezTo>
                    <a:pt x="13" y="23"/>
                    <a:pt x="14" y="22"/>
                    <a:pt x="14" y="21"/>
                  </a:cubicBezTo>
                  <a:cubicBezTo>
                    <a:pt x="14" y="19"/>
                    <a:pt x="13" y="18"/>
                    <a:pt x="12" y="18"/>
                  </a:cubicBezTo>
                  <a:cubicBezTo>
                    <a:pt x="10" y="18"/>
                    <a:pt x="9" y="19"/>
                    <a:pt x="9" y="21"/>
                  </a:cubicBezTo>
                  <a:cubicBezTo>
                    <a:pt x="9" y="22"/>
                    <a:pt x="10" y="23"/>
                    <a:pt x="12" y="23"/>
                  </a:cubicBezTo>
                  <a:close/>
                  <a:moveTo>
                    <a:pt x="2" y="22"/>
                  </a:moveTo>
                  <a:cubicBezTo>
                    <a:pt x="3" y="22"/>
                    <a:pt x="3" y="21"/>
                    <a:pt x="3" y="21"/>
                  </a:cubicBezTo>
                  <a:cubicBezTo>
                    <a:pt x="3" y="20"/>
                    <a:pt x="3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1"/>
                    <a:pt x="1" y="22"/>
                    <a:pt x="2" y="2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1" name="矩形 14"/>
          <p:cNvSpPr/>
          <p:nvPr/>
        </p:nvSpPr>
        <p:spPr>
          <a:xfrm>
            <a:off x="3705860" y="3009900"/>
            <a:ext cx="4780915" cy="1106170"/>
          </a:xfrm>
          <a:prstGeom prst="rect">
            <a:avLst/>
          </a:prstGeom>
          <a:solidFill>
            <a:srgbClr val="3B3838">
              <a:alpha val="20000"/>
            </a:srgb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05860" y="3212465"/>
            <a:ext cx="49060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</a:rPr>
              <a:t>永远行驶在轨道上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18435" grpId="0"/>
      <p:bldP spid="1844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9226" name="矩形 1"/>
            <p:cNvSpPr>
              <a:spLocks noChangeArrowheads="1"/>
            </p:cNvSpPr>
            <p:nvPr/>
          </p:nvSpPr>
          <p:spPr bwMode="auto">
            <a:xfrm>
              <a:off x="0" y="0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7" name="矩形 2"/>
            <p:cNvSpPr>
              <a:spLocks noChangeArrowheads="1"/>
            </p:cNvSpPr>
            <p:nvPr/>
          </p:nvSpPr>
          <p:spPr bwMode="auto">
            <a:xfrm>
              <a:off x="152400" y="152400"/>
              <a:ext cx="216024" cy="216024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8" name="矩形 3"/>
            <p:cNvSpPr>
              <a:spLocks noChangeArrowheads="1"/>
            </p:cNvSpPr>
            <p:nvPr/>
          </p:nvSpPr>
          <p:spPr bwMode="auto">
            <a:xfrm>
              <a:off x="3122664" y="108011"/>
              <a:ext cx="216024" cy="21602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46" name="矩形 5"/>
          <p:cNvSpPr/>
          <p:nvPr/>
        </p:nvSpPr>
        <p:spPr>
          <a:xfrm>
            <a:off x="655638" y="179388"/>
            <a:ext cx="18272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永远行驶在轨道上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10247" name="组合 8"/>
          <p:cNvGrpSpPr/>
          <p:nvPr/>
        </p:nvGrpSpPr>
        <p:grpSpPr>
          <a:xfrm>
            <a:off x="5988050" y="2870200"/>
            <a:ext cx="1130300" cy="1060450"/>
            <a:chOff x="0" y="0"/>
            <a:chExt cx="1130424" cy="1060704"/>
          </a:xfrm>
        </p:grpSpPr>
        <p:sp>
          <p:nvSpPr>
            <p:cNvPr id="9224" name="等腰三角形 4"/>
            <p:cNvSpPr>
              <a:spLocks noChangeArrowheads="1"/>
            </p:cNvSpPr>
            <p:nvPr/>
          </p:nvSpPr>
          <p:spPr bwMode="auto"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9225" name="等腰三角形 2"/>
            <p:cNvSpPr>
              <a:spLocks noChangeArrowheads="1"/>
            </p:cNvSpPr>
            <p:nvPr/>
          </p:nvSpPr>
          <p:spPr bwMode="auto"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8" y="1825625"/>
            <a:ext cx="5211762" cy="314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319963" y="1928813"/>
            <a:ext cx="2952750" cy="92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5400" dirty="0">
                <a:solidFill>
                  <a:srgbClr val="A3541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我不离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32850" y="3441700"/>
            <a:ext cx="2951163" cy="92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5400" dirty="0">
                <a:solidFill>
                  <a:srgbClr val="6D3814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你不弃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3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2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2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1130</Words>
  <Application>WPS 演示</Application>
  <PresentationFormat>自定义</PresentationFormat>
  <Paragraphs>140</Paragraphs>
  <Slides>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Office 主题</vt:lpstr>
      <vt:lpstr>1_Office 主题</vt:lpstr>
      <vt:lpstr>2_Office 主题</vt:lpstr>
      <vt:lpstr>3_Office 主题</vt:lpstr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浅析王宝强离婚事件</vt:lpstr>
      <vt:lpstr>事件经过</vt:lpstr>
      <vt:lpstr>幻灯片 20</vt:lpstr>
      <vt:lpstr>幻灯片 21</vt:lpstr>
      <vt:lpstr>与此同时</vt:lpstr>
      <vt:lpstr>幻灯片 23</vt:lpstr>
      <vt:lpstr>幻灯片 24</vt:lpstr>
      <vt:lpstr>外貌决不能成为婚姻的决定因素</vt:lpstr>
      <vt:lpstr>爸爸去哪儿</vt:lpstr>
      <vt:lpstr>不能选择对自己没有感情的伴侣</vt:lpstr>
      <vt:lpstr>幻灯片 28</vt:lpstr>
      <vt:lpstr>尽量选择与自己有很多共同话题的人作伴侣 </vt:lpstr>
      <vt:lpstr>第66届戛纳电影节王宝强戛纳红毯搏镜  单膝跪地与妻热吻</vt:lpstr>
      <vt:lpstr>马蓉与宋喆</vt:lpstr>
      <vt:lpstr>某乎的答主：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Duck</dc:creator>
  <cp:lastModifiedBy>Lenovo</cp:lastModifiedBy>
  <cp:revision>8</cp:revision>
  <dcterms:created xsi:type="dcterms:W3CDTF">2016-10-13T07:05:06Z</dcterms:created>
  <dcterms:modified xsi:type="dcterms:W3CDTF">2016-10-14T01:29:13Z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