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notesMasters/notesMaster1.xml" ContentType="application/vnd.openxmlformats-officedocument.presentationml.notesMaster+xml"/>
  <Override PartName="/ppt/theme/theme6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  <p:sldMasterId id="2147483649" r:id="rId2"/>
    <p:sldMasterId id="2147483650" r:id="rId3"/>
    <p:sldMasterId id="2147483651" r:id="rId4"/>
    <p:sldMasterId id="2147483652" r:id="rId5"/>
  </p:sldMasterIdLst>
  <p:notesMasterIdLst>
    <p:notesMasterId r:id="rId6"/>
  </p:notes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12192000"/>
  <p:notesSz cx="6858000" cy="9144000"/>
  <p:defaultTextStyle>
    <a:defPPr>
      <a:defRPr lang="zh-CN"/>
    </a:defPPr>
    <a:lvl1pPr algn="l" defTabSz="914400" eaLnBrk="0" fontAlgn="base" hangingPunct="0" indent="0" latinLnBrk="0" lvl="0" marL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aseline="0" b="0" sz="1800" i="0" kern="1200" u="none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algn="l" defTabSz="914400" eaLnBrk="0" fontAlgn="base" hangingPunct="0" indent="0" latinLnBrk="0" lvl="1" marL="45720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aseline="0" b="0" sz="1800" i="0" kern="1200" u="none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algn="l" defTabSz="914400" eaLnBrk="0" fontAlgn="base" hangingPunct="0" indent="0" latinLnBrk="0" lvl="2" marL="91440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aseline="0" b="0" sz="1800" i="0" kern="1200" u="none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algn="l" defTabSz="914400" eaLnBrk="0" fontAlgn="base" hangingPunct="0" indent="0" latinLnBrk="0" lvl="3" marL="137160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aseline="0" b="0" sz="1800" i="0" kern="1200" u="none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algn="l" defTabSz="914400" eaLnBrk="0" fontAlgn="base" hangingPunct="0" indent="0" latinLnBrk="0" lvl="4" marL="182880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aseline="0" b="0" sz="1800" i="0" kern="1200" u="none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algn="l" defTabSz="914400" eaLnBrk="0" fontAlgn="base" hangingPunct="0" indent="0" latinLnBrk="0" lvl="5" marL="228600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aseline="0" b="0" sz="1800" i="0" kern="1200" u="none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algn="l" defTabSz="914400" eaLnBrk="0" fontAlgn="base" hangingPunct="0" indent="0" latinLnBrk="0" lvl="6" marL="274320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aseline="0" b="0" sz="1800" i="0" kern="1200" u="none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algn="l" defTabSz="914400" eaLnBrk="0" fontAlgn="base" hangingPunct="0" indent="0" latinLnBrk="0" lvl="7" marL="320040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aseline="0" b="0" sz="1800" i="0" kern="1200" u="none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algn="l" defTabSz="914400" eaLnBrk="0" fontAlgn="base" hangingPunct="0" indent="0" latinLnBrk="0" lvl="8" marL="365760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aseline="0" b="0" sz="1800" i="0" kern="1200" u="none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B02B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7"/>
    <p:restoredTop sz="94594"/>
  </p:normalViewPr>
  <p:slideViewPr>
    <p:cSldViewPr showGuides="1">
      <p:cViewPr>
        <p:scale>
          <a:sx n="110" d="100"/>
          <a:sy n="110" d="100"/>
        </p:scale>
        <p:origin x="955" y="576"/>
      </p:cViewPr>
      <p:guideLst>
        <p:guide orient="horz" pos="2160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tableStyles" Target="tableStyles.xml"/><Relationship Id="rId42" Type="http://schemas.openxmlformats.org/officeDocument/2006/relationships/presProps" Target="presProps.xml"/><Relationship Id="rId43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lvl1pPr eaLnBrk="1" hangingPunct="1">
              <a:defRPr sz="1200"/>
            </a:lvl1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lvl1pPr algn="r" eaLnBrk="1" hangingPunct="1">
              <a:defRPr sz="1200"/>
            </a:lvl1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76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noFill/>
          </a:ln>
        </p:spPr>
      </p:sp>
      <p:sp>
        <p:nvSpPr>
          <p:cNvPr id="1049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/>
          <a:noFill/>
          <a:ln>
            <a:noFill/>
          </a:ln>
        </p:spPr>
        <p:txBody>
          <a:bodyPr anchor="b" anchorCtr="0" bIns="45720" compatLnSpc="1" lIns="91440" numCol="1" rIns="91440" tIns="45720" vert="horz" wrap="square"/>
          <a:lstStyle>
            <a:lvl1pPr eaLnBrk="1" hangingPunct="1">
              <a:defRPr sz="1200"/>
            </a:lvl1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/>
          <a:noFill/>
          <a:ln>
            <a:noFill/>
          </a:ln>
        </p:spPr>
        <p:txBody>
          <a:bodyPr anchor="b" anchorCtr="0" bIns="45720" compatLnSpc="1" lIns="91440" numCol="1" rIns="91440" tIns="45720" vert="horz" wrap="square"/>
          <a:lstStyle>
            <a:lvl1pPr algn="r" eaLnBrk="1" hangingPunct="1">
              <a:defRPr sz="1200"/>
            </a:lvl1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67BA5E80-8668-A54E-915D-D4C43478D027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0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幻灯片图像占位符 1"/>
          <p:cNvSpPr>
            <a:spLocks noChangeAspect="1" noRot="1" noGrp="1" noTextEdit="1"/>
          </p:cNvSpPr>
          <p:nvPr>
            <p:ph type="sldImg"/>
          </p:nvPr>
        </p:nvSpPr>
        <p:spPr/>
      </p:sp>
      <p:sp>
        <p:nvSpPr>
          <p:cNvPr id="104865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altLang="en-US" lang="zh-CN" smtClean="0"/>
          </a:p>
        </p:txBody>
      </p:sp>
      <p:sp>
        <p:nvSpPr>
          <p:cNvPr id="1048659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p>
            <a:fld id="{76819DE6-E90B-424F-989E-3660F3F7ED48}" type="datetime1">
              <a:rPr altLang="en-US" lang="zh-CN" smtClean="0"/>
            </a:fld>
            <a:endParaRPr altLang="en-US" lang="zh-CN" smtClean="0"/>
          </a:p>
        </p:txBody>
      </p:sp>
      <p:sp>
        <p:nvSpPr>
          <p:cNvPr id="1048660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p>
            <a:fld id="{11418813-2A93-4212-A646-0C964E85F1ED}" type="slidenum">
              <a:rPr altLang="en-US" lang="zh-CN" smtClean="0"/>
            </a:fld>
            <a:endParaRPr altLang="en-US" 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Slide Image Placeholder 1"/>
          <p:cNvSpPr>
            <a:spLocks noChangeAspect="1" noRot="1" noGrp="1" noTextEdit="1"/>
          </p:cNvSpPr>
          <p:nvPr>
            <p:ph type="sldImg"/>
          </p:nvPr>
        </p:nvSpPr>
        <p:spPr/>
      </p:sp>
      <p:sp>
        <p:nvSpPr>
          <p:cNvPr id="1048806" name="Notes Placeholder 2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anchor="ctr" bIns="45720" lIns="91440" rIns="91440" tIns="45720" wrap="square"/>
          <a:p>
            <a:pPr eaLnBrk="1" hangingPunct="1" lvl="0"/>
            <a:endParaRPr altLang="x-none" lang="en-US"/>
          </a:p>
        </p:txBody>
      </p:sp>
      <p:sp>
        <p:nvSpPr>
          <p:cNvPr id="104880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/>
          <a:noFill/>
          <a:ln w="9525">
            <a:noFill/>
          </a:ln>
        </p:spPr>
        <p:txBody>
          <a:bodyPr anchor="b"/>
          <a:p>
            <a:pPr algn="r" eaLnBrk="1" hangingPunct="1" lvl="0"/>
            <a:fld id="{9A0DB2DC-4C9A-4742-B13C-FB6460FD3503}" type="slidenum">
              <a:rPr altLang="en-US" sz="1200" lang="zh-CN"/>
              <a:pPr algn="r" eaLnBrk="1" hangingPunct="1" lvl="0"/>
            </a:fld>
            <a:endParaRPr altLang="en-US" sz="1200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lang="en-US"/>
          </a:p>
        </p:txBody>
      </p:sp>
      <p:sp>
        <p:nvSpPr>
          <p:cNvPr id="104882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lang="en-US"/>
          </a:p>
        </p:txBody>
      </p:sp>
      <p:sp>
        <p:nvSpPr>
          <p:cNvPr id="104882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2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0C413BE7-1C85-984B-84EB-6714C29EFCE0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lang="en-US"/>
          </a:p>
        </p:txBody>
      </p:sp>
      <p:sp>
        <p:nvSpPr>
          <p:cNvPr id="104889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lang="en-US"/>
          </a:p>
        </p:txBody>
      </p:sp>
      <p:sp>
        <p:nvSpPr>
          <p:cNvPr id="104890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0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0C413BE7-1C85-984B-84EB-6714C29EFCE0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lang="en-US"/>
          </a:p>
        </p:txBody>
      </p:sp>
      <p:sp>
        <p:nvSpPr>
          <p:cNvPr id="104888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lang="en-US"/>
          </a:p>
        </p:txBody>
      </p:sp>
      <p:sp>
        <p:nvSpPr>
          <p:cNvPr id="104888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8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0C413BE7-1C85-984B-84EB-6714C29EFCE0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8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8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单击以编辑母版副标题样式</a:t>
            </a:r>
          </a:p>
        </p:txBody>
      </p:sp>
      <p:sp>
        <p:nvSpPr>
          <p:cNvPr id="104899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9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9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DCC3157D-F70C-40EE-9E1F-A8EA21F078A1}" type="slidenum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9005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00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0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0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DCC3157D-F70C-40EE-9E1F-A8EA21F078A1}" type="slidenum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9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9010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90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DCC3157D-F70C-40EE-9E1F-A8EA21F078A1}" type="slidenum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65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66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6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6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6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DCC3157D-F70C-40EE-9E1F-A8EA21F078A1}" type="slidenum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0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8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982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83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984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8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8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8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DCC3157D-F70C-40EE-9E1F-A8EA21F078A1}" type="slidenum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7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7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7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DCC3157D-F70C-40EE-9E1F-A8EA21F078A1}" type="slidenum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9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9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DCC3157D-F70C-40EE-9E1F-A8EA21F078A1}" type="slidenum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0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71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72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97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7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7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DCC3157D-F70C-40EE-9E1F-A8EA21F078A1}" type="slidenum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lang="en-US"/>
          </a:p>
        </p:txBody>
      </p:sp>
      <p:sp>
        <p:nvSpPr>
          <p:cNvPr id="104882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lang="en-US"/>
          </a:p>
        </p:txBody>
      </p:sp>
      <p:sp>
        <p:nvSpPr>
          <p:cNvPr id="104883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3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0C413BE7-1C85-984B-84EB-6714C29EFCE0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99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 anchorCtr="0" bIns="45720" compatLnSpc="1" lIns="91440" numCol="1" rIns="91440" tIns="45720" vert="horz" wrap="square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3200" i="0" kern="1200" kumimoji="0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000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900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0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0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DCC3157D-F70C-40EE-9E1F-A8EA21F078A1}" type="slidenum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1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94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9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9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DCC3157D-F70C-40EE-9E1F-A8EA21F078A1}" type="slidenum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4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9015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0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DCC3157D-F70C-40EE-9E1F-A8EA21F078A1}" type="slidenum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9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60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单击以编辑母版副标题样式</a:t>
            </a:r>
          </a:p>
        </p:txBody>
      </p:sp>
      <p:sp>
        <p:nvSpPr>
          <p:cNvPr id="104896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6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6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3C8511D9-B364-4546-A41A-3877C680E78A}" type="slidenum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16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3C8511D9-B364-4546-A41A-3877C680E78A}" type="slidenum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4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94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4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3C8511D9-B364-4546-A41A-3877C680E78A}" type="slidenum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37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38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3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4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4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3C8511D9-B364-4546-A41A-3877C680E78A}" type="slidenum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1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5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953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54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955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5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5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5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3C8511D9-B364-4546-A41A-3877C680E78A}" type="slidenum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4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4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5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3C8511D9-B364-4546-A41A-3877C680E78A}" type="slidenum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4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3C8511D9-B364-4546-A41A-3877C680E78A}" type="slidenum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lang="en-US"/>
          </a:p>
        </p:txBody>
      </p:sp>
      <p:sp>
        <p:nvSpPr>
          <p:cNvPr id="104889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89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9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0C413BE7-1C85-984B-84EB-6714C29EFCE0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1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26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27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92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2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3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3C8511D9-B364-4546-A41A-3877C680E78A}" type="slidenum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9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10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 anchorCtr="0" bIns="45720" compatLnSpc="1" lIns="91440" numCol="1" rIns="91440" tIns="45720" vert="horz" wrap="square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3200" i="0" kern="1200" kumimoji="0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911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91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1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3C8511D9-B364-4546-A41A-3877C680E78A}" type="slidenum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1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32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3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3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3C8511D9-B364-4546-A41A-3877C680E78A}" type="slidenum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1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0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21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3C8511D9-B364-4546-A41A-3877C680E78A}" type="slidenum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3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044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904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altLang="en-US" dirty="0" lang="zh-CN"/>
          </a:p>
        </p:txBody>
      </p:sp>
      <p:sp>
        <p:nvSpPr>
          <p:cNvPr id="104904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altLang="en-US" dirty="0" lang="zh-CN"/>
          </a:p>
        </p:txBody>
      </p:sp>
      <p:sp>
        <p:nvSpPr>
          <p:cNvPr id="10490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altLang="en-US" dirty="0" lang="zh-CN"/>
              <a:pPr lvl="0"/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020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02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altLang="en-US" dirty="0" lang="zh-CN"/>
          </a:p>
        </p:txBody>
      </p:sp>
      <p:sp>
        <p:nvSpPr>
          <p:cNvPr id="104902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altLang="en-US" dirty="0" lang="zh-CN"/>
          </a:p>
        </p:txBody>
      </p:sp>
      <p:sp>
        <p:nvSpPr>
          <p:cNvPr id="10490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altLang="en-US" dirty="0" lang="zh-CN"/>
              <a:pPr lvl="0"/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8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059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906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altLang="en-US" dirty="0" lang="zh-CN"/>
          </a:p>
        </p:txBody>
      </p:sp>
      <p:sp>
        <p:nvSpPr>
          <p:cNvPr id="104906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altLang="en-US" dirty="0" lang="zh-CN"/>
          </a:p>
        </p:txBody>
      </p:sp>
      <p:sp>
        <p:nvSpPr>
          <p:cNvPr id="10490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altLang="en-US" dirty="0" lang="zh-CN"/>
              <a:pPr lvl="0"/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064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065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06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altLang="en-US" dirty="0" lang="zh-CN"/>
          </a:p>
        </p:txBody>
      </p:sp>
      <p:sp>
        <p:nvSpPr>
          <p:cNvPr id="104906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altLang="en-US" dirty="0" lang="zh-CN"/>
          </a:p>
        </p:txBody>
      </p:sp>
      <p:sp>
        <p:nvSpPr>
          <p:cNvPr id="104906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altLang="en-US" dirty="0" lang="zh-CN"/>
              <a:pPr lvl="0"/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5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036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indent="0" marL="0">
              <a:buNone/>
              <a:defRPr sz="2800"/>
            </a:lvl1pPr>
            <a:lvl2pPr indent="0" marL="457200">
              <a:buNone/>
              <a:defRPr sz="2400"/>
            </a:lvl2pPr>
            <a:lvl3pPr indent="0" marL="914400">
              <a:buNone/>
              <a:defRPr sz="2000"/>
            </a:lvl3pPr>
            <a:lvl4pPr indent="0" marL="1371600">
              <a:buNone/>
              <a:defRPr sz="1800"/>
            </a:lvl4pPr>
            <a:lvl5pPr indent="0" marL="1828800">
              <a:buNone/>
              <a:defRPr sz="1800"/>
            </a:lvl5pPr>
            <a:lvl6pPr indent="0" marL="2286000">
              <a:buNone/>
              <a:defRPr sz="1800"/>
            </a:lvl6pPr>
            <a:lvl7pPr indent="0" marL="2743200">
              <a:buNone/>
              <a:defRPr sz="1800"/>
            </a:lvl7pPr>
            <a:lvl8pPr indent="0" marL="3200400">
              <a:buNone/>
              <a:defRPr sz="1800"/>
            </a:lvl8pPr>
            <a:lvl9pPr indent="0" marL="3657600">
              <a:buNone/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9037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038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indent="0" marL="0">
              <a:buNone/>
              <a:defRPr sz="2800"/>
            </a:lvl1pPr>
            <a:lvl2pPr indent="0" marL="457200">
              <a:buNone/>
              <a:defRPr sz="2400"/>
            </a:lvl2pPr>
            <a:lvl3pPr indent="0" marL="914400">
              <a:buNone/>
              <a:defRPr sz="2000"/>
            </a:lvl3pPr>
            <a:lvl4pPr indent="0" marL="1371600">
              <a:buNone/>
              <a:defRPr sz="1800"/>
            </a:lvl4pPr>
            <a:lvl5pPr indent="0" marL="1828800">
              <a:buNone/>
              <a:defRPr sz="1800"/>
            </a:lvl5pPr>
            <a:lvl6pPr indent="0" marL="2286000">
              <a:buNone/>
              <a:defRPr sz="1800"/>
            </a:lvl6pPr>
            <a:lvl7pPr indent="0" marL="2743200">
              <a:buNone/>
              <a:defRPr sz="1800"/>
            </a:lvl7pPr>
            <a:lvl8pPr indent="0" marL="3200400">
              <a:buNone/>
              <a:defRPr sz="1800"/>
            </a:lvl8pPr>
            <a:lvl9pPr indent="0" marL="3657600">
              <a:buNone/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9039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04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altLang="en-US" dirty="0" lang="zh-CN"/>
          </a:p>
        </p:txBody>
      </p:sp>
      <p:sp>
        <p:nvSpPr>
          <p:cNvPr id="1049041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altLang="en-US" dirty="0" lang="zh-CN"/>
          </a:p>
        </p:txBody>
      </p:sp>
      <p:sp>
        <p:nvSpPr>
          <p:cNvPr id="104904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altLang="en-US" dirty="0" lang="zh-CN"/>
              <a:pPr lvl="0"/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05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altLang="en-US" dirty="0" lang="zh-CN"/>
          </a:p>
        </p:txBody>
      </p:sp>
      <p:sp>
        <p:nvSpPr>
          <p:cNvPr id="104905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altLang="en-US" dirty="0" lang="zh-CN"/>
          </a:p>
        </p:txBody>
      </p:sp>
      <p:sp>
        <p:nvSpPr>
          <p:cNvPr id="104905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altLang="en-US" dirty="0" lang="zh-CN"/>
              <a:pPr lvl="0"/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lang="en-US"/>
          </a:p>
        </p:txBody>
      </p:sp>
      <p:sp>
        <p:nvSpPr>
          <p:cNvPr id="104886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lang="en-US"/>
          </a:p>
        </p:txBody>
      </p:sp>
      <p:sp>
        <p:nvSpPr>
          <p:cNvPr id="1048866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lang="en-US"/>
          </a:p>
        </p:txBody>
      </p:sp>
      <p:sp>
        <p:nvSpPr>
          <p:cNvPr id="104886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6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6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0C413BE7-1C85-984B-84EB-6714C29EFCE0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altLang="en-US" dirty="0" lang="zh-CN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altLang="en-US" dirty="0" lang="zh-CN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altLang="en-US" dirty="0" lang="zh-CN"/>
              <a:pPr lvl="0"/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1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049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05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905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altLang="en-US" dirty="0" lang="zh-CN"/>
          </a:p>
        </p:txBody>
      </p:sp>
      <p:sp>
        <p:nvSpPr>
          <p:cNvPr id="104905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altLang="en-US" dirty="0" lang="zh-CN"/>
          </a:p>
        </p:txBody>
      </p:sp>
      <p:sp>
        <p:nvSpPr>
          <p:cNvPr id="104905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altLang="en-US" dirty="0" lang="zh-CN"/>
              <a:pPr lvl="0"/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4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025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9026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902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altLang="en-US" dirty="0" lang="zh-CN"/>
          </a:p>
        </p:txBody>
      </p:sp>
      <p:sp>
        <p:nvSpPr>
          <p:cNvPr id="104902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altLang="en-US" dirty="0" lang="zh-CN"/>
          </a:p>
        </p:txBody>
      </p:sp>
      <p:sp>
        <p:nvSpPr>
          <p:cNvPr id="104902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altLang="en-US" dirty="0" lang="zh-CN"/>
              <a:pPr lvl="0"/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1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070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07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altLang="en-US" dirty="0" lang="zh-CN"/>
          </a:p>
        </p:txBody>
      </p:sp>
      <p:sp>
        <p:nvSpPr>
          <p:cNvPr id="104907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altLang="en-US" dirty="0" lang="zh-CN"/>
          </a:p>
        </p:txBody>
      </p:sp>
      <p:sp>
        <p:nvSpPr>
          <p:cNvPr id="10490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altLang="en-US" dirty="0" lang="zh-CN"/>
              <a:pPr lvl="0"/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版">
    <p:spTree>
      <p:nvGrpSpPr>
        <p:cNvPr id="1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0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03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03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altLang="en-US" dirty="0" lang="zh-CN"/>
          </a:p>
        </p:txBody>
      </p:sp>
      <p:sp>
        <p:nvSpPr>
          <p:cNvPr id="104903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altLang="en-US" dirty="0" lang="zh-CN"/>
          </a:p>
        </p:txBody>
      </p:sp>
      <p:sp>
        <p:nvSpPr>
          <p:cNvPr id="10490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altLang="en-US" dirty="0" lang="zh-CN"/>
              <a:pPr lvl="0"/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Rectangle 102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fld id="{D9F78C9A-7787-4A07-BA87-9CBD1A99E0AB}" type="datetime1">
              <a:rPr altLang="en-US" lang="zh-CN"/>
            </a:fld>
            <a:endParaRPr altLang="en-US" b="1" i="1" lang="zh-CN"/>
          </a:p>
        </p:txBody>
      </p:sp>
      <p:sp>
        <p:nvSpPr>
          <p:cNvPr id="1048633" name="Rectangle 10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Rectangle 10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78B2EC27-9AA3-41C1-9734-0DE88B1C7C19}" type="slidenum">
              <a:rPr altLang="en-US" lang="zh-CN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0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lang="en-US"/>
          </a:p>
        </p:txBody>
      </p:sp>
      <p:sp>
        <p:nvSpPr>
          <p:cNvPr id="104887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87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lang="en-US"/>
          </a:p>
        </p:txBody>
      </p:sp>
      <p:sp>
        <p:nvSpPr>
          <p:cNvPr id="104887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87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lang="en-US"/>
          </a:p>
        </p:txBody>
      </p:sp>
      <p:sp>
        <p:nvSpPr>
          <p:cNvPr id="104887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7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7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0C413BE7-1C85-984B-84EB-6714C29EFCE0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lang="en-US"/>
          </a:p>
        </p:txBody>
      </p:sp>
      <p:sp>
        <p:nvSpPr>
          <p:cNvPr id="104887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8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8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0C413BE7-1C85-984B-84EB-6714C29EFCE0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6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0C413BE7-1C85-984B-84EB-6714C29EFCE0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3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lang="en-US"/>
          </a:p>
        </p:txBody>
      </p:sp>
      <p:sp>
        <p:nvSpPr>
          <p:cNvPr id="1048904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lang="en-US"/>
          </a:p>
        </p:txBody>
      </p:sp>
      <p:sp>
        <p:nvSpPr>
          <p:cNvPr id="1048905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90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0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0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0C413BE7-1C85-984B-84EB-6714C29EFCE0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lang="en-US"/>
          </a:p>
        </p:txBody>
      </p:sp>
      <p:sp>
        <p:nvSpPr>
          <p:cNvPr id="1048888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 anchorCtr="0" bIns="45720" compatLnSpc="1" lIns="91440" numCol="1" rIns="91440" tIns="45720" vert="horz" wrap="square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1" fontAlgn="base" hangingPunct="1" indent="0" latinLnBrk="0" lvl="0" marL="0" marR="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baseline="0" b="0" cap="none" sz="32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88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89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9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9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0C413BE7-1C85-984B-84EB-6714C29EFCE0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/Relationships>
</file>

<file path=ppt/slideMasters/_rels/slideMaster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/Relationships>
</file>

<file path=ppt/slideMasters/_rels/slideMaster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  <a:noFill/>
          <a:ln w="9525">
            <a:noFill/>
          </a:ln>
        </p:spPr>
        <p:txBody>
          <a:bodyPr anchor="ctr"/>
          <a:p>
            <a:pPr lvl="0"/>
            <a:r>
              <a:rPr altLang="en-US" lang="zh-CN"/>
              <a:t>单击此处编辑母版标题样式</a:t>
            </a:r>
          </a:p>
        </p:txBody>
      </p:sp>
      <p:sp>
        <p:nvSpPr>
          <p:cNvPr id="1048764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  <a:noFill/>
          <a:ln w="9525">
            <a:noFill/>
          </a:ln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6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6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6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0C413BE7-1C85-984B-84EB-6714C29EFCE0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dt="0" ftr="0" hdr="0" sldNum="0"/>
  <p:txStyles>
    <p:titleStyle>
      <a:lvl1pPr algn="l" fontAlgn="base" rtl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fontAlgn="base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fontAlgn="base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fontAlgn="base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fontAlgn="base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algn="l" fontAlgn="base" marL="4572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algn="l" fontAlgn="base" marL="9144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algn="l" fontAlgn="base" marL="13716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algn="l" fontAlgn="base" marL="18288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algn="l" fontAlgn="base" indent="-228600" marL="228600" rtl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fontAlgn="base" indent="-228600" marL="6858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fontAlgn="base" indent="-228600" marL="11430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fontAlgn="base" indent="-228600" marL="16002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algn="l" fontAlgn="base" indent="-228600" marL="20574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  <a:noFill/>
          <a:ln w="9525">
            <a:noFill/>
          </a:ln>
        </p:spPr>
        <p:txBody>
          <a:bodyPr anchor="ctr"/>
          <a:p>
            <a:pPr lvl="0"/>
            <a:r>
              <a:rPr altLang="zh-CN" dirty="0" lang="zh-CN"/>
              <a:t>单击此处编辑母版标题样式</a:t>
            </a:r>
          </a:p>
        </p:txBody>
      </p:sp>
      <p:sp>
        <p:nvSpPr>
          <p:cNvPr id="1048685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  <a:noFill/>
          <a:ln w="9525">
            <a:noFill/>
          </a:ln>
        </p:spPr>
        <p:txBody>
          <a:bodyPr/>
          <a:p>
            <a:pPr lvl="0"/>
            <a:r>
              <a:rPr altLang="zh-CN" dirty="0" lang="zh-CN"/>
              <a:t>单击此处编辑母版文本样式</a:t>
            </a:r>
          </a:p>
          <a:p>
            <a:pPr lvl="1"/>
            <a:r>
              <a:rPr altLang="zh-CN" dirty="0" lang="zh-CN"/>
              <a:t>第二级</a:t>
            </a:r>
          </a:p>
          <a:p>
            <a:pPr lvl="2"/>
            <a:r>
              <a:rPr altLang="zh-CN" dirty="0" lang="zh-CN"/>
              <a:t>第三级</a:t>
            </a:r>
          </a:p>
          <a:p>
            <a:pPr lvl="3"/>
            <a:r>
              <a:rPr altLang="zh-CN" dirty="0" lang="zh-CN"/>
              <a:t>第四级</a:t>
            </a:r>
          </a:p>
          <a:p>
            <a:pPr lvl="4"/>
            <a:r>
              <a:rPr altLang="zh-CN" dirty="0" lang="zh-CN"/>
              <a:t>第五级</a:t>
            </a:r>
          </a:p>
        </p:txBody>
      </p:sp>
      <p:sp>
        <p:nvSpPr>
          <p:cNvPr id="104868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/>
          <a:lstStyle>
            <a:lvl1pPr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8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8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/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DCC3157D-F70C-40EE-9E1F-A8EA21F078A1}" type="slidenum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 sldNum="0"/>
  <p:txStyles>
    <p:titleStyle>
      <a:lvl1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algn="l" fontAlgn="base" marL="4572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algn="l" fontAlgn="base" marL="9144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algn="l" fontAlgn="base" marL="13716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algn="l" fontAlgn="base" marL="18288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algn="l" eaLnBrk="0" fontAlgn="base" hangingPunct="0" indent="-228600" marL="228600" rtl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28600" marL="6858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eaLnBrk="0" fontAlgn="base" hangingPunct="0" indent="-228600" marL="11430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eaLnBrk="0" fontAlgn="base" hangingPunct="0" indent="-228600" marL="16002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algn="l" eaLnBrk="0" fontAlgn="base" hangingPunct="0" indent="-228600" marL="20574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  <a:noFill/>
          <a:ln w="9525">
            <a:noFill/>
          </a:ln>
        </p:spPr>
        <p:txBody>
          <a:bodyPr anchor="ctr"/>
          <a:p>
            <a:pPr lvl="0"/>
            <a:r>
              <a:rPr altLang="zh-CN" dirty="0" lang="zh-CN"/>
              <a:t>单击此处编辑母版标题样式</a:t>
            </a:r>
          </a:p>
        </p:txBody>
      </p:sp>
      <p:sp>
        <p:nvSpPr>
          <p:cNvPr id="104874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  <a:noFill/>
          <a:ln w="9525">
            <a:noFill/>
          </a:ln>
        </p:spPr>
        <p:txBody>
          <a:bodyPr/>
          <a:p>
            <a:pPr lvl="0"/>
            <a:r>
              <a:rPr altLang="zh-CN" dirty="0" lang="zh-CN"/>
              <a:t>单击此处编辑母版文本样式</a:t>
            </a:r>
          </a:p>
          <a:p>
            <a:pPr lvl="1"/>
            <a:r>
              <a:rPr altLang="zh-CN" dirty="0" lang="zh-CN"/>
              <a:t>第二级</a:t>
            </a:r>
          </a:p>
          <a:p>
            <a:pPr lvl="2"/>
            <a:r>
              <a:rPr altLang="zh-CN" dirty="0" lang="zh-CN"/>
              <a:t>第三级</a:t>
            </a:r>
          </a:p>
          <a:p>
            <a:pPr lvl="3"/>
            <a:r>
              <a:rPr altLang="zh-CN" dirty="0" lang="zh-CN"/>
              <a:t>第四级</a:t>
            </a:r>
          </a:p>
          <a:p>
            <a:pPr lvl="4"/>
            <a:r>
              <a:rPr altLang="zh-CN" dirty="0" lang="zh-CN"/>
              <a:t>第五级</a:t>
            </a:r>
          </a:p>
        </p:txBody>
      </p:sp>
      <p:sp>
        <p:nvSpPr>
          <p:cNvPr id="104874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/>
          <a:lstStyle>
            <a:lvl1pPr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4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74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/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3C8511D9-B364-4546-A41A-3877C680E78A}" type="slidenum"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  <a:pPr algn="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dt="0" ftr="0" hdr="0" sldNum="0"/>
  <p:txStyles>
    <p:titleStyle>
      <a:lvl1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2pPr>
      <a:lvl3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3pPr>
      <a:lvl4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4pPr>
      <a:lvl5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5pPr>
      <a:lvl6pPr algn="l" fontAlgn="base" marL="4572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6pPr>
      <a:lvl7pPr algn="l" fontAlgn="base" marL="9144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7pPr>
      <a:lvl8pPr algn="l" fontAlgn="base" marL="13716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8pPr>
      <a:lvl9pPr algn="l" fontAlgn="base" marL="18288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宋体" panose="02010600030101010101" pitchFamily="2" charset="-122"/>
        </a:defRPr>
      </a:lvl9pPr>
    </p:titleStyle>
    <p:bodyStyle>
      <a:lvl1pPr algn="l" eaLnBrk="0" fontAlgn="base" hangingPunct="0" indent="-228600" marL="228600" rtl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28600" marL="6858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eaLnBrk="0" fontAlgn="base" hangingPunct="0" indent="-228600" marL="11430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eaLnBrk="0" fontAlgn="base" hangingPunct="0" indent="-228600" marL="16002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algn="l" eaLnBrk="0" fontAlgn="base" hangingPunct="0" indent="-228600" marL="20574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</p:bgPr>
    </p:bg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  <a:noFill/>
          <a:ln w="9525">
            <a:noFill/>
          </a:ln>
        </p:spPr>
        <p:txBody>
          <a:bodyPr anchor="ctr"/>
          <a:p>
            <a:pPr lvl="0"/>
            <a:r>
              <a:rPr altLang="en-US" lang="zh-CN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  <a:noFill/>
          <a:ln w="9525">
            <a:noFill/>
          </a:ln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/>
            <a:endParaRPr altLang="en-US" dirty="0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/>
            <a:endParaRPr altLang="en-US" dirty="0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/>
            <a:fld id="{9A0DB2DC-4C9A-4742-B13C-FB6460FD3503}" type="slidenum">
              <a:rPr altLang="en-US" dirty="0" lang="zh-CN"/>
              <a:pPr lvl="0"/>
            </a:fld>
            <a:endParaRPr altLang="en-US" dirty="0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dt="0" ftr="0" hdr="0" sldNum="0"/>
  <p:txStyles>
    <p:titleStyle>
      <a:lvl1pPr algn="l" defTabSz="914400" eaLnBrk="1" fontAlgn="base" hangingPunct="1" indent="0" latinLnBrk="0" lvl="0" marL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None/>
        <a:defRPr baseline="0" b="0" sz="4400" i="0" kern="1200" u="none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fontAlgn="base" hangingPunct="1" indent="-228600" latinLnBrk="0" lvl="0" marL="22860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baseline="0" b="0" sz="2800" i="0" kern="1200" u="none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fontAlgn="base" hangingPunct="1" indent="-228600" latinLnBrk="0" lvl="1" marL="68580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aseline="0" b="0" sz="2400" i="0" kern="1200" u="none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fontAlgn="base" hangingPunct="1" indent="-228600" latinLnBrk="0" lvl="2" marL="114300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aseline="0" b="0" sz="2000" i="0" kern="1200" u="none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fontAlgn="base" hangingPunct="1" indent="-228600" latinLnBrk="0" lvl="3" marL="160020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aseline="0" b="0" sz="1800" i="0" kern="1200" u="none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fontAlgn="base" hangingPunct="1" indent="-228600" latinLnBrk="0" lvl="4" marL="205740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aseline="0" b="0" sz="1800" i="0" kern="1200" u="none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fontAlgn="base" hangingPunct="1" indent="-228600" latinLnBrk="0" lvl="5" marL="251460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aseline="0" b="0" sz="1800" i="0" kern="1200" u="none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fontAlgn="base" hangingPunct="1" indent="-228600" latinLnBrk="0" lvl="6" marL="297180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aseline="0" b="0" sz="1800" i="0" kern="1200" u="none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fontAlgn="base" hangingPunct="1" indent="-228600" latinLnBrk="0" lvl="7" marL="342900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aseline="0" b="0" sz="1800" i="0" kern="1200" u="none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fontAlgn="base" hangingPunct="1" indent="-228600" latinLnBrk="0" lvl="8" marL="388620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aseline="0" b="0" sz="1800" i="0" kern="1200" u="none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defTabSz="914400" eaLnBrk="1" fontAlgn="base" hangingPunct="1" indent="0" latinLnBrk="0" lvl="0" marL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aseline="0" b="0" sz="1800" i="0" kern="1200" u="none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0" fontAlgn="base" hangingPunct="0" indent="0" latinLnBrk="0" lvl="1" marL="45720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aseline="0" b="0" sz="1800" i="0" kern="1200" u="none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0" fontAlgn="base" hangingPunct="0" indent="0" latinLnBrk="0" lvl="2" marL="91440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aseline="0" b="0" sz="1800" i="0" kern="1200" u="none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0" fontAlgn="base" hangingPunct="0" indent="0" latinLnBrk="0" lvl="3" marL="137160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aseline="0" b="0" sz="1800" i="0" kern="1200" u="none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0" fontAlgn="base" hangingPunct="0" indent="0" latinLnBrk="0" lvl="4" marL="182880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aseline="0" b="0" sz="1800" i="0" kern="1200" u="none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0" fontAlgn="base" hangingPunct="0" indent="0" latinLnBrk="0" lvl="5" marL="228600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aseline="0" b="0" sz="1800" i="0" kern="1200" u="none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0" fontAlgn="base" hangingPunct="0" indent="0" latinLnBrk="0" lvl="6" marL="274320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aseline="0" b="0" sz="1800" i="0" kern="1200" u="none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0" fontAlgn="base" hangingPunct="0" indent="0" latinLnBrk="0" lvl="7" marL="320040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aseline="0" b="0" sz="1800" i="0" kern="1200" u="none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0" fontAlgn="base" hangingPunct="0" indent="0" latinLnBrk="0" lvl="8" marL="365760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aseline="0" b="0" sz="1800" i="0" kern="1200" u="none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Rectangle 1024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en-US" smtClean="0"/>
              <a:t>单击此处编辑母版标题样式</a:t>
            </a:r>
          </a:p>
        </p:txBody>
      </p:sp>
      <p:sp>
        <p:nvSpPr>
          <p:cNvPr id="1048628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en-US" smtClean="0"/>
              <a:t>单击此处编辑母版文本样式</a:t>
            </a:r>
          </a:p>
          <a:p>
            <a:pPr lvl="1"/>
            <a:r>
              <a:rPr altLang="en-US" lang="en-US" smtClean="0"/>
              <a:t>第二级</a:t>
            </a:r>
          </a:p>
          <a:p>
            <a:pPr lvl="2"/>
            <a:r>
              <a:rPr altLang="en-US" lang="en-US" smtClean="0"/>
              <a:t>第三级</a:t>
            </a:r>
          </a:p>
          <a:p>
            <a:pPr lvl="3"/>
            <a:r>
              <a:rPr altLang="en-US" lang="en-US" smtClean="0"/>
              <a:t>第四级</a:t>
            </a:r>
          </a:p>
          <a:p>
            <a:pPr lvl="4"/>
            <a:r>
              <a:rPr altLang="en-US" lang="en-US" smtClean="0"/>
              <a:t>第五级</a:t>
            </a:r>
          </a:p>
        </p:txBody>
      </p:sp>
      <p:sp>
        <p:nvSpPr>
          <p:cNvPr id="1048629" name="Rectangle 10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5720" compatLnSpc="1" lIns="91440" numCol="1" rIns="91440" tIns="45720" vert="horz" wrap="square">
            <a:prstTxWarp prst="textNoShape"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EAE21F14-5121-4DDE-980D-52B836D3D931}" type="datetime1">
              <a:rPr altLang="en-US" lang="zh-CN"/>
            </a:fld>
            <a:endParaRPr altLang="en-US" b="1" i="1" lang="zh-CN"/>
          </a:p>
        </p:txBody>
      </p:sp>
      <p:sp>
        <p:nvSpPr>
          <p:cNvPr id="1048630" name="Rectangle 10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5720" compatLnSpc="1" lIns="91440" numCol="1" rIns="91440" tIns="45720" vert="horz" wrap="square">
            <a:prstTxWarp prst="textNoShape"/>
          </a:bodyPr>
          <a:lstStyle>
            <a:lvl1pPr algn="ctr">
              <a:defRPr b="1" sz="1200" i="1">
                <a:solidFill>
                  <a:srgbClr val="898989"/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631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5720" compatLnSpc="1" lIns="91440" numCol="1" rIns="91440" tIns="45720" vert="horz" wrap="square">
            <a:prstTxWarp prst="textNoShape"/>
          </a:bodyPr>
          <a:lstStyle>
            <a:lvl1pPr algn="r">
              <a:defRPr b="1" sz="1200" i="1">
                <a:solidFill>
                  <a:srgbClr val="898989"/>
                </a:solidFill>
              </a:defRPr>
            </a:lvl1pPr>
          </a:lstStyle>
          <a:p>
            <a:fld id="{9B415CB4-B887-4344-BB87-35B9075DE5D9}" type="slidenum">
              <a:rPr altLang="en-US" lang="zh-CN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4" r:id="rId1"/>
  </p:sldLayoutIdLst>
  <p:hf dt="0" ftr="0" hdr="0" sldNum="0"/>
  <p:txStyles>
    <p:titleStyle>
      <a:lvl1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itchFamily="2" charset="0"/>
          <a:ea typeface="宋体" charset="-122"/>
        </a:defRPr>
      </a:lvl2pPr>
      <a:lvl3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itchFamily="2" charset="0"/>
          <a:ea typeface="宋体" charset="-122"/>
        </a:defRPr>
      </a:lvl3pPr>
      <a:lvl4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itchFamily="2" charset="0"/>
          <a:ea typeface="宋体" charset="-122"/>
        </a:defRPr>
      </a:lvl4pPr>
      <a:lvl5pPr algn="l" eaLnBrk="0" fontAlgn="base" hangingPunct="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itchFamily="2" charset="0"/>
          <a:ea typeface="宋体" charset="-122"/>
        </a:defRPr>
      </a:lvl5pPr>
      <a:lvl6pPr algn="l" fontAlgn="base" marL="4572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itchFamily="2" charset="0"/>
          <a:ea typeface="宋体" charset="-122"/>
        </a:defRPr>
      </a:lvl6pPr>
      <a:lvl7pPr algn="l" fontAlgn="base" marL="9144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itchFamily="2" charset="0"/>
          <a:ea typeface="宋体" charset="-122"/>
        </a:defRPr>
      </a:lvl7pPr>
      <a:lvl8pPr algn="l" fontAlgn="base" marL="13716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itchFamily="2" charset="0"/>
          <a:ea typeface="宋体" charset="-122"/>
        </a:defRPr>
      </a:lvl8pPr>
      <a:lvl9pPr algn="l" fontAlgn="base" marL="18288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pitchFamily="2" charset="0"/>
          <a:ea typeface="宋体" charset="-122"/>
        </a:defRPr>
      </a:lvl9pPr>
    </p:titleStyle>
    <p:bodyStyle>
      <a:lvl1pPr algn="l" eaLnBrk="0" fontAlgn="base" hangingPunct="0" indent="-228600" marL="228600" rtl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algn="l" eaLnBrk="0" fontAlgn="base" hangingPunct="0" indent="-228600" marL="6858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algn="l" eaLnBrk="0" fontAlgn="base" hangingPunct="0" indent="-228600" marL="11430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algn="l" eaLnBrk="0" fontAlgn="base" hangingPunct="0" indent="-228600" marL="16002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</a:defRPr>
      </a:lvl4pPr>
      <a:lvl5pPr algn="l" eaLnBrk="0" fontAlgn="base" hangingPunct="0" indent="-228600" marL="20574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</a:defRPr>
      </a:lvl5pPr>
      <a:lvl6pPr algn="l" fontAlgn="base" indent="-228600" marL="25146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charset="0"/>
        <a:buChar char="•"/>
        <a:defRPr>
          <a:solidFill>
            <a:srgbClr val="000000"/>
          </a:solidFill>
          <a:latin typeface="+mn-lt"/>
          <a:ea typeface="+mn-ea"/>
        </a:defRPr>
      </a:lvl6pPr>
      <a:lvl7pPr algn="l" fontAlgn="base" indent="-228600" marL="29718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charset="0"/>
        <a:buChar char="•"/>
        <a:defRPr>
          <a:solidFill>
            <a:srgbClr val="000000"/>
          </a:solidFill>
          <a:latin typeface="+mn-lt"/>
          <a:ea typeface="+mn-ea"/>
        </a:defRPr>
      </a:lvl7pPr>
      <a:lvl8pPr algn="l" fontAlgn="base" indent="-228600" marL="34290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charset="0"/>
        <a:buChar char="•"/>
        <a:defRPr>
          <a:solidFill>
            <a:srgbClr val="000000"/>
          </a:solidFill>
          <a:latin typeface="+mn-lt"/>
          <a:ea typeface="+mn-ea"/>
        </a:defRPr>
      </a:lvl8pPr>
      <a:lvl9pPr algn="l" fontAlgn="base" indent="-228600" marL="38862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charset="0"/>
        <a:buChar char="•"/>
        <a:defRPr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0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8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9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slideLayout" Target="../slideLayouts/slideLayout18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0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24.jpeg"/><Relationship Id="rId3" Type="http://schemas.openxmlformats.org/officeDocument/2006/relationships/image" Target="../media/image25.jpeg"/><Relationship Id="rId4" Type="http://schemas.openxmlformats.org/officeDocument/2006/relationships/image" Target="../media/image26.jpeg"/><Relationship Id="rId5" Type="http://schemas.openxmlformats.org/officeDocument/2006/relationships/image" Target="../media/image27.jpeg"/><Relationship Id="rId6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0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29.jpeg"/><Relationship Id="rId3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30.jpeg"/><Relationship Id="rId3" Type="http://schemas.openxmlformats.org/officeDocument/2006/relationships/image" Target="../media/image31.jpeg"/><Relationship Id="rId4" Type="http://schemas.openxmlformats.org/officeDocument/2006/relationships/image" Target="../media/image32.jpeg"/><Relationship Id="rId5" Type="http://schemas.openxmlformats.org/officeDocument/2006/relationships/image" Target="../media/image33.jpeg"/><Relationship Id="rId6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0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5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45.xml"/><Relationship Id="rId4" Type="http://schemas.openxmlformats.org/officeDocument/2006/relationships/notesSlide" Target="../notesSlides/notesSlide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矩形 1"/>
          <p:cNvSpPr/>
          <p:nvPr/>
        </p:nvSpPr>
        <p:spPr>
          <a:xfrm>
            <a:off x="0" y="0"/>
            <a:ext cx="12192000" cy="6858000"/>
          </a:xfrm>
          <a:prstGeom prst="rect"/>
          <a:solidFill>
            <a:srgbClr val="222A35">
              <a:alpha val="29999"/>
            </a:srgbClr>
          </a:solidFill>
          <a:ln w="9525">
            <a:noFill/>
          </a:ln>
        </p:spPr>
        <p:txBody>
          <a:bodyPr anchor="ctr"/>
          <a:p>
            <a:pPr algn="ctr" eaLnBrk="1" hangingPunct="1" lvl="0"/>
            <a:endParaRPr altLang="en-US" dirty="0" lang="zh-CN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cxnSp>
        <p:nvCxnSpPr>
          <p:cNvPr id="3145728" name="肘形连接符 3"/>
          <p:cNvCxnSpPr>
            <a:cxnSpLocks/>
          </p:cNvCxnSpPr>
          <p:nvPr/>
        </p:nvCxnSpPr>
        <p:spPr>
          <a:xfrm flipV="1">
            <a:off x="4856163" y="1916430"/>
            <a:ext cx="3582987" cy="1544638"/>
          </a:xfrm>
          <a:prstGeom prst="bentConnector3">
            <a:avLst>
              <a:gd name="adj1" fmla="val -50449"/>
            </a:avLst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5729" name="肘形连接符 4"/>
          <p:cNvCxnSpPr>
            <a:cxnSpLocks/>
          </p:cNvCxnSpPr>
          <p:nvPr/>
        </p:nvCxnSpPr>
        <p:spPr>
          <a:xfrm flipV="1">
            <a:off x="3665538" y="1916113"/>
            <a:ext cx="4137025" cy="1897062"/>
          </a:xfrm>
          <a:prstGeom prst="bentConnector3">
            <a:avLst>
              <a:gd name="adj1" fmla="val 128088"/>
            </a:avLst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48585" name="文本框 5"/>
          <p:cNvSpPr txBox="1"/>
          <p:nvPr/>
        </p:nvSpPr>
        <p:spPr>
          <a:xfrm>
            <a:off x="3387725" y="2219008"/>
            <a:ext cx="5203825" cy="891540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defTabSz="914400" eaLnBrk="1" fontAlgn="base" hangingPunct="1" indent="-228600" latinLnBrk="0" lvl="0" marL="228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aseline="0" b="0" sz="2800" i="0" kern="1200" u="none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algn="l" defTabSz="914400" eaLnBrk="1" fontAlgn="base" hangingPunct="1" indent="-228600" latinLnBrk="0" lvl="1" marL="6858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aseline="0" b="0" sz="2400" i="0" kern="12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fontAlgn="base" hangingPunct="1" indent="-228600" latinLnBrk="0" lvl="2" marL="11430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aseline="0" b="0" sz="2000" i="0" kern="12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fontAlgn="base" hangingPunct="1" indent="-228600" latinLnBrk="0" lvl="3" marL="16002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aseline="0" b="0" sz="1800" i="0" kern="12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fontAlgn="base" hangingPunct="1" indent="-228600" latinLnBrk="0" lvl="4" marL="20574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aseline="0" b="0" sz="1800" i="0" kern="12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b="1" dirty="0" sz="5400" lang="zh-CN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浅谈婚外情</a:t>
            </a:r>
          </a:p>
        </p:txBody>
      </p:sp>
      <p:sp>
        <p:nvSpPr>
          <p:cNvPr id="1048586" name="矩形 6"/>
          <p:cNvSpPr/>
          <p:nvPr/>
        </p:nvSpPr>
        <p:spPr>
          <a:xfrm>
            <a:off x="2154238" y="1644650"/>
            <a:ext cx="215900" cy="215900"/>
          </a:xfrm>
          <a:prstGeom prst="rect"/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p>
            <a:pPr algn="ctr" eaLnBrk="1" hangingPunct="1" lvl="0"/>
            <a:endParaRPr altLang="en-US" dirty="0" lang="zh-CN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48587" name="矩形 7"/>
          <p:cNvSpPr/>
          <p:nvPr/>
        </p:nvSpPr>
        <p:spPr>
          <a:xfrm>
            <a:off x="2306638" y="1797050"/>
            <a:ext cx="215900" cy="215900"/>
          </a:xfrm>
          <a:prstGeom prst="rect"/>
          <a:solidFill>
            <a:schemeClr val="bg1">
              <a:alpha val="59999"/>
            </a:schemeClr>
          </a:solidFill>
          <a:ln w="9525">
            <a:noFill/>
          </a:ln>
        </p:spPr>
        <p:txBody>
          <a:bodyPr anchor="ctr"/>
          <a:p>
            <a:pPr algn="ctr" eaLnBrk="1" hangingPunct="1" lvl="0"/>
            <a:endParaRPr altLang="en-US" dirty="0" lang="zh-CN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48588" name="矩形 9"/>
          <p:cNvSpPr/>
          <p:nvPr/>
        </p:nvSpPr>
        <p:spPr>
          <a:xfrm>
            <a:off x="2579688" y="2143125"/>
            <a:ext cx="215900" cy="215900"/>
          </a:xfrm>
          <a:prstGeom prst="rect"/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p>
            <a:pPr algn="ctr" eaLnBrk="1" hangingPunct="1" lvl="0"/>
            <a:endParaRPr altLang="en-US" dirty="0" lang="zh-CN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48589" name="文本框 14"/>
          <p:cNvSpPr txBox="1"/>
          <p:nvPr/>
        </p:nvSpPr>
        <p:spPr>
          <a:xfrm>
            <a:off x="3338513" y="4105275"/>
            <a:ext cx="5526087" cy="929641"/>
          </a:xfrm>
          <a:prstGeom prst="rect"/>
          <a:noFill/>
          <a:ln w="9525">
            <a:noFill/>
          </a:ln>
        </p:spPr>
        <p:txBody>
          <a:bodyPr>
            <a:spAutoFit/>
          </a:bodyPr>
          <a:p>
            <a:pPr eaLnBrk="1" hangingPunct="1" lvl="0">
              <a:lnSpc>
                <a:spcPct val="150000"/>
              </a:lnSpc>
            </a:pPr>
            <a:r>
              <a:rPr altLang="x-none" dirty="0" sz="1200" lang="en-US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Add up anything what you like or what you need </a:t>
            </a:r>
          </a:p>
          <a:p>
            <a:pPr eaLnBrk="1" hangingPunct="1" lvl="0">
              <a:lnSpc>
                <a:spcPct val="150000"/>
              </a:lnSpc>
            </a:pPr>
            <a:r>
              <a:rPr altLang="x-none" dirty="0" sz="1200" lang="en-US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Add up anything what you like </a:t>
            </a:r>
          </a:p>
          <a:p>
            <a:pPr eaLnBrk="1" hangingPunct="1" lvl="0">
              <a:lnSpc>
                <a:spcPct val="150000"/>
              </a:lnSpc>
            </a:pPr>
            <a:r>
              <a:rPr altLang="en-US" dirty="0" sz="1400" lang="zh-CN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与梦偕行寻找更好的自己</a:t>
            </a:r>
          </a:p>
        </p:txBody>
      </p:sp>
      <p:sp>
        <p:nvSpPr>
          <p:cNvPr id="1048590" name="矩形 15"/>
          <p:cNvSpPr/>
          <p:nvPr/>
        </p:nvSpPr>
        <p:spPr>
          <a:xfrm>
            <a:off x="2749550" y="1752600"/>
            <a:ext cx="215900" cy="215900"/>
          </a:xfrm>
          <a:prstGeom prst="rect"/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p>
            <a:pPr algn="ctr" eaLnBrk="1" hangingPunct="1" lvl="0"/>
            <a:endParaRPr altLang="en-US" dirty="0" lang="zh-CN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48591" name="矩形 16"/>
          <p:cNvSpPr/>
          <p:nvPr/>
        </p:nvSpPr>
        <p:spPr>
          <a:xfrm>
            <a:off x="8439150" y="3929063"/>
            <a:ext cx="215900" cy="215900"/>
          </a:xfrm>
          <a:prstGeom prst="rect"/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p>
            <a:pPr algn="ctr" eaLnBrk="1" hangingPunct="1" lvl="0"/>
            <a:endParaRPr altLang="en-US" dirty="0" lang="zh-CN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48592" name="矩形 17"/>
          <p:cNvSpPr/>
          <p:nvPr/>
        </p:nvSpPr>
        <p:spPr>
          <a:xfrm>
            <a:off x="8591550" y="4081463"/>
            <a:ext cx="215900" cy="215900"/>
          </a:xfrm>
          <a:prstGeom prst="rect"/>
          <a:solidFill>
            <a:schemeClr val="bg1">
              <a:alpha val="59999"/>
            </a:schemeClr>
          </a:solidFill>
          <a:ln w="9525">
            <a:noFill/>
          </a:ln>
        </p:spPr>
        <p:txBody>
          <a:bodyPr anchor="ctr"/>
          <a:p>
            <a:pPr algn="ctr" eaLnBrk="1" hangingPunct="1" lvl="0"/>
            <a:endParaRPr altLang="en-US" dirty="0" lang="zh-CN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48593" name="矩形 18"/>
          <p:cNvSpPr/>
          <p:nvPr/>
        </p:nvSpPr>
        <p:spPr>
          <a:xfrm>
            <a:off x="8864600" y="4425950"/>
            <a:ext cx="215900" cy="217488"/>
          </a:xfrm>
          <a:prstGeom prst="rect"/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p>
            <a:pPr algn="ctr" eaLnBrk="1" hangingPunct="1" lvl="0"/>
            <a:endParaRPr altLang="en-US" dirty="0" lang="zh-CN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48594" name="矩形 19"/>
          <p:cNvSpPr/>
          <p:nvPr/>
        </p:nvSpPr>
        <p:spPr>
          <a:xfrm>
            <a:off x="9034463" y="4037013"/>
            <a:ext cx="215900" cy="215900"/>
          </a:xfrm>
          <a:prstGeom prst="rect"/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p>
            <a:pPr algn="ctr" eaLnBrk="1" hangingPunct="1" lvl="0"/>
            <a:endParaRPr altLang="en-US" dirty="0" lang="zh-CN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750" id="7"/>
                                        <p:tgtEl>
                                          <p:spTgt spid="314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1000"/>
                            </p:stCondLst>
                            <p:childTnLst>
                              <p:par>
                                <p:cTn fill="hold" id="9" nodeType="after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dur="750" id="11"/>
                                        <p:tgtEl>
                                          <p:spTgt spid="314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13" nodeType="afterEffect" presetClass="entr" presetID="41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5"/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6"/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7"/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8"/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19" tmFilter="0,0; .5, 1; 1, 1"/>
                                        <p:tgtEl>
                                          <p:spTgt spid="104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2200"/>
                            </p:stCondLst>
                            <p:childTnLst>
                              <p:par>
                                <p:cTn fill="hold" grpId="0" id="21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3"/>
                                        <p:tgtEl>
                                          <p:spTgt spid="104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4">
                            <p:stCondLst>
                              <p:cond delay="2700"/>
                            </p:stCondLst>
                            <p:childTnLst>
                              <p:par>
                                <p:cTn fill="hold" grpId="0" id="2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7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8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29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30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2"/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3"/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34"/>
                                        <p:tgtEl>
                                          <p:spTgt spid="104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35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7"/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8"/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39"/>
                                        <p:tgtEl>
                                          <p:spTgt spid="104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40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2"/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3"/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44"/>
                                        <p:tgtEl>
                                          <p:spTgt spid="104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45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7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8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49"/>
                                        <p:tgtEl>
                                          <p:spTgt spid="10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50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2"/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3"/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54"/>
                                        <p:tgtEl>
                                          <p:spTgt spid="104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55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7"/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8"/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59"/>
                                        <p:tgtEl>
                                          <p:spTgt spid="104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60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2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3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64"/>
                                        <p:tgtEl>
                                          <p:spTgt spid="104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5" grpId="0"/>
      <p:bldP spid="1048586" grpId="0" bldLvl="0" animBg="1"/>
      <p:bldP spid="1048587" grpId="0" bldLvl="0" animBg="1"/>
      <p:bldP spid="1048588" grpId="0" bldLvl="0" animBg="1"/>
      <p:bldP spid="1048589" grpId="0"/>
      <p:bldP spid="1048590" grpId="0" bldLvl="0" animBg="1"/>
      <p:bldP spid="1048591" grpId="0" bldLvl="0" animBg="1"/>
      <p:bldP spid="1048592" grpId="0" bldLvl="0" animBg="1"/>
      <p:bldP spid="1048593" grpId="0" bldLvl="0" animBg="1"/>
      <p:bldP spid="104859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4"/>
          <p:cNvGrpSpPr/>
          <p:nvPr/>
        </p:nvGrpSpPr>
        <p:grpSpPr>
          <a:xfrm>
            <a:off x="263525" y="188913"/>
            <a:ext cx="2463800" cy="271462"/>
            <a:chOff x="0" y="0"/>
            <a:chExt cx="3338688" cy="368424"/>
          </a:xfrm>
        </p:grpSpPr>
        <p:sp>
          <p:nvSpPr>
            <p:cNvPr id="1048706" name="矩形 1"/>
            <p:cNvSpPr/>
            <p:nvPr/>
          </p:nvSpPr>
          <p:spPr>
            <a:xfrm>
              <a:off x="0" y="0"/>
              <a:ext cx="216024" cy="216024"/>
            </a:xfrm>
            <a:prstGeom prst="rect"/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algn="l" eaLnBrk="0" fontAlgn="base" hangingPunct="0" indent="-228600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eaLnBrk="0" fontAlgn="base" hangingPunct="0" indent="-228600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eaLnBrk="0" fontAlgn="base" hangingPunct="0" indent="-228600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eaLnBrk="0" fontAlgn="base" hangingPunct="0" indent="-228600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eaLnBrk="0" fontAlgn="base" hangingPunct="0" indent="-228600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algn="ctr" eaLnBrk="1" hangingPunct="1" indent="0" lvl="0" marL="0">
                <a:lnSpc>
                  <a:spcPct val="100000"/>
                </a:lnSpc>
                <a:spcBef>
                  <a:spcPct val="0"/>
                </a:spcBef>
                <a:buNone/>
              </a:pPr>
              <a:endParaRPr altLang="en-US" dirty="0" sz="1800" lang="zh-CN">
                <a:solidFill>
                  <a:srgbClr val="FFFFFF"/>
                </a:solidFill>
              </a:endParaRPr>
            </a:p>
          </p:txBody>
        </p:sp>
        <p:sp>
          <p:nvSpPr>
            <p:cNvPr id="1048707" name="矩形 2"/>
            <p:cNvSpPr/>
            <p:nvPr/>
          </p:nvSpPr>
          <p:spPr>
            <a:xfrm>
              <a:off x="152400" y="152400"/>
              <a:ext cx="216024" cy="216024"/>
            </a:xfrm>
            <a:prstGeom prst="rect"/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algn="l" eaLnBrk="0" fontAlgn="base" hangingPunct="0" indent="-228600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eaLnBrk="0" fontAlgn="base" hangingPunct="0" indent="-228600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eaLnBrk="0" fontAlgn="base" hangingPunct="0" indent="-228600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eaLnBrk="0" fontAlgn="base" hangingPunct="0" indent="-228600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eaLnBrk="0" fontAlgn="base" hangingPunct="0" indent="-228600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algn="ctr" eaLnBrk="1" hangingPunct="1" indent="0" lvl="0" marL="0">
                <a:lnSpc>
                  <a:spcPct val="100000"/>
                </a:lnSpc>
                <a:spcBef>
                  <a:spcPct val="0"/>
                </a:spcBef>
                <a:buNone/>
              </a:pPr>
              <a:endParaRPr altLang="en-US" dirty="0" sz="1800" lang="zh-CN">
                <a:solidFill>
                  <a:srgbClr val="FFFFFF"/>
                </a:solidFill>
              </a:endParaRPr>
            </a:p>
          </p:txBody>
        </p:sp>
        <p:sp>
          <p:nvSpPr>
            <p:cNvPr id="1048708" name="矩形 3"/>
            <p:cNvSpPr/>
            <p:nvPr/>
          </p:nvSpPr>
          <p:spPr>
            <a:xfrm>
              <a:off x="3122664" y="108011"/>
              <a:ext cx="216024" cy="216024"/>
            </a:xfrm>
            <a:prstGeom prst="rect"/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algn="l" eaLnBrk="0" fontAlgn="base" hangingPunct="0" indent="-228600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eaLnBrk="0" fontAlgn="base" hangingPunct="0" indent="-228600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eaLnBrk="0" fontAlgn="base" hangingPunct="0" indent="-228600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eaLnBrk="0" fontAlgn="base" hangingPunct="0" indent="-228600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eaLnBrk="0" fontAlgn="base" hangingPunct="0" indent="-228600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algn="ctr" eaLnBrk="1" hangingPunct="1" indent="0" lvl="0" marL="0">
                <a:lnSpc>
                  <a:spcPct val="100000"/>
                </a:lnSpc>
                <a:spcBef>
                  <a:spcPct val="0"/>
                </a:spcBef>
                <a:buNone/>
              </a:pPr>
              <a:endParaRPr altLang="en-US" dirty="0" sz="1800" lang="zh-CN">
                <a:solidFill>
                  <a:srgbClr val="FFFFFF"/>
                </a:solidFill>
              </a:endParaRPr>
            </a:p>
          </p:txBody>
        </p:sp>
      </p:grpSp>
      <p:sp>
        <p:nvSpPr>
          <p:cNvPr id="1048709" name="矩形 5"/>
          <p:cNvSpPr/>
          <p:nvPr/>
        </p:nvSpPr>
        <p:spPr>
          <a:xfrm>
            <a:off x="655638" y="179388"/>
            <a:ext cx="1825625" cy="338137"/>
          </a:xfrm>
          <a:prstGeom prst="rect"/>
          <a:noFill/>
          <a:ln w="9525">
            <a:noFill/>
          </a:ln>
        </p:spPr>
        <p:txBody>
          <a:bodyPr wrap="none">
            <a:spAutoFit/>
          </a:bodyPr>
          <a:lstStyle>
            <a:lvl1pPr algn="l" eaLnBrk="0" fontAlgn="base" hangingPunct="0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0" fontAlgn="base" hangingPunct="0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0" fontAlgn="base" hangingPunct="0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0" fontAlgn="base" hangingPunct="0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b="1" dirty="0" sz="1600" lang="zh-CN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永远行驶在轨道上</a:t>
            </a:r>
            <a:endParaRPr altLang="zh-CN" b="1" dirty="0" sz="1600" lang="zh-CN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48710" name="任意多边形 6"/>
          <p:cNvSpPr/>
          <p:nvPr/>
        </p:nvSpPr>
        <p:spPr>
          <a:xfrm>
            <a:off x="1546225" y="1692275"/>
            <a:ext cx="3862388" cy="3940175"/>
          </a:xfrm>
          <a:custGeom>
            <a:avLst/>
            <a:ahLst/>
            <a:cxnLst>
              <a:cxn ang="0">
                <a:pos x="1556257" y="0"/>
              </a:cxn>
              <a:cxn ang="0">
                <a:pos x="1556259" y="0"/>
              </a:cxn>
              <a:cxn ang="0">
                <a:pos x="3177036" y="1620243"/>
              </a:cxn>
              <a:cxn ang="0">
                <a:pos x="1556259" y="3240486"/>
              </a:cxn>
              <a:cxn ang="0">
                <a:pos x="8349" y="2102053"/>
              </a:cxn>
              <a:cxn ang="0">
                <a:pos x="0" y="2069596"/>
              </a:cxn>
              <a:cxn ang="0">
                <a:pos x="165829" y="2011030"/>
              </a:cxn>
              <a:cxn ang="0">
                <a:pos x="175832" y="2049922"/>
              </a:cxn>
              <a:cxn ang="0">
                <a:pos x="1556259" y="3065176"/>
              </a:cxn>
              <a:cxn ang="0">
                <a:pos x="3001667" y="1620243"/>
              </a:cxn>
              <a:cxn ang="0">
                <a:pos x="1556259" y="175310"/>
              </a:cxn>
              <a:cxn ang="0">
                <a:pos x="1556257" y="175310"/>
              </a:cxn>
              <a:cxn ang="0">
                <a:pos x="1556257" y="0"/>
              </a:cxn>
            </a:cxnLst>
            <a:rect l="0" t="0" r="0" b="0"/>
            <a:pathLst>
              <a:path w="4695585" h="4790942">
                <a:moveTo>
                  <a:pt x="2300112" y="0"/>
                </a:moveTo>
                <a:lnTo>
                  <a:pt x="2300114" y="0"/>
                </a:lnTo>
                <a:cubicBezTo>
                  <a:pt x="3623096" y="0"/>
                  <a:pt x="4695585" y="1072489"/>
                  <a:pt x="4695585" y="2395471"/>
                </a:cubicBezTo>
                <a:cubicBezTo>
                  <a:pt x="4695585" y="3718453"/>
                  <a:pt x="3623096" y="4790942"/>
                  <a:pt x="2300114" y="4790942"/>
                </a:cubicBezTo>
                <a:cubicBezTo>
                  <a:pt x="1225191" y="4790942"/>
                  <a:pt x="315633" y="4082932"/>
                  <a:pt x="12339" y="3107811"/>
                </a:cubicBezTo>
                <a:lnTo>
                  <a:pt x="0" y="3059824"/>
                </a:lnTo>
                <a:lnTo>
                  <a:pt x="245092" y="2973236"/>
                </a:lnTo>
                <a:lnTo>
                  <a:pt x="259876" y="3030736"/>
                </a:lnTo>
                <a:cubicBezTo>
                  <a:pt x="530354" y="3900348"/>
                  <a:pt x="1341498" y="4531752"/>
                  <a:pt x="2300114" y="4531752"/>
                </a:cubicBezTo>
                <a:cubicBezTo>
                  <a:pt x="3479949" y="4531752"/>
                  <a:pt x="4436395" y="3575306"/>
                  <a:pt x="4436395" y="2395471"/>
                </a:cubicBezTo>
                <a:cubicBezTo>
                  <a:pt x="4436395" y="1215636"/>
                  <a:pt x="3479949" y="259190"/>
                  <a:pt x="2300114" y="259190"/>
                </a:cubicBezTo>
                <a:lnTo>
                  <a:pt x="2300112" y="259190"/>
                </a:lnTo>
                <a:lnTo>
                  <a:pt x="2300112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/>
          <a:p>
            <a:endParaRPr altLang="en-US" lang="zh-CN"/>
          </a:p>
        </p:txBody>
      </p:sp>
      <p:sp>
        <p:nvSpPr>
          <p:cNvPr id="1048711" name="任意多边形 7"/>
          <p:cNvSpPr/>
          <p:nvPr/>
        </p:nvSpPr>
        <p:spPr>
          <a:xfrm>
            <a:off x="2303463" y="2152650"/>
            <a:ext cx="2654300" cy="3019425"/>
          </a:xfrm>
          <a:custGeom>
            <a:avLst/>
            <a:ahLst/>
            <a:cxnLst>
              <a:cxn ang="0">
                <a:pos x="932910" y="0"/>
              </a:cxn>
              <a:cxn ang="0">
                <a:pos x="2183080" y="1241926"/>
              </a:cxn>
              <a:cxn ang="0">
                <a:pos x="932910" y="2483852"/>
              </a:cxn>
              <a:cxn ang="0">
                <a:pos x="48906" y="2120100"/>
              </a:cxn>
              <a:cxn ang="0">
                <a:pos x="0" y="2066645"/>
              </a:cxn>
              <a:cxn ang="0">
                <a:pos x="100552" y="1977754"/>
              </a:cxn>
              <a:cxn ang="0">
                <a:pos x="143889" y="2025082"/>
              </a:cxn>
              <a:cxn ang="0">
                <a:pos x="932910" y="2349475"/>
              </a:cxn>
              <a:cxn ang="0">
                <a:pos x="2048755" y="1241926"/>
              </a:cxn>
              <a:cxn ang="0">
                <a:pos x="932910" y="134376"/>
              </a:cxn>
              <a:cxn ang="0">
                <a:pos x="932909" y="134376"/>
              </a:cxn>
              <a:cxn ang="0">
                <a:pos x="932909" y="0"/>
              </a:cxn>
              <a:cxn ang="0">
                <a:pos x="932910" y="0"/>
              </a:cxn>
            </a:cxnLst>
            <a:rect l="0" t="0" r="0" b="0"/>
            <a:pathLst>
              <a:path w="3227233" h="3670480">
                <a:moveTo>
                  <a:pt x="1379114" y="0"/>
                </a:moveTo>
                <a:cubicBezTo>
                  <a:pt x="2399802" y="0"/>
                  <a:pt x="3227233" y="821665"/>
                  <a:pt x="3227233" y="1835240"/>
                </a:cubicBezTo>
                <a:cubicBezTo>
                  <a:pt x="3227233" y="2848815"/>
                  <a:pt x="2399802" y="3670480"/>
                  <a:pt x="1379114" y="3670480"/>
                </a:cubicBezTo>
                <a:cubicBezTo>
                  <a:pt x="868770" y="3670480"/>
                  <a:pt x="406740" y="3465064"/>
                  <a:pt x="72297" y="3132951"/>
                </a:cubicBezTo>
                <a:lnTo>
                  <a:pt x="0" y="3053958"/>
                </a:lnTo>
                <a:lnTo>
                  <a:pt x="148645" y="2922601"/>
                </a:lnTo>
                <a:lnTo>
                  <a:pt x="212709" y="2992539"/>
                </a:lnTo>
                <a:cubicBezTo>
                  <a:pt x="511218" y="3288717"/>
                  <a:pt x="923605" y="3471907"/>
                  <a:pt x="1379114" y="3471907"/>
                </a:cubicBezTo>
                <a:cubicBezTo>
                  <a:pt x="2290133" y="3471907"/>
                  <a:pt x="3028660" y="2739146"/>
                  <a:pt x="3028660" y="1835240"/>
                </a:cubicBezTo>
                <a:cubicBezTo>
                  <a:pt x="3028660" y="931334"/>
                  <a:pt x="2290133" y="198573"/>
                  <a:pt x="1379114" y="198573"/>
                </a:cubicBezTo>
                <a:lnTo>
                  <a:pt x="1379113" y="198573"/>
                </a:lnTo>
                <a:lnTo>
                  <a:pt x="1379113" y="0"/>
                </a:lnTo>
                <a:lnTo>
                  <a:pt x="1379114" y="0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</a:ln>
        </p:spPr>
        <p:txBody>
          <a:bodyPr/>
          <a:p>
            <a:endParaRPr altLang="en-US" lang="zh-CN"/>
          </a:p>
        </p:txBody>
      </p:sp>
      <p:sp>
        <p:nvSpPr>
          <p:cNvPr id="1048712" name="任意多边形 8"/>
          <p:cNvSpPr/>
          <p:nvPr/>
        </p:nvSpPr>
        <p:spPr>
          <a:xfrm>
            <a:off x="3025775" y="2582863"/>
            <a:ext cx="1492250" cy="2159000"/>
          </a:xfrm>
          <a:custGeom>
            <a:avLst/>
            <a:ahLst/>
            <a:cxnLst>
              <a:cxn ang="0">
                <a:pos x="339325" y="0"/>
              </a:cxn>
              <a:cxn ang="0">
                <a:pos x="1227572" y="887814"/>
              </a:cxn>
              <a:cxn ang="0">
                <a:pos x="339325" y="1775629"/>
              </a:cxn>
              <a:cxn ang="0">
                <a:pos x="75188" y="1735714"/>
              </a:cxn>
              <a:cxn ang="0">
                <a:pos x="0" y="1708209"/>
              </a:cxn>
              <a:cxn ang="0">
                <a:pos x="36715" y="1619442"/>
              </a:cxn>
              <a:cxn ang="0">
                <a:pos x="103766" y="1643971"/>
              </a:cxn>
              <a:cxn ang="0">
                <a:pos x="339324" y="1679567"/>
              </a:cxn>
              <a:cxn ang="0">
                <a:pos x="1131463" y="887814"/>
              </a:cxn>
              <a:cxn ang="0">
                <a:pos x="339324" y="96062"/>
              </a:cxn>
              <a:cxn ang="0">
                <a:pos x="339324" y="0"/>
              </a:cxn>
              <a:cxn ang="0">
                <a:pos x="339325" y="0"/>
              </a:cxn>
            </a:cxnLst>
            <a:rect l="0" t="0" r="0" b="0"/>
            <a:pathLst>
              <a:path w="1813995" h="2625144">
                <a:moveTo>
                  <a:pt x="501423" y="0"/>
                </a:moveTo>
                <a:cubicBezTo>
                  <a:pt x="1226336" y="0"/>
                  <a:pt x="1813995" y="587659"/>
                  <a:pt x="1813995" y="1312572"/>
                </a:cubicBezTo>
                <a:cubicBezTo>
                  <a:pt x="1813995" y="2037485"/>
                  <a:pt x="1226336" y="2625144"/>
                  <a:pt x="501423" y="2625144"/>
                </a:cubicBezTo>
                <a:cubicBezTo>
                  <a:pt x="365502" y="2625144"/>
                  <a:pt x="234406" y="2604484"/>
                  <a:pt x="111105" y="2566134"/>
                </a:cubicBezTo>
                <a:lnTo>
                  <a:pt x="0" y="2525469"/>
                </a:lnTo>
                <a:lnTo>
                  <a:pt x="54254" y="2394233"/>
                </a:lnTo>
                <a:lnTo>
                  <a:pt x="153336" y="2430498"/>
                </a:lnTo>
                <a:cubicBezTo>
                  <a:pt x="263297" y="2464699"/>
                  <a:pt x="380208" y="2483123"/>
                  <a:pt x="501422" y="2483123"/>
                </a:cubicBezTo>
                <a:cubicBezTo>
                  <a:pt x="1147899" y="2483123"/>
                  <a:pt x="1671973" y="1959049"/>
                  <a:pt x="1671973" y="1312572"/>
                </a:cubicBezTo>
                <a:cubicBezTo>
                  <a:pt x="1671973" y="666095"/>
                  <a:pt x="1147899" y="142021"/>
                  <a:pt x="501422" y="142021"/>
                </a:cubicBezTo>
                <a:lnTo>
                  <a:pt x="501422" y="0"/>
                </a:lnTo>
                <a:lnTo>
                  <a:pt x="501423" y="0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</a:ln>
        </p:spPr>
        <p:txBody>
          <a:bodyPr/>
          <a:p>
            <a:endParaRPr altLang="en-US" lang="zh-CN"/>
          </a:p>
        </p:txBody>
      </p:sp>
      <p:sp>
        <p:nvSpPr>
          <p:cNvPr id="1048713" name="五边形 9"/>
          <p:cNvSpPr/>
          <p:nvPr/>
        </p:nvSpPr>
        <p:spPr>
          <a:xfrm>
            <a:off x="7958138" y="1798638"/>
            <a:ext cx="2730500" cy="619125"/>
          </a:xfrm>
          <a:prstGeom prst="homePlate">
            <a:avLst>
              <a:gd name="adj" fmla="val 50023"/>
            </a:avLst>
          </a:prstGeom>
          <a:solidFill>
            <a:schemeClr val="bg1">
              <a:alpha val="59999"/>
            </a:schemeClr>
          </a:solidFill>
          <a:ln w="9525">
            <a:noFill/>
          </a:ln>
        </p:spPr>
        <p:txBody>
          <a:bodyPr anchor="ctr"/>
          <a:lstStyle>
            <a:lvl1pPr algn="l" eaLnBrk="0" fontAlgn="base" hangingPunct="0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0" fontAlgn="base" hangingPunct="0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0" fontAlgn="base" hangingPunct="0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0" fontAlgn="base" hangingPunct="0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endParaRPr altLang="en-US" dirty="0" sz="1800" lang="zh-CN">
              <a:solidFill>
                <a:srgbClr val="FFFFFF"/>
              </a:solidFill>
            </a:endParaRPr>
          </a:p>
        </p:txBody>
      </p:sp>
      <p:sp>
        <p:nvSpPr>
          <p:cNvPr id="1048714" name="任意多边形 10"/>
          <p:cNvSpPr/>
          <p:nvPr/>
        </p:nvSpPr>
        <p:spPr>
          <a:xfrm>
            <a:off x="10261600" y="1798638"/>
            <a:ext cx="504825" cy="619125"/>
          </a:xfrm>
          <a:custGeom>
            <a:avLst/>
            <a:ahLst/>
            <a:cxnLst>
              <a:cxn ang="0">
                <a:pos x="0" y="0"/>
              </a:cxn>
              <a:cxn ang="0">
                <a:pos x="195227" y="0"/>
              </a:cxn>
              <a:cxn ang="0">
                <a:pos x="504693" y="309498"/>
              </a:cxn>
              <a:cxn ang="0">
                <a:pos x="195227" y="618994"/>
              </a:cxn>
              <a:cxn ang="0">
                <a:pos x="0" y="618994"/>
              </a:cxn>
              <a:cxn ang="0">
                <a:pos x="309466" y="309498"/>
              </a:cxn>
              <a:cxn ang="0">
                <a:pos x="0" y="0"/>
              </a:cxn>
            </a:cxnLst>
            <a:rect l="0" t="0" r="0" b="0"/>
            <a:pathLst>
              <a:path w="504957" h="619256">
                <a:moveTo>
                  <a:pt x="0" y="0"/>
                </a:moveTo>
                <a:lnTo>
                  <a:pt x="195329" y="0"/>
                </a:lnTo>
                <a:lnTo>
                  <a:pt x="504957" y="309628"/>
                </a:lnTo>
                <a:lnTo>
                  <a:pt x="195329" y="619256"/>
                </a:lnTo>
                <a:lnTo>
                  <a:pt x="0" y="619256"/>
                </a:lnTo>
                <a:lnTo>
                  <a:pt x="309628" y="3096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altLang="en-US" lang="zh-CN"/>
          </a:p>
        </p:txBody>
      </p:sp>
      <p:sp>
        <p:nvSpPr>
          <p:cNvPr id="1048715" name="五边形 11"/>
          <p:cNvSpPr/>
          <p:nvPr/>
        </p:nvSpPr>
        <p:spPr>
          <a:xfrm>
            <a:off x="7958138" y="3344863"/>
            <a:ext cx="2730500" cy="619125"/>
          </a:xfrm>
          <a:prstGeom prst="homePlate">
            <a:avLst>
              <a:gd name="adj" fmla="val 50023"/>
            </a:avLst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lstStyle>
            <a:lvl1pPr algn="l" eaLnBrk="0" fontAlgn="base" hangingPunct="0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0" fontAlgn="base" hangingPunct="0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0" fontAlgn="base" hangingPunct="0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0" fontAlgn="base" hangingPunct="0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endParaRPr altLang="en-US" dirty="0" sz="1800" lang="zh-CN">
              <a:solidFill>
                <a:srgbClr val="FFFFFF"/>
              </a:solidFill>
            </a:endParaRPr>
          </a:p>
        </p:txBody>
      </p:sp>
      <p:sp>
        <p:nvSpPr>
          <p:cNvPr id="1048716" name="五边形 12"/>
          <p:cNvSpPr/>
          <p:nvPr/>
        </p:nvSpPr>
        <p:spPr>
          <a:xfrm>
            <a:off x="7958138" y="4891088"/>
            <a:ext cx="2730500" cy="620712"/>
          </a:xfrm>
          <a:prstGeom prst="homePlate">
            <a:avLst>
              <a:gd name="adj" fmla="val 49895"/>
            </a:avLst>
          </a:prstGeom>
          <a:solidFill>
            <a:schemeClr val="bg1">
              <a:alpha val="9804"/>
            </a:schemeClr>
          </a:solidFill>
          <a:ln w="9525">
            <a:noFill/>
          </a:ln>
        </p:spPr>
        <p:txBody>
          <a:bodyPr anchor="ctr"/>
          <a:lstStyle>
            <a:lvl1pPr algn="l" eaLnBrk="0" fontAlgn="base" hangingPunct="0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0" fontAlgn="base" hangingPunct="0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0" fontAlgn="base" hangingPunct="0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0" fontAlgn="base" hangingPunct="0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endParaRPr altLang="en-US" dirty="0" sz="1800" lang="zh-CN">
              <a:solidFill>
                <a:srgbClr val="FFFFFF"/>
              </a:solidFill>
            </a:endParaRPr>
          </a:p>
        </p:txBody>
      </p:sp>
      <p:sp>
        <p:nvSpPr>
          <p:cNvPr id="1048717" name="文本框 13"/>
          <p:cNvSpPr txBox="1"/>
          <p:nvPr/>
        </p:nvSpPr>
        <p:spPr>
          <a:xfrm>
            <a:off x="5903913" y="1816100"/>
            <a:ext cx="1558925" cy="584200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eaLnBrk="0" fontAlgn="base" hangingPunct="0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0" fontAlgn="base" hangingPunct="0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0" fontAlgn="base" hangingPunct="0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0" fontAlgn="base" hangingPunct="0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zh-CN" b="1" dirty="0" sz="3200" lang="en-US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50%</a:t>
            </a:r>
            <a:endParaRPr altLang="en-US" b="1" dirty="0" sz="3200" lang="zh-CN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48718" name="文本框 14"/>
          <p:cNvSpPr txBox="1"/>
          <p:nvPr/>
        </p:nvSpPr>
        <p:spPr>
          <a:xfrm>
            <a:off x="5903913" y="3389313"/>
            <a:ext cx="1558925" cy="584200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eaLnBrk="0" fontAlgn="base" hangingPunct="0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0" fontAlgn="base" hangingPunct="0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0" fontAlgn="base" hangingPunct="0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0" fontAlgn="base" hangingPunct="0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zh-CN" b="1" dirty="0" sz="3200" lang="en-US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40%</a:t>
            </a:r>
            <a:endParaRPr altLang="en-US" b="1" dirty="0" sz="3200" lang="zh-CN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48719" name="文本框 15"/>
          <p:cNvSpPr txBox="1"/>
          <p:nvPr/>
        </p:nvSpPr>
        <p:spPr>
          <a:xfrm>
            <a:off x="5903913" y="4926013"/>
            <a:ext cx="1558925" cy="585787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eaLnBrk="0" fontAlgn="base" hangingPunct="0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0" fontAlgn="base" hangingPunct="0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0" fontAlgn="base" hangingPunct="0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0" fontAlgn="base" hangingPunct="0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zh-CN" b="1" dirty="0" sz="3200" lang="en-US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10%</a:t>
            </a:r>
            <a:endParaRPr altLang="en-US" b="1" dirty="0" sz="3200" lang="zh-CN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48720" name="任意多边形 16"/>
          <p:cNvSpPr/>
          <p:nvPr/>
        </p:nvSpPr>
        <p:spPr>
          <a:xfrm>
            <a:off x="10261600" y="3344863"/>
            <a:ext cx="504825" cy="619125"/>
          </a:xfrm>
          <a:custGeom>
            <a:avLst/>
            <a:ahLst/>
            <a:cxnLst>
              <a:cxn ang="0">
                <a:pos x="0" y="0"/>
              </a:cxn>
              <a:cxn ang="0">
                <a:pos x="195227" y="0"/>
              </a:cxn>
              <a:cxn ang="0">
                <a:pos x="504693" y="309498"/>
              </a:cxn>
              <a:cxn ang="0">
                <a:pos x="195227" y="618994"/>
              </a:cxn>
              <a:cxn ang="0">
                <a:pos x="0" y="618994"/>
              </a:cxn>
              <a:cxn ang="0">
                <a:pos x="309466" y="309498"/>
              </a:cxn>
              <a:cxn ang="0">
                <a:pos x="0" y="0"/>
              </a:cxn>
            </a:cxnLst>
            <a:rect l="0" t="0" r="0" b="0"/>
            <a:pathLst>
              <a:path w="504957" h="619256">
                <a:moveTo>
                  <a:pt x="0" y="0"/>
                </a:moveTo>
                <a:lnTo>
                  <a:pt x="195329" y="0"/>
                </a:lnTo>
                <a:lnTo>
                  <a:pt x="504957" y="309628"/>
                </a:lnTo>
                <a:lnTo>
                  <a:pt x="195329" y="619256"/>
                </a:lnTo>
                <a:lnTo>
                  <a:pt x="0" y="619256"/>
                </a:lnTo>
                <a:lnTo>
                  <a:pt x="309628" y="3096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altLang="en-US" lang="zh-CN"/>
          </a:p>
        </p:txBody>
      </p:sp>
      <p:sp>
        <p:nvSpPr>
          <p:cNvPr id="1048721" name="任意多边形 17"/>
          <p:cNvSpPr/>
          <p:nvPr/>
        </p:nvSpPr>
        <p:spPr>
          <a:xfrm>
            <a:off x="10261600" y="4891088"/>
            <a:ext cx="504825" cy="620712"/>
          </a:xfrm>
          <a:custGeom>
            <a:avLst/>
            <a:ahLst/>
            <a:cxnLst>
              <a:cxn ang="0">
                <a:pos x="0" y="0"/>
              </a:cxn>
              <a:cxn ang="0">
                <a:pos x="195227" y="0"/>
              </a:cxn>
              <a:cxn ang="0">
                <a:pos x="504693" y="311086"/>
              </a:cxn>
              <a:cxn ang="0">
                <a:pos x="195227" y="622171"/>
              </a:cxn>
              <a:cxn ang="0">
                <a:pos x="0" y="622171"/>
              </a:cxn>
              <a:cxn ang="0">
                <a:pos x="309466" y="311086"/>
              </a:cxn>
              <a:cxn ang="0">
                <a:pos x="0" y="0"/>
              </a:cxn>
            </a:cxnLst>
            <a:rect l="0" t="0" r="0" b="0"/>
            <a:pathLst>
              <a:path w="504957" h="619256">
                <a:moveTo>
                  <a:pt x="0" y="0"/>
                </a:moveTo>
                <a:lnTo>
                  <a:pt x="195329" y="0"/>
                </a:lnTo>
                <a:lnTo>
                  <a:pt x="504957" y="309628"/>
                </a:lnTo>
                <a:lnTo>
                  <a:pt x="195329" y="619256"/>
                </a:lnTo>
                <a:lnTo>
                  <a:pt x="0" y="619256"/>
                </a:lnTo>
                <a:lnTo>
                  <a:pt x="309628" y="3096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altLang="en-US" lang="zh-CN"/>
          </a:p>
        </p:txBody>
      </p:sp>
      <p:sp>
        <p:nvSpPr>
          <p:cNvPr id="1048722" name="文本框 18"/>
          <p:cNvSpPr txBox="1">
            <a:spLocks noChangeArrowheads="1"/>
          </p:cNvSpPr>
          <p:nvPr/>
        </p:nvSpPr>
        <p:spPr bwMode="auto">
          <a:xfrm>
            <a:off x="7772400" y="1825625"/>
            <a:ext cx="2716213" cy="523875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 algn="ctr"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dirty="0" lang="zh-CN">
                <a:solidFill>
                  <a:srgbClr val="C55A11"/>
                </a:solidFill>
                <a:effectLst>
                  <a:outerShdw blurRad="38100" dir="2700000" dist="38100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忠诚，孝顺 </a:t>
            </a:r>
            <a:r>
              <a:rPr altLang="zh-CN" dirty="0" lang="en-US">
                <a:solidFill>
                  <a:srgbClr val="C55A11"/>
                </a:solidFill>
                <a:effectLst>
                  <a:outerShdw blurRad="38100" dir="2700000" dist="38100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…</a:t>
            </a:r>
          </a:p>
        </p:txBody>
      </p:sp>
      <p:sp>
        <p:nvSpPr>
          <p:cNvPr id="1048723" name="文本框 18"/>
          <p:cNvSpPr txBox="1">
            <a:spLocks noChangeArrowheads="1"/>
          </p:cNvSpPr>
          <p:nvPr/>
        </p:nvSpPr>
        <p:spPr bwMode="auto">
          <a:xfrm>
            <a:off x="7772400" y="3409950"/>
            <a:ext cx="2716213" cy="523875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 algn="ctr"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dirty="0" lang="zh-CN">
                <a:solidFill>
                  <a:srgbClr val="C55A11"/>
                </a:solidFill>
                <a:effectLst>
                  <a:outerShdw blurRad="38100" dir="2700000" dist="38100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阳光，幽默 </a:t>
            </a:r>
            <a:r>
              <a:rPr altLang="zh-CN" dirty="0" lang="en-US">
                <a:solidFill>
                  <a:srgbClr val="C55A11"/>
                </a:solidFill>
                <a:effectLst>
                  <a:outerShdw blurRad="38100" dir="2700000" dist="38100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…</a:t>
            </a:r>
          </a:p>
        </p:txBody>
      </p:sp>
      <p:sp>
        <p:nvSpPr>
          <p:cNvPr id="1048724" name="文本框 18"/>
          <p:cNvSpPr txBox="1">
            <a:spLocks noChangeArrowheads="1"/>
          </p:cNvSpPr>
          <p:nvPr/>
        </p:nvSpPr>
        <p:spPr bwMode="auto">
          <a:xfrm>
            <a:off x="7772400" y="4957763"/>
            <a:ext cx="2716213" cy="522288"/>
          </a:xfrm>
          <a:prstGeom prst="rect"/>
          <a:noFill/>
          <a:ln>
            <a:noFill/>
          </a:ln>
        </p:spPr>
        <p:txBody>
          <a:bodyPr>
            <a:spAutoFit/>
          </a:bodyPr>
          <a:p>
            <a:pPr algn="ctr"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dirty="0" lang="zh-CN">
                <a:solidFill>
                  <a:srgbClr val="C55A11"/>
                </a:solidFill>
                <a:effectLst>
                  <a:outerShdw blurRad="38100" dir="2700000" dist="38100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脸 </a:t>
            </a:r>
            <a:r>
              <a:rPr altLang="zh-CN" dirty="0" lang="en-US">
                <a:solidFill>
                  <a:srgbClr val="C55A11"/>
                </a:solidFill>
                <a:effectLst>
                  <a:outerShdw blurRad="38100" dir="2700000" dist="38100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…</a:t>
            </a:r>
          </a:p>
        </p:txBody>
      </p:sp>
      <p:sp>
        <p:nvSpPr>
          <p:cNvPr id="1048725" name="文本框 1"/>
          <p:cNvSpPr txBox="1"/>
          <p:nvPr/>
        </p:nvSpPr>
        <p:spPr>
          <a:xfrm rot="20741103">
            <a:off x="527050" y="2652713"/>
            <a:ext cx="5327650" cy="830263"/>
          </a:xfrm>
          <a:prstGeom prst="rect"/>
          <a:noFill/>
        </p:spPr>
        <p:txBody>
          <a:bodyPr rtlCol="0" wrap="square">
            <a:spAutoFit/>
          </a:bodyPr>
          <a:p>
            <a:pPr lvl="0"/>
            <a:r>
              <a:rPr altLang="zh-CN" b="1" dirty="0" sz="4800" lang="en-US">
                <a:solidFill>
                  <a:schemeClr val="bg1"/>
                </a:solidFill>
                <a:effectLst>
                  <a:outerShdw blurRad="38100" dir="2700000" dist="38100">
                    <a:srgbClr val="000000"/>
                  </a:outerShdw>
                </a:effectLst>
                <a:latin typeface="Bradley Hand ITC" pitchFamily="66" charset="0"/>
                <a:ea typeface="华文新魏" pitchFamily="2" charset="-122"/>
              </a:rPr>
              <a:t>What do you want ?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7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8" nodeType="with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10"/>
                                        <p:tgtEl>
                                          <p:spTgt spid="104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1">
                            <p:stCondLst>
                              <p:cond delay="500"/>
                            </p:stCondLst>
                            <p:childTnLst>
                              <p:par>
                                <p:cTn fill="hold" id="12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4"/>
                                        <p:tgtEl>
                                          <p:spTgt spid="104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">
                            <p:stCondLst>
                              <p:cond delay="1000"/>
                            </p:stCondLst>
                            <p:childTnLst>
                              <p:par>
                                <p:cTn fill="hold" id="16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8"/>
                                        <p:tgtEl>
                                          <p:spTgt spid="104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9">
                            <p:stCondLst>
                              <p:cond delay="1500"/>
                            </p:stCondLst>
                            <p:childTnLst>
                              <p:par>
                                <p:cTn fill="hold" id="20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22"/>
                                        <p:tgtEl>
                                          <p:spTgt spid="104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3">
                            <p:stCondLst>
                              <p:cond delay="2000"/>
                            </p:stCondLst>
                            <p:childTnLst>
                              <p:par>
                                <p:cTn fill="hold" id="24" nodeType="afterEffect" presetClass="entr" presetID="8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dur="2000" id="26"/>
                                        <p:tgtEl>
                                          <p:spTgt spid="104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7" nodeType="withEffect" presetClass="entr" presetID="8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dur="2000" id="29"/>
                                        <p:tgtEl>
                                          <p:spTgt spid="104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30" nodeType="withEffect" presetClass="entr" presetID="8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dur="2000" id="32"/>
                                        <p:tgtEl>
                                          <p:spTgt spid="104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33" nodeType="withEffect" presetClass="entr" presetID="19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2500" fill="hold" id="35"/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#ppt_w*sin(2.5*pi*$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500" fill="hold" id="36"/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37" nodeType="withEffect" presetClass="entr" presetID="8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dur="2000" id="39"/>
                                        <p:tgtEl>
                                          <p:spTgt spid="104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40" nodeType="withEffect" presetClass="entr" presetID="8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dur="2000" id="42"/>
                                        <p:tgtEl>
                                          <p:spTgt spid="104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43" nodeType="withEffect" presetClass="entr" presetID="8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dur="2000" id="45"/>
                                        <p:tgtEl>
                                          <p:spTgt spid="104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6" nodeType="withEffect" presetClass="entr" presetID="8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dur="2000" id="48"/>
                                        <p:tgtEl>
                                          <p:spTgt spid="104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9" nodeType="withEffect" presetClass="entr" presetID="8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dur="2000" id="51"/>
                                        <p:tgtEl>
                                          <p:spTgt spid="104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52" nodeType="withEffect" presetClass="entr" presetID="8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dur="2000" id="54"/>
                                        <p:tgtEl>
                                          <p:spTgt spid="104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5">
                            <p:stCondLst>
                              <p:cond delay="4000"/>
                            </p:stCondLst>
                            <p:childTnLst>
                              <p:par>
                                <p:cTn fill="hold" grpId="0" id="56" nodeType="afterEffect" presetClass="entr" presetID="22" presetSubtype="8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250" id="58"/>
                                        <p:tgtEl>
                                          <p:spTgt spid="104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9">
                            <p:stCondLst>
                              <p:cond delay="4900"/>
                            </p:stCondLst>
                            <p:childTnLst>
                              <p:par>
                                <p:cTn fill="hold" grpId="0" id="60" nodeType="afterEffect" presetClass="entr" presetID="22" presetSubtype="8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250" id="62"/>
                                        <p:tgtEl>
                                          <p:spTgt spid="104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3">
                            <p:stCondLst>
                              <p:cond delay="5300"/>
                            </p:stCondLst>
                            <p:childTnLst>
                              <p:par>
                                <p:cTn fill="hold" grpId="0" id="64" nodeType="afterEffect" presetClass="entr" presetID="22" presetSubtype="8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250" id="66"/>
                                        <p:tgtEl>
                                          <p:spTgt spid="104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9" grpId="0"/>
      <p:bldP spid="1048713" grpId="0" bldLvl="0" animBg="1"/>
      <p:bldP spid="1048715" grpId="0" bldLvl="0" animBg="1"/>
      <p:bldP spid="1048716" grpId="0" bldLvl="0" animBg="1"/>
      <p:bldP spid="1048717" grpId="0"/>
      <p:bldP spid="1048718" grpId="0"/>
      <p:bldP spid="1048719" grpId="0"/>
      <p:bldP spid="1048722" grpId="0"/>
      <p:bldP spid="1048723" grpId="0"/>
      <p:bldP spid="1048724" grpId="0"/>
      <p:bldP spid="10487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1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211638" y="1758950"/>
            <a:ext cx="3252787" cy="4333875"/>
          </a:xfrm>
          <a:prstGeom prst="rect"/>
          <a:noFill/>
          <a:ln w="9525">
            <a:noFill/>
          </a:ln>
        </p:spPr>
      </p:pic>
      <p:grpSp>
        <p:nvGrpSpPr>
          <p:cNvPr id="93" name="组合 4"/>
          <p:cNvGrpSpPr/>
          <p:nvPr/>
        </p:nvGrpSpPr>
        <p:grpSpPr>
          <a:xfrm>
            <a:off x="263525" y="188913"/>
            <a:ext cx="2463800" cy="271462"/>
            <a:chOff x="0" y="0"/>
            <a:chExt cx="3338688" cy="368424"/>
          </a:xfrm>
        </p:grpSpPr>
        <p:sp>
          <p:nvSpPr>
            <p:cNvPr id="1048726" name="矩形 1"/>
            <p:cNvSpPr/>
            <p:nvPr/>
          </p:nvSpPr>
          <p:spPr>
            <a:xfrm>
              <a:off x="0" y="0"/>
              <a:ext cx="216024" cy="216024"/>
            </a:xfrm>
            <a:prstGeom prst="rect"/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algn="l" eaLnBrk="0" fontAlgn="base" hangingPunct="0" indent="-228600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eaLnBrk="0" fontAlgn="base" hangingPunct="0" indent="-228600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eaLnBrk="0" fontAlgn="base" hangingPunct="0" indent="-228600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eaLnBrk="0" fontAlgn="base" hangingPunct="0" indent="-228600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eaLnBrk="0" fontAlgn="base" hangingPunct="0" indent="-228600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algn="ctr" eaLnBrk="1" hangingPunct="1" indent="0" lvl="0" marL="0">
                <a:lnSpc>
                  <a:spcPct val="100000"/>
                </a:lnSpc>
                <a:spcBef>
                  <a:spcPct val="0"/>
                </a:spcBef>
                <a:buNone/>
              </a:pPr>
              <a:endParaRPr altLang="en-US" dirty="0" sz="1800" lang="zh-CN">
                <a:solidFill>
                  <a:srgbClr val="FFFFFF"/>
                </a:solidFill>
              </a:endParaRPr>
            </a:p>
          </p:txBody>
        </p:sp>
        <p:sp>
          <p:nvSpPr>
            <p:cNvPr id="1048727" name="矩形 2"/>
            <p:cNvSpPr/>
            <p:nvPr/>
          </p:nvSpPr>
          <p:spPr>
            <a:xfrm>
              <a:off x="152400" y="152400"/>
              <a:ext cx="216024" cy="216024"/>
            </a:xfrm>
            <a:prstGeom prst="rect"/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algn="l" eaLnBrk="0" fontAlgn="base" hangingPunct="0" indent="-228600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eaLnBrk="0" fontAlgn="base" hangingPunct="0" indent="-228600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eaLnBrk="0" fontAlgn="base" hangingPunct="0" indent="-228600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eaLnBrk="0" fontAlgn="base" hangingPunct="0" indent="-228600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eaLnBrk="0" fontAlgn="base" hangingPunct="0" indent="-228600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algn="ctr" eaLnBrk="1" hangingPunct="1" indent="0" lvl="0" marL="0">
                <a:lnSpc>
                  <a:spcPct val="100000"/>
                </a:lnSpc>
                <a:spcBef>
                  <a:spcPct val="0"/>
                </a:spcBef>
                <a:buNone/>
              </a:pPr>
              <a:endParaRPr altLang="en-US" dirty="0" sz="1800" lang="zh-CN">
                <a:solidFill>
                  <a:srgbClr val="FFFFFF"/>
                </a:solidFill>
              </a:endParaRPr>
            </a:p>
          </p:txBody>
        </p:sp>
        <p:sp>
          <p:nvSpPr>
            <p:cNvPr id="1048728" name="矩形 3"/>
            <p:cNvSpPr/>
            <p:nvPr/>
          </p:nvSpPr>
          <p:spPr>
            <a:xfrm>
              <a:off x="3122664" y="108011"/>
              <a:ext cx="216024" cy="216024"/>
            </a:xfrm>
            <a:prstGeom prst="rect"/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algn="l" eaLnBrk="0" fontAlgn="base" hangingPunct="0" indent="-228600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eaLnBrk="0" fontAlgn="base" hangingPunct="0" indent="-228600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eaLnBrk="0" fontAlgn="base" hangingPunct="0" indent="-228600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eaLnBrk="0" fontAlgn="base" hangingPunct="0" indent="-228600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eaLnBrk="0" fontAlgn="base" hangingPunct="0" indent="-228600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algn="ctr" eaLnBrk="1" hangingPunct="1" indent="0" lvl="0" marL="0">
                <a:lnSpc>
                  <a:spcPct val="100000"/>
                </a:lnSpc>
                <a:spcBef>
                  <a:spcPct val="0"/>
                </a:spcBef>
                <a:buNone/>
              </a:pPr>
              <a:endParaRPr altLang="en-US" dirty="0" sz="1800" lang="zh-CN">
                <a:solidFill>
                  <a:srgbClr val="FFFFFF"/>
                </a:solidFill>
              </a:endParaRPr>
            </a:p>
          </p:txBody>
        </p:sp>
      </p:grpSp>
      <p:sp>
        <p:nvSpPr>
          <p:cNvPr id="1048729" name="矩形 5"/>
          <p:cNvSpPr/>
          <p:nvPr/>
        </p:nvSpPr>
        <p:spPr>
          <a:xfrm>
            <a:off x="655638" y="179388"/>
            <a:ext cx="1827212" cy="338137"/>
          </a:xfrm>
          <a:prstGeom prst="rect"/>
          <a:noFill/>
          <a:ln w="9525">
            <a:noFill/>
          </a:ln>
        </p:spPr>
        <p:txBody>
          <a:bodyPr wrap="none">
            <a:spAutoFit/>
          </a:bodyPr>
          <a:lstStyle>
            <a:lvl1pPr algn="l" eaLnBrk="0" fontAlgn="base" hangingPunct="0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0" fontAlgn="base" hangingPunct="0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0" fontAlgn="base" hangingPunct="0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0" fontAlgn="base" hangingPunct="0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b="1" dirty="0" sz="1600" lang="zh-CN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永远行驶在轨道上</a:t>
            </a:r>
            <a:endParaRPr altLang="zh-CN" b="1" dirty="0" sz="1600" lang="zh-CN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48730" name="矩形 23"/>
          <p:cNvSpPr/>
          <p:nvPr/>
        </p:nvSpPr>
        <p:spPr>
          <a:xfrm>
            <a:off x="7877175" y="3798888"/>
            <a:ext cx="2386013" cy="738187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eaLnBrk="0" fontAlgn="base" hangingPunct="0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0" fontAlgn="base" hangingPunct="0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0" fontAlgn="base" hangingPunct="0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0" fontAlgn="base" hangingPunct="0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dirty="0" sz="1400" lang="zh-CN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信任是婚姻的基石。</a:t>
            </a:r>
            <a:endParaRPr altLang="zh-CN" dirty="0" sz="1400" lang="en-US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endParaRPr altLang="zh-CN" dirty="0" sz="1400" lang="en-US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dirty="0" sz="1400" lang="zh-CN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你信我，才不会怀疑我。</a:t>
            </a:r>
            <a:endParaRPr altLang="en-US" dirty="0" sz="1400" lang="zh-CN">
              <a:solidFill>
                <a:schemeClr val="bg1"/>
              </a:solidFill>
            </a:endParaRPr>
          </a:p>
        </p:txBody>
      </p:sp>
      <p:sp>
        <p:nvSpPr>
          <p:cNvPr id="1048731" name="文本框 24"/>
          <p:cNvSpPr txBox="1"/>
          <p:nvPr/>
        </p:nvSpPr>
        <p:spPr>
          <a:xfrm>
            <a:off x="7913688" y="3284538"/>
            <a:ext cx="2070100" cy="369887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eaLnBrk="0" fontAlgn="base" hangingPunct="0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0" fontAlgn="base" hangingPunct="0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0" fontAlgn="base" hangingPunct="0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0" fontAlgn="base" hangingPunct="0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b="1" dirty="0" sz="1800" lang="zh-CN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信任</a:t>
            </a:r>
          </a:p>
        </p:txBody>
      </p:sp>
      <p:cxnSp>
        <p:nvCxnSpPr>
          <p:cNvPr id="3145735" name="直接连接符 25"/>
          <p:cNvCxnSpPr>
            <a:cxnSpLocks/>
          </p:cNvCxnSpPr>
          <p:nvPr/>
        </p:nvCxnSpPr>
        <p:spPr>
          <a:xfrm>
            <a:off x="7950200" y="3716338"/>
            <a:ext cx="2249488" cy="0"/>
          </a:xfrm>
          <a:prstGeom prst="line"/>
          <a:ln w="6350" cap="flat" cmpd="sng">
            <a:solidFill>
              <a:schemeClr val="bg1"/>
            </a:solidFill>
            <a:prstDash val="solid"/>
            <a:headEnd type="oval" w="med" len="med"/>
            <a:tailEnd type="none" w="med" len="med"/>
          </a:ln>
        </p:spPr>
      </p:cxnSp>
      <p:sp>
        <p:nvSpPr>
          <p:cNvPr id="1048732" name="矩形 26"/>
          <p:cNvSpPr/>
          <p:nvPr/>
        </p:nvSpPr>
        <p:spPr>
          <a:xfrm>
            <a:off x="1247775" y="3798888"/>
            <a:ext cx="2386013" cy="738187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eaLnBrk="0" fontAlgn="base" hangingPunct="0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0" fontAlgn="base" hangingPunct="0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0" fontAlgn="base" hangingPunct="0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0" fontAlgn="base" hangingPunct="0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dirty="0" sz="1400" lang="zh-CN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看路上来去匆匆的人那么多，</a:t>
            </a:r>
            <a:endParaRPr altLang="zh-CN" dirty="0" sz="1400" lang="en-US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endParaRPr altLang="zh-CN" dirty="0" sz="1400" lang="en-US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dirty="0" sz="1400" lang="zh-CN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唯有你懂我。</a:t>
            </a:r>
            <a:endParaRPr altLang="en-US" dirty="0" sz="1400" lang="zh-CN">
              <a:solidFill>
                <a:schemeClr val="bg1"/>
              </a:solidFill>
            </a:endParaRPr>
          </a:p>
        </p:txBody>
      </p:sp>
      <p:sp>
        <p:nvSpPr>
          <p:cNvPr id="1048733" name="文本框 27"/>
          <p:cNvSpPr txBox="1"/>
          <p:nvPr/>
        </p:nvSpPr>
        <p:spPr>
          <a:xfrm>
            <a:off x="1290638" y="3284538"/>
            <a:ext cx="2068512" cy="369887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eaLnBrk="0" fontAlgn="base" hangingPunct="0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0" fontAlgn="base" hangingPunct="0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0" fontAlgn="base" hangingPunct="0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0" fontAlgn="base" hangingPunct="0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b="1" dirty="0" sz="1800" lang="zh-CN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理解</a:t>
            </a:r>
          </a:p>
        </p:txBody>
      </p:sp>
      <p:cxnSp>
        <p:nvCxnSpPr>
          <p:cNvPr id="3145736" name="直接连接符 28"/>
          <p:cNvCxnSpPr>
            <a:cxnSpLocks/>
          </p:cNvCxnSpPr>
          <p:nvPr/>
        </p:nvCxnSpPr>
        <p:spPr>
          <a:xfrm>
            <a:off x="1320800" y="3716338"/>
            <a:ext cx="2249488" cy="0"/>
          </a:xfrm>
          <a:prstGeom prst="line"/>
          <a:ln w="6350" cap="flat" cmpd="sng">
            <a:solidFill>
              <a:schemeClr val="bg1"/>
            </a:solidFill>
            <a:prstDash val="solid"/>
            <a:headEnd type="oval" w="med" len="med"/>
            <a:tailEnd type="none" w="med" len="med"/>
          </a:ln>
        </p:spPr>
      </p:cxnSp>
      <p:sp>
        <p:nvSpPr>
          <p:cNvPr id="1048734" name="矩形 29"/>
          <p:cNvSpPr/>
          <p:nvPr/>
        </p:nvSpPr>
        <p:spPr>
          <a:xfrm>
            <a:off x="3741738" y="1752600"/>
            <a:ext cx="4495800" cy="307975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eaLnBrk="0" fontAlgn="base" hangingPunct="0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0" fontAlgn="base" hangingPunct="0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0" fontAlgn="base" hangingPunct="0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0" fontAlgn="base" hangingPunct="0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dirty="0" sz="1400" lang="zh-CN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陪伴是最长情的告白。你在我左右，万难都不复存在。</a:t>
            </a:r>
            <a:endParaRPr altLang="en-US" dirty="0" sz="1400" lang="zh-CN">
              <a:solidFill>
                <a:schemeClr val="bg1"/>
              </a:solidFill>
            </a:endParaRPr>
          </a:p>
        </p:txBody>
      </p:sp>
      <p:sp>
        <p:nvSpPr>
          <p:cNvPr id="1048735" name="文本框 30"/>
          <p:cNvSpPr txBox="1"/>
          <p:nvPr/>
        </p:nvSpPr>
        <p:spPr>
          <a:xfrm>
            <a:off x="3740150" y="1258888"/>
            <a:ext cx="2068513" cy="369887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eaLnBrk="0" fontAlgn="base" hangingPunct="0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0" fontAlgn="base" hangingPunct="0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0" fontAlgn="base" hangingPunct="0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0" fontAlgn="base" hangingPunct="0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b="1" dirty="0" sz="1800" lang="zh-CN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陪伴</a:t>
            </a:r>
          </a:p>
        </p:txBody>
      </p:sp>
      <p:cxnSp>
        <p:nvCxnSpPr>
          <p:cNvPr id="3145737" name="直接连接符 31"/>
          <p:cNvCxnSpPr>
            <a:cxnSpLocks/>
          </p:cNvCxnSpPr>
          <p:nvPr/>
        </p:nvCxnSpPr>
        <p:spPr>
          <a:xfrm>
            <a:off x="3813175" y="1670050"/>
            <a:ext cx="2251075" cy="0"/>
          </a:xfrm>
          <a:prstGeom prst="line"/>
          <a:ln w="6350" cap="flat" cmpd="sng">
            <a:solidFill>
              <a:schemeClr val="bg1"/>
            </a:solidFill>
            <a:prstDash val="solid"/>
            <a:headEnd type="oval" w="med" len="med"/>
            <a:tailEnd type="none" w="med" len="med"/>
          </a:ln>
        </p:spPr>
      </p:cxnSp>
      <p:sp>
        <p:nvSpPr>
          <p:cNvPr id="1048736" name="矩形 32"/>
          <p:cNvSpPr/>
          <p:nvPr/>
        </p:nvSpPr>
        <p:spPr>
          <a:xfrm>
            <a:off x="3741738" y="5886450"/>
            <a:ext cx="4495800" cy="307975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eaLnBrk="0" fontAlgn="base" hangingPunct="0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0" fontAlgn="base" hangingPunct="0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0" fontAlgn="base" hangingPunct="0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0" fontAlgn="base" hangingPunct="0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dirty="0" sz="1400" lang="zh-CN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就算全世界与你为敌，我也会坚定地站在你的身边。</a:t>
            </a:r>
            <a:endParaRPr altLang="en-US" dirty="0" sz="1400" lang="zh-CN">
              <a:solidFill>
                <a:schemeClr val="bg1"/>
              </a:solidFill>
            </a:endParaRPr>
          </a:p>
        </p:txBody>
      </p:sp>
      <p:sp>
        <p:nvSpPr>
          <p:cNvPr id="1048737" name="文本框 33"/>
          <p:cNvSpPr txBox="1"/>
          <p:nvPr/>
        </p:nvSpPr>
        <p:spPr>
          <a:xfrm>
            <a:off x="3740150" y="5373688"/>
            <a:ext cx="2068513" cy="368300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eaLnBrk="0" fontAlgn="base" hangingPunct="0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0" fontAlgn="base" hangingPunct="0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0" fontAlgn="base" hangingPunct="0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0" fontAlgn="base" hangingPunct="0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b="1" dirty="0" sz="1800" lang="zh-CN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支持</a:t>
            </a:r>
          </a:p>
        </p:txBody>
      </p:sp>
      <p:cxnSp>
        <p:nvCxnSpPr>
          <p:cNvPr id="3145738" name="直接连接符 34"/>
          <p:cNvCxnSpPr>
            <a:cxnSpLocks/>
          </p:cNvCxnSpPr>
          <p:nvPr/>
        </p:nvCxnSpPr>
        <p:spPr>
          <a:xfrm>
            <a:off x="3813175" y="5803900"/>
            <a:ext cx="2251075" cy="0"/>
          </a:xfrm>
          <a:prstGeom prst="line"/>
          <a:ln w="6350" cap="flat" cmpd="sng">
            <a:solidFill>
              <a:schemeClr val="bg1"/>
            </a:solidFill>
            <a:prstDash val="solid"/>
            <a:headEnd type="oval" w="med" len="med"/>
            <a:tailEnd type="none" w="med" len="med"/>
          </a:ln>
        </p:spPr>
      </p:cxnSp>
      <p:sp>
        <p:nvSpPr>
          <p:cNvPr id="1048738" name="箭头: 燕尾形 1"/>
          <p:cNvSpPr/>
          <p:nvPr/>
        </p:nvSpPr>
        <p:spPr>
          <a:xfrm>
            <a:off x="7085013" y="3371850"/>
            <a:ext cx="523875" cy="755650"/>
          </a:xfrm>
          <a:prstGeom prst="chevron">
            <a:avLst>
              <a:gd name="adj" fmla="val 5000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/>
          <a:p>
            <a:pPr lvl="0">
              <a:buNone/>
            </a:pPr>
            <a:endParaRPr altLang="en-US" dirty="0" 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48739" name="箭头: 燕尾形 21"/>
          <p:cNvSpPr/>
          <p:nvPr/>
        </p:nvSpPr>
        <p:spPr>
          <a:xfrm rot="10800000">
            <a:off x="4008438" y="3394075"/>
            <a:ext cx="522287" cy="755650"/>
          </a:xfrm>
          <a:prstGeom prst="chevron">
            <a:avLst>
              <a:gd name="adj" fmla="val 5000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/>
          <a:p>
            <a:pPr lvl="0">
              <a:buNone/>
            </a:pPr>
            <a:endParaRPr altLang="en-US" dirty="0" 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48740" name="箭头: 燕尾形 22"/>
          <p:cNvSpPr/>
          <p:nvPr/>
        </p:nvSpPr>
        <p:spPr>
          <a:xfrm rot="5400000">
            <a:off x="5635625" y="4876800"/>
            <a:ext cx="522288" cy="755650"/>
          </a:xfrm>
          <a:prstGeom prst="chevron">
            <a:avLst>
              <a:gd name="adj" fmla="val 5000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/>
          <a:p>
            <a:pPr lvl="0">
              <a:buNone/>
            </a:pPr>
            <a:endParaRPr altLang="en-US" dirty="0" 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48741" name="箭头: 燕尾形 23"/>
          <p:cNvSpPr/>
          <p:nvPr/>
        </p:nvSpPr>
        <p:spPr>
          <a:xfrm rot="-5400000">
            <a:off x="5673725" y="2089150"/>
            <a:ext cx="522288" cy="754063"/>
          </a:xfrm>
          <a:prstGeom prst="chevron">
            <a:avLst>
              <a:gd name="adj" fmla="val 5000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/>
          <a:p>
            <a:pPr lvl="0">
              <a:buNone/>
            </a:pPr>
            <a:endParaRPr altLang="en-US" dirty="0" lang="zh-CN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7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8" nodeType="with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10"/>
                                        <p:tgtEl>
                                          <p:spTgt spid="104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1">
                            <p:stCondLst>
                              <p:cond delay="500"/>
                            </p:stCondLst>
                            <p:childTnLst>
                              <p:par>
                                <p:cTn fill="hold" id="12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4"/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5"/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16"/>
                                        <p:tgtEl>
                                          <p:spTgt spid="209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21"/>
                                        <p:tgtEl>
                                          <p:spTgt spid="104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2" nodeType="with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dur="500" id="24"/>
                                        <p:tgtEl>
                                          <p:spTgt spid="104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5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26" nodeType="after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dur="500" id="28"/>
                                        <p:tgtEl>
                                          <p:spTgt spid="104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9" nodeType="withEffect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dur="1000" id="31"/>
                                        <p:tgtEl>
                                          <p:spTgt spid="314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2">
                      <p:stCondLst>
                        <p:cond delay="indefinite"/>
                      </p:stCondLst>
                      <p:childTnLst>
                        <p:par>
                          <p:cTn fill="hold" id="33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4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36"/>
                                        <p:tgtEl>
                                          <p:spTgt spid="104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37" nodeType="with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dur="500" id="39"/>
                                        <p:tgtEl>
                                          <p:spTgt spid="104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0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41" nodeType="after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dur="500" id="43"/>
                                        <p:tgtEl>
                                          <p:spTgt spid="104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4" nodeType="withEffect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dur="1000" id="46"/>
                                        <p:tgtEl>
                                          <p:spTgt spid="314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">
                      <p:stCondLst>
                        <p:cond delay="indefinite"/>
                      </p:stCondLst>
                      <p:childTnLst>
                        <p:par>
                          <p:cTn fill="hold" id="4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9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51"/>
                                        <p:tgtEl>
                                          <p:spTgt spid="104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52" nodeType="with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dur="500" id="54"/>
                                        <p:tgtEl>
                                          <p:spTgt spid="104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5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56" nodeType="after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dur="500" id="58"/>
                                        <p:tgtEl>
                                          <p:spTgt spid="104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9" nodeType="withEffect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dur="1000" id="61"/>
                                        <p:tgtEl>
                                          <p:spTgt spid="314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2">
                      <p:stCondLst>
                        <p:cond delay="indefinite"/>
                      </p:stCondLst>
                      <p:childTnLst>
                        <p:par>
                          <p:cTn fill="hold" id="63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4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66"/>
                                        <p:tgtEl>
                                          <p:spTgt spid="104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67" nodeType="with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dur="500" id="69"/>
                                        <p:tgtEl>
                                          <p:spTgt spid="104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0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71" nodeType="after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dur="500" id="73"/>
                                        <p:tgtEl>
                                          <p:spTgt spid="104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4" nodeType="withEffect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dur="1000" id="76"/>
                                        <p:tgtEl>
                                          <p:spTgt spid="314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9" grpId="0"/>
      <p:bldP spid="1048730" grpId="0"/>
      <p:bldP spid="1048731" grpId="0"/>
      <p:bldP spid="1048732" grpId="0"/>
      <p:bldP spid="1048733" grpId="0"/>
      <p:bldP spid="1048734" grpId="0"/>
      <p:bldP spid="1048735" grpId="0"/>
      <p:bldP spid="1048736" grpId="0"/>
      <p:bldP spid="1048737" grpId="0"/>
      <p:bldP spid="1048738" grpId="0" bldLvl="0" animBg="1"/>
      <p:bldP spid="1048739" grpId="0" bldLvl="0" animBg="1"/>
      <p:bldP spid="1048740" grpId="0" bldLvl="0" animBg="1"/>
      <p:bldP spid="104874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文本框 2"/>
          <p:cNvSpPr txBox="1"/>
          <p:nvPr/>
        </p:nvSpPr>
        <p:spPr>
          <a:xfrm>
            <a:off x="623888" y="1773238"/>
            <a:ext cx="6840538" cy="1016000"/>
          </a:xfrm>
          <a:prstGeom prst="rect"/>
          <a:noFill/>
        </p:spPr>
        <p:txBody>
          <a:bodyPr rtlCol="0" wrap="square">
            <a:spAutoFit/>
          </a:bodyPr>
          <a:p>
            <a:pPr lvl="0"/>
            <a:r>
              <a:rPr altLang="zh-CN" b="1" dirty="0" sz="6000" lang="en-US">
                <a:solidFill>
                  <a:schemeClr val="bg1"/>
                </a:solidFill>
                <a:effectLst>
                  <a:outerShdw blurRad="38100" dir="2700000" dist="38100">
                    <a:srgbClr val="000000"/>
                  </a:outerShdw>
                </a:effectLst>
                <a:latin typeface="Bradley Hand ITC" pitchFamily="66" charset="0"/>
                <a:ea typeface="华文新魏" pitchFamily="2" charset="-122"/>
              </a:rPr>
              <a:t>To be a better man.</a:t>
            </a:r>
          </a:p>
        </p:txBody>
      </p:sp>
      <p:cxnSp>
        <p:nvCxnSpPr>
          <p:cNvPr id="3145739" name="直接连接符 25"/>
          <p:cNvCxnSpPr>
            <a:cxnSpLocks/>
          </p:cNvCxnSpPr>
          <p:nvPr/>
        </p:nvCxnSpPr>
        <p:spPr>
          <a:xfrm>
            <a:off x="839788" y="2924175"/>
            <a:ext cx="5472112" cy="0"/>
          </a:xfrm>
          <a:prstGeom prst="line"/>
          <a:ln w="6350" cap="flat" cmpd="sng">
            <a:solidFill>
              <a:schemeClr val="bg1"/>
            </a:solidFill>
            <a:prstDash val="solid"/>
            <a:headEnd type="oval" w="med" len="med"/>
            <a:tailEnd type="none" w="med" len="med"/>
          </a:ln>
        </p:spPr>
      </p:cxnSp>
      <p:sp>
        <p:nvSpPr>
          <p:cNvPr id="1048751" name="矩形 32"/>
          <p:cNvSpPr/>
          <p:nvPr/>
        </p:nvSpPr>
        <p:spPr>
          <a:xfrm>
            <a:off x="839788" y="3068638"/>
            <a:ext cx="5543550" cy="1477962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eaLnBrk="0" fontAlgn="base" hangingPunct="0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0" fontAlgn="base" hangingPunct="0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0" fontAlgn="base" hangingPunct="0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0" fontAlgn="base" hangingPunct="0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 indent="0" lvl="0" marL="0">
              <a:lnSpc>
                <a:spcPct val="150000"/>
              </a:lnSpc>
              <a:spcBef>
                <a:spcPct val="0"/>
              </a:spcBef>
              <a:buNone/>
            </a:pPr>
            <a:r>
              <a:rPr altLang="en-US" dirty="0" sz="2000" lang="zh-CN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为了对方，努力把自己变得更优秀，这才是永葆魅力的秘诀。偶尔给生活增加点小惊喜，小感动，单调的生活才不会感到厌倦，爱情才能永久保鲜。</a:t>
            </a:r>
            <a:endParaRPr altLang="en-US" dirty="0" sz="2000" 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19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2500" fill="hold" id="7"/>
                                        <p:tgtEl>
                                          <p:spTgt spid="1048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#ppt_w*sin(2.5*pi*$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500" fill="hold" id="8"/>
                                        <p:tgtEl>
                                          <p:spTgt spid="1048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">
                            <p:stCondLst>
                              <p:cond delay="2500"/>
                            </p:stCondLst>
                            <p:childTnLst>
                              <p:par>
                                <p:cTn fill="hold" id="10" nodeType="afterEffect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dur="1000" id="12"/>
                                        <p:tgtEl>
                                          <p:spTgt spid="3145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">
                            <p:stCondLst>
                              <p:cond delay="3500"/>
                            </p:stCondLst>
                            <p:childTnLst>
                              <p:par>
                                <p:cTn fill="hold" grpId="0" id="14" nodeType="after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dur="500" id="16"/>
                                        <p:tgtEl>
                                          <p:spTgt spid="104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0" grpId="0"/>
      <p:bldP spid="10487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4"/>
          <p:cNvGrpSpPr/>
          <p:nvPr/>
        </p:nvGrpSpPr>
        <p:grpSpPr>
          <a:xfrm>
            <a:off x="263525" y="188913"/>
            <a:ext cx="2463800" cy="271462"/>
            <a:chOff x="0" y="0"/>
            <a:chExt cx="3338688" cy="368424"/>
          </a:xfrm>
        </p:grpSpPr>
        <p:sp>
          <p:nvSpPr>
            <p:cNvPr id="1048752" name="矩形 1"/>
            <p:cNvSpPr/>
            <p:nvPr/>
          </p:nvSpPr>
          <p:spPr>
            <a:xfrm>
              <a:off x="0" y="0"/>
              <a:ext cx="216024" cy="216024"/>
            </a:xfrm>
            <a:prstGeom prst="rect"/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algn="l" eaLnBrk="0" fontAlgn="base" hangingPunct="0" indent="-228600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eaLnBrk="0" fontAlgn="base" hangingPunct="0" indent="-228600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eaLnBrk="0" fontAlgn="base" hangingPunct="0" indent="-228600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eaLnBrk="0" fontAlgn="base" hangingPunct="0" indent="-228600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eaLnBrk="0" fontAlgn="base" hangingPunct="0" indent="-228600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algn="ctr" eaLnBrk="1" hangingPunct="1" indent="0" lvl="0" marL="0">
                <a:lnSpc>
                  <a:spcPct val="100000"/>
                </a:lnSpc>
                <a:spcBef>
                  <a:spcPct val="0"/>
                </a:spcBef>
                <a:buNone/>
              </a:pPr>
              <a:endParaRPr altLang="en-US" dirty="0" sz="1800" lang="zh-CN">
                <a:solidFill>
                  <a:srgbClr val="FFFFFF"/>
                </a:solidFill>
              </a:endParaRPr>
            </a:p>
          </p:txBody>
        </p:sp>
        <p:sp>
          <p:nvSpPr>
            <p:cNvPr id="1048753" name="矩形 2"/>
            <p:cNvSpPr/>
            <p:nvPr/>
          </p:nvSpPr>
          <p:spPr>
            <a:xfrm>
              <a:off x="152400" y="152400"/>
              <a:ext cx="216024" cy="216024"/>
            </a:xfrm>
            <a:prstGeom prst="rect"/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algn="l" eaLnBrk="0" fontAlgn="base" hangingPunct="0" indent="-228600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eaLnBrk="0" fontAlgn="base" hangingPunct="0" indent="-228600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eaLnBrk="0" fontAlgn="base" hangingPunct="0" indent="-228600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eaLnBrk="0" fontAlgn="base" hangingPunct="0" indent="-228600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eaLnBrk="0" fontAlgn="base" hangingPunct="0" indent="-228600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algn="ctr" eaLnBrk="1" hangingPunct="1" indent="0" lvl="0" marL="0">
                <a:lnSpc>
                  <a:spcPct val="100000"/>
                </a:lnSpc>
                <a:spcBef>
                  <a:spcPct val="0"/>
                </a:spcBef>
                <a:buNone/>
              </a:pPr>
              <a:endParaRPr altLang="en-US" dirty="0" sz="1800" lang="zh-CN">
                <a:solidFill>
                  <a:srgbClr val="FFFFFF"/>
                </a:solidFill>
              </a:endParaRPr>
            </a:p>
          </p:txBody>
        </p:sp>
        <p:sp>
          <p:nvSpPr>
            <p:cNvPr id="1048754" name="矩形 3"/>
            <p:cNvSpPr/>
            <p:nvPr/>
          </p:nvSpPr>
          <p:spPr>
            <a:xfrm>
              <a:off x="3122664" y="108011"/>
              <a:ext cx="216024" cy="216024"/>
            </a:xfrm>
            <a:prstGeom prst="rect"/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algn="l" eaLnBrk="0" fontAlgn="base" hangingPunct="0" indent="-228600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eaLnBrk="0" fontAlgn="base" hangingPunct="0" indent="-228600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eaLnBrk="0" fontAlgn="base" hangingPunct="0" indent="-228600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eaLnBrk="0" fontAlgn="base" hangingPunct="0" indent="-228600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eaLnBrk="0" fontAlgn="base" hangingPunct="0" indent="-228600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algn="ctr" eaLnBrk="1" hangingPunct="1" indent="0" lvl="0" marL="0">
                <a:lnSpc>
                  <a:spcPct val="100000"/>
                </a:lnSpc>
                <a:spcBef>
                  <a:spcPct val="0"/>
                </a:spcBef>
                <a:buNone/>
              </a:pPr>
              <a:endParaRPr altLang="en-US" dirty="0" sz="1800" lang="zh-CN">
                <a:solidFill>
                  <a:srgbClr val="FFFFFF"/>
                </a:solidFill>
              </a:endParaRPr>
            </a:p>
          </p:txBody>
        </p:sp>
      </p:grpSp>
      <p:sp>
        <p:nvSpPr>
          <p:cNvPr id="1048755" name="矩形 5"/>
          <p:cNvSpPr/>
          <p:nvPr/>
        </p:nvSpPr>
        <p:spPr>
          <a:xfrm>
            <a:off x="655638" y="179388"/>
            <a:ext cx="1827212" cy="338137"/>
          </a:xfrm>
          <a:prstGeom prst="rect"/>
          <a:noFill/>
          <a:ln w="9525">
            <a:noFill/>
          </a:ln>
        </p:spPr>
        <p:txBody>
          <a:bodyPr wrap="none">
            <a:spAutoFit/>
          </a:bodyPr>
          <a:lstStyle>
            <a:lvl1pPr algn="l" eaLnBrk="0" fontAlgn="base" hangingPunct="0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0" fontAlgn="base" hangingPunct="0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0" fontAlgn="base" hangingPunct="0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0" fontAlgn="base" hangingPunct="0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b="1" dirty="0" sz="1600" lang="zh-CN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永远行驶在轨道上</a:t>
            </a:r>
            <a:endParaRPr altLang="zh-CN" b="1" dirty="0" sz="1600" lang="zh-CN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48756" name="矩形 16"/>
          <p:cNvSpPr/>
          <p:nvPr/>
        </p:nvSpPr>
        <p:spPr>
          <a:xfrm>
            <a:off x="2174875" y="4922838"/>
            <a:ext cx="8059738" cy="954087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eaLnBrk="0" fontAlgn="base" hangingPunct="0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0" fontAlgn="base" hangingPunct="0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0" fontAlgn="base" hangingPunct="0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0" fontAlgn="base" hangingPunct="0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dirty="0" sz="1400" lang="zh-CN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还记得胡兰成写给张爱玲的一首诗，应该是婚书上的一句话：阳光温热 岁月静好 你来 我怎敢老去 。要相信生命中总会遇到那个对的人，也许</a:t>
            </a:r>
            <a:r>
              <a:rPr altLang="zh-CN" dirty="0" sz="1400" lang="en-US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TA</a:t>
            </a:r>
            <a:r>
              <a:rPr altLang="en-US" dirty="0" sz="1400" lang="zh-CN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就在你的身边，也许是在下一个转角，我们要学会去等待，等到那个你愿意共度余生的人，用爱去温暖</a:t>
            </a:r>
            <a:r>
              <a:rPr altLang="zh-CN" dirty="0" sz="1400" lang="en-US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TA</a:t>
            </a:r>
            <a:r>
              <a:rPr altLang="en-US" dirty="0" sz="1400" lang="zh-CN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，爱</a:t>
            </a:r>
            <a:r>
              <a:rPr altLang="zh-CN" dirty="0" sz="1400" lang="en-US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TA</a:t>
            </a:r>
            <a:r>
              <a:rPr altLang="en-US" dirty="0" sz="1400" lang="zh-CN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，信</a:t>
            </a:r>
            <a:r>
              <a:rPr altLang="zh-CN" dirty="0" sz="1400" lang="en-US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TA</a:t>
            </a:r>
            <a:r>
              <a:rPr altLang="en-US" dirty="0" sz="1400" lang="zh-CN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，理解</a:t>
            </a:r>
            <a:r>
              <a:rPr altLang="zh-CN" dirty="0" sz="1400" lang="en-US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TA</a:t>
            </a:r>
            <a:r>
              <a:rPr altLang="en-US" dirty="0" sz="1400" lang="zh-CN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，支持</a:t>
            </a:r>
            <a:r>
              <a:rPr altLang="zh-CN" dirty="0" sz="1400" lang="en-US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TA</a:t>
            </a:r>
            <a:r>
              <a:rPr altLang="en-US" dirty="0" sz="1400" lang="zh-CN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。感情是需要经营的，只要两个人的心是挨在一起的，婚姻的列车就会永远行驶在正确的轨道上。</a:t>
            </a:r>
            <a:endParaRPr altLang="zh-CN" dirty="0" sz="1400" lang="en-US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48757" name="文本框 17"/>
          <p:cNvSpPr txBox="1"/>
          <p:nvPr/>
        </p:nvSpPr>
        <p:spPr>
          <a:xfrm>
            <a:off x="1889125" y="4324350"/>
            <a:ext cx="3270250" cy="400050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eaLnBrk="0" fontAlgn="base" hangingPunct="0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0" fontAlgn="base" hangingPunct="0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0" fontAlgn="base" hangingPunct="0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0" fontAlgn="base" hangingPunct="0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b="1" dirty="0" sz="2000" lang="zh-CN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此生，你不来，我不老</a:t>
            </a:r>
          </a:p>
        </p:txBody>
      </p:sp>
      <p:cxnSp>
        <p:nvCxnSpPr>
          <p:cNvPr id="3145740" name="直接连接符 18"/>
          <p:cNvCxnSpPr>
            <a:cxnSpLocks/>
          </p:cNvCxnSpPr>
          <p:nvPr/>
        </p:nvCxnSpPr>
        <p:spPr>
          <a:xfrm flipV="1">
            <a:off x="2174875" y="4857750"/>
            <a:ext cx="8059738" cy="11113"/>
          </a:xfrm>
          <a:prstGeom prst="line"/>
          <a:ln w="158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145741" name="直接连接符 19"/>
          <p:cNvCxnSpPr>
            <a:cxnSpLocks/>
          </p:cNvCxnSpPr>
          <p:nvPr/>
        </p:nvCxnSpPr>
        <p:spPr>
          <a:xfrm flipV="1">
            <a:off x="2174875" y="5938838"/>
            <a:ext cx="8059738" cy="11112"/>
          </a:xfrm>
          <a:prstGeom prst="line"/>
          <a:ln w="158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48758" name="菱形 20"/>
          <p:cNvSpPr/>
          <p:nvPr/>
        </p:nvSpPr>
        <p:spPr>
          <a:xfrm>
            <a:off x="1508125" y="1628775"/>
            <a:ext cx="2395538" cy="2395538"/>
          </a:xfrm>
          <a:prstGeom prst="diamond"/>
          <a:blipFill rotWithShape="1">
            <a:blip xmlns:r="http://schemas.openxmlformats.org/officeDocument/2006/relationships" r:embed="rId2"/>
            <a:stretch>
              <a:fillRect/>
            </a:stretch>
          </a:blip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algn="l" eaLnBrk="0" fontAlgn="base" hangingPunct="0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0" fontAlgn="base" hangingPunct="0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0" fontAlgn="base" hangingPunct="0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0" fontAlgn="base" hangingPunct="0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endParaRPr altLang="en-US" dirty="0" sz="1800" lang="zh-CN">
              <a:solidFill>
                <a:srgbClr val="FFFFFF"/>
              </a:solidFill>
            </a:endParaRPr>
          </a:p>
        </p:txBody>
      </p:sp>
      <p:sp>
        <p:nvSpPr>
          <p:cNvPr id="1048759" name="菱形 21"/>
          <p:cNvSpPr/>
          <p:nvPr/>
        </p:nvSpPr>
        <p:spPr>
          <a:xfrm>
            <a:off x="8112125" y="1628775"/>
            <a:ext cx="2395538" cy="2395538"/>
          </a:xfrm>
          <a:prstGeom prst="diamond"/>
          <a:blipFill rotWithShape="1">
            <a:blip xmlns:r="http://schemas.openxmlformats.org/officeDocument/2006/relationships" r:embed="rId3" cstate="print"/>
            <a:stretch>
              <a:fillRect/>
            </a:stretch>
          </a:blip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algn="l" eaLnBrk="0" fontAlgn="base" hangingPunct="0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0" fontAlgn="base" hangingPunct="0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0" fontAlgn="base" hangingPunct="0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0" fontAlgn="base" hangingPunct="0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endParaRPr altLang="en-US" dirty="0" sz="1800" lang="zh-CN">
              <a:solidFill>
                <a:srgbClr val="FFFFFF"/>
              </a:solidFill>
            </a:endParaRPr>
          </a:p>
        </p:txBody>
      </p:sp>
      <p:sp>
        <p:nvSpPr>
          <p:cNvPr id="1048760" name="菱形 22"/>
          <p:cNvSpPr/>
          <p:nvPr/>
        </p:nvSpPr>
        <p:spPr>
          <a:xfrm>
            <a:off x="3230563" y="1628775"/>
            <a:ext cx="2395537" cy="2395538"/>
          </a:xfrm>
          <a:prstGeom prst="diamond"/>
          <a:blipFill rotWithShape="1">
            <a:blip xmlns:r="http://schemas.openxmlformats.org/officeDocument/2006/relationships" r:embed="rId4"/>
            <a:stretch>
              <a:fillRect/>
            </a:stretch>
          </a:blip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algn="l" eaLnBrk="0" fontAlgn="base" hangingPunct="0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0" fontAlgn="base" hangingPunct="0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0" fontAlgn="base" hangingPunct="0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0" fontAlgn="base" hangingPunct="0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endParaRPr altLang="en-US" dirty="0" sz="1800" lang="zh-CN">
              <a:solidFill>
                <a:srgbClr val="FFFFFF"/>
              </a:solidFill>
            </a:endParaRPr>
          </a:p>
        </p:txBody>
      </p:sp>
      <p:sp>
        <p:nvSpPr>
          <p:cNvPr id="1048761" name="菱形 23"/>
          <p:cNvSpPr/>
          <p:nvPr/>
        </p:nvSpPr>
        <p:spPr>
          <a:xfrm>
            <a:off x="6388100" y="1628775"/>
            <a:ext cx="2395538" cy="2395538"/>
          </a:xfrm>
          <a:prstGeom prst="diamond"/>
          <a:blipFill rotWithShape="1">
            <a:blip xmlns:r="http://schemas.openxmlformats.org/officeDocument/2006/relationships" r:embed="rId5"/>
            <a:stretch>
              <a:fillRect/>
            </a:stretch>
          </a:blip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algn="l" eaLnBrk="0" fontAlgn="base" hangingPunct="0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0" fontAlgn="base" hangingPunct="0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0" fontAlgn="base" hangingPunct="0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0" fontAlgn="base" hangingPunct="0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endParaRPr altLang="en-US" dirty="0" sz="1800" lang="zh-CN">
              <a:solidFill>
                <a:srgbClr val="FFFFFF"/>
              </a:solidFill>
            </a:endParaRPr>
          </a:p>
        </p:txBody>
      </p:sp>
      <p:sp>
        <p:nvSpPr>
          <p:cNvPr id="1048762" name="菱形 24"/>
          <p:cNvSpPr/>
          <p:nvPr/>
        </p:nvSpPr>
        <p:spPr>
          <a:xfrm>
            <a:off x="4954588" y="1628775"/>
            <a:ext cx="2395537" cy="2395538"/>
          </a:xfrm>
          <a:prstGeom prst="diamond"/>
          <a:blipFill rotWithShape="1">
            <a:blip xmlns:r="http://schemas.openxmlformats.org/officeDocument/2006/relationships" r:embed="rId6"/>
            <a:stretch>
              <a:fillRect/>
            </a:stretch>
          </a:blip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algn="l" eaLnBrk="0" fontAlgn="base" hangingPunct="0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0" fontAlgn="base" hangingPunct="0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0" fontAlgn="base" hangingPunct="0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0" fontAlgn="base" hangingPunct="0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endParaRPr altLang="en-US" dirty="0" sz="180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7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8" nodeType="with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10"/>
                                        <p:tgtEl>
                                          <p:spTgt spid="104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1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2" nodeType="afterEffect" presetClass="entr" presetID="2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5"/>
                                        <p:tgtEl>
                                          <p:spTgt spid="1048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6" nodeType="withEffect" presetClass="entr" presetID="2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8"/>
                                        <p:tgtEl>
                                          <p:spTgt spid="1048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20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2"/>
                                        <p:tgtEl>
                                          <p:spTgt spid="1048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3"/>
                                        <p:tgtEl>
                                          <p:spTgt spid="1048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24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7"/>
                                        <p:tgtEl>
                                          <p:spTgt spid="1048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28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0"/>
                                        <p:tgtEl>
                                          <p:spTgt spid="1048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2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33" nodeType="afterEffect" presetClass="entr" presetID="56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autoRev="1" dur="75" fill="hold" id="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autoRev="1" decel="50000" dur="75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calcmode="lin" from="(-#ppt_h/2)" to="(#ppt_y)" valueType="num">
                                      <p:cBhvr>
                                        <p:cTn dur="150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dur="150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9">
                            <p:stCondLst>
                              <p:cond delay="3760"/>
                            </p:stCondLst>
                            <p:childTnLst>
                              <p:par>
                                <p:cTn fill="hold" grpId="0" id="40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2"/>
                                        <p:tgtEl>
                                          <p:spTgt spid="1048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3"/>
                                        <p:tgtEl>
                                          <p:spTgt spid="1048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44"/>
                                        <p:tgtEl>
                                          <p:spTgt spid="104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5">
                            <p:stCondLst>
                              <p:cond delay="4260"/>
                            </p:stCondLst>
                            <p:childTnLst>
                              <p:par>
                                <p:cTn fill="hold" id="46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48"/>
                                        <p:tgtEl>
                                          <p:spTgt spid="3145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9">
                            <p:stCondLst>
                              <p:cond delay="4760"/>
                            </p:stCondLst>
                            <p:childTnLst>
                              <p:par>
                                <p:cTn fill="hold" id="50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52"/>
                                        <p:tgtEl>
                                          <p:spTgt spid="314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5" grpId="0"/>
      <p:bldP spid="1048756" grpId="0"/>
      <p:bldP spid="1048757" grpId="0"/>
      <p:bldP spid="1048758" grpId="0" bldLvl="0" animBg="1"/>
      <p:bldP spid="1048759" grpId="0" bldLvl="0" animBg="1"/>
      <p:bldP spid="1048760" grpId="0" bldLvl="0" animBg="1"/>
      <p:bldP spid="1048761" grpId="0" bldLvl="0" animBg="1"/>
      <p:bldP spid="104876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椭圆 7"/>
          <p:cNvSpPr/>
          <p:nvPr/>
        </p:nvSpPr>
        <p:spPr>
          <a:xfrm>
            <a:off x="5322888" y="1173163"/>
            <a:ext cx="1439862" cy="1439862"/>
          </a:xfrm>
          <a:prstGeom prst="ellipse"/>
          <a:solidFill>
            <a:srgbClr val="3B3838">
              <a:alpha val="29803"/>
            </a:srgbClr>
          </a:solidFill>
          <a:ln w="9525">
            <a:noFill/>
          </a:ln>
        </p:spPr>
        <p:txBody>
          <a:bodyPr anchor="ctr"/>
          <a:lstStyle>
            <a:lvl1pPr algn="l" fontAlgn="base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fontAlgn="base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fontAlgn="base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fontAlgn="base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fontAlgn="base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endParaRPr altLang="en-US" sz="3600" lang="zh-CN">
              <a:solidFill>
                <a:srgbClr val="FFFFFF"/>
              </a:solidFill>
            </a:endParaRPr>
          </a:p>
        </p:txBody>
      </p:sp>
      <p:sp>
        <p:nvSpPr>
          <p:cNvPr id="1048772" name="文本框 8"/>
          <p:cNvSpPr txBox="1"/>
          <p:nvPr/>
        </p:nvSpPr>
        <p:spPr>
          <a:xfrm>
            <a:off x="5467350" y="1539875"/>
            <a:ext cx="1235075" cy="706438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fontAlgn="base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fontAlgn="base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fontAlgn="base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fontAlgn="base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fontAlgn="base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b="1" sz="4000" lang="zh-CN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面对</a:t>
            </a:r>
          </a:p>
        </p:txBody>
      </p:sp>
      <p:grpSp>
        <p:nvGrpSpPr>
          <p:cNvPr id="124" name="组合 9"/>
          <p:cNvGrpSpPr/>
          <p:nvPr/>
        </p:nvGrpSpPr>
        <p:grpSpPr>
          <a:xfrm>
            <a:off x="4295775" y="1606550"/>
            <a:ext cx="3521075" cy="573088"/>
            <a:chOff x="0" y="0"/>
            <a:chExt cx="9704287" cy="1336675"/>
          </a:xfrm>
        </p:grpSpPr>
        <p:sp>
          <p:nvSpPr>
            <p:cNvPr id="1048773" name="Freeform 5"/>
            <p:cNvSpPr>
              <a:spLocks noEditPoints="1"/>
            </p:cNvSpPr>
            <p:nvPr/>
          </p:nvSpPr>
          <p:spPr>
            <a:xfrm>
              <a:off x="7688162" y="0"/>
              <a:ext cx="2016125" cy="1336675"/>
            </a:xfrm>
            <a:custGeom>
              <a:avLst/>
              <a:ahLst/>
              <a:cxnLst>
                <a:cxn ang="0">
                  <a:pos x="57604" y="423824"/>
                </a:cxn>
                <a:cxn ang="0">
                  <a:pos x="921657" y="489027"/>
                </a:cxn>
                <a:cxn ang="0">
                  <a:pos x="921657" y="65204"/>
                </a:cxn>
                <a:cxn ang="0">
                  <a:pos x="604838" y="195611"/>
                </a:cxn>
                <a:cxn ang="0">
                  <a:pos x="806450" y="326018"/>
                </a:cxn>
                <a:cxn ang="0">
                  <a:pos x="835252" y="195611"/>
                </a:cxn>
                <a:cxn ang="0">
                  <a:pos x="806450" y="293416"/>
                </a:cxn>
                <a:cxn ang="0">
                  <a:pos x="633639" y="195611"/>
                </a:cxn>
                <a:cxn ang="0">
                  <a:pos x="892855" y="97805"/>
                </a:cxn>
                <a:cxn ang="0">
                  <a:pos x="892855" y="456426"/>
                </a:cxn>
                <a:cxn ang="0">
                  <a:pos x="57604" y="391222"/>
                </a:cxn>
                <a:cxn ang="0">
                  <a:pos x="86405" y="684638"/>
                </a:cxn>
                <a:cxn ang="0">
                  <a:pos x="57604" y="945453"/>
                </a:cxn>
                <a:cxn ang="0">
                  <a:pos x="892855" y="880249"/>
                </a:cxn>
                <a:cxn ang="0">
                  <a:pos x="892855" y="1271471"/>
                </a:cxn>
                <a:cxn ang="0">
                  <a:pos x="633639" y="1141064"/>
                </a:cxn>
                <a:cxn ang="0">
                  <a:pos x="806450" y="1043259"/>
                </a:cxn>
                <a:cxn ang="0">
                  <a:pos x="835252" y="1141064"/>
                </a:cxn>
                <a:cxn ang="0">
                  <a:pos x="806450" y="1010657"/>
                </a:cxn>
                <a:cxn ang="0">
                  <a:pos x="604838" y="1141064"/>
                </a:cxn>
                <a:cxn ang="0">
                  <a:pos x="921657" y="1304073"/>
                </a:cxn>
                <a:cxn ang="0">
                  <a:pos x="921657" y="847648"/>
                </a:cxn>
                <a:cxn ang="0">
                  <a:pos x="57604" y="912851"/>
                </a:cxn>
                <a:cxn ang="0">
                  <a:pos x="201613" y="684638"/>
                </a:cxn>
                <a:cxn ang="0">
                  <a:pos x="1094468" y="684638"/>
                </a:cxn>
                <a:cxn ang="0">
                  <a:pos x="230414" y="652037"/>
                </a:cxn>
                <a:cxn ang="0">
                  <a:pos x="1497693" y="554231"/>
                </a:cxn>
                <a:cxn ang="0">
                  <a:pos x="1296080" y="130407"/>
                </a:cxn>
                <a:cxn ang="0">
                  <a:pos x="1123270" y="521629"/>
                </a:cxn>
                <a:cxn ang="0">
                  <a:pos x="1382486" y="391222"/>
                </a:cxn>
                <a:cxn ang="0">
                  <a:pos x="1267279" y="358620"/>
                </a:cxn>
                <a:cxn ang="0">
                  <a:pos x="1353684" y="423824"/>
                </a:cxn>
                <a:cxn ang="0">
                  <a:pos x="1152071" y="489027"/>
                </a:cxn>
                <a:cxn ang="0">
                  <a:pos x="1296080" y="195611"/>
                </a:cxn>
                <a:cxn ang="0">
                  <a:pos x="1468891" y="554231"/>
                </a:cxn>
                <a:cxn ang="0">
                  <a:pos x="115207" y="652037"/>
                </a:cxn>
                <a:cxn ang="0">
                  <a:pos x="1324882" y="684638"/>
                </a:cxn>
                <a:cxn ang="0">
                  <a:pos x="1468891" y="782444"/>
                </a:cxn>
                <a:cxn ang="0">
                  <a:pos x="1296080" y="1141064"/>
                </a:cxn>
                <a:cxn ang="0">
                  <a:pos x="1152071" y="847648"/>
                </a:cxn>
                <a:cxn ang="0">
                  <a:pos x="1353684" y="945453"/>
                </a:cxn>
                <a:cxn ang="0">
                  <a:pos x="1267279" y="1010657"/>
                </a:cxn>
                <a:cxn ang="0">
                  <a:pos x="1382486" y="945453"/>
                </a:cxn>
                <a:cxn ang="0">
                  <a:pos x="1123270" y="815046"/>
                </a:cxn>
                <a:cxn ang="0">
                  <a:pos x="1296080" y="1206268"/>
                </a:cxn>
                <a:cxn ang="0">
                  <a:pos x="1497693" y="782444"/>
                </a:cxn>
                <a:cxn ang="0">
                  <a:pos x="1497693" y="554231"/>
                </a:cxn>
                <a:cxn ang="0">
                  <a:pos x="1612900" y="684638"/>
                </a:cxn>
                <a:cxn ang="0">
                  <a:pos x="1728107" y="684638"/>
                </a:cxn>
                <a:cxn ang="0">
                  <a:pos x="1958521" y="619435"/>
                </a:cxn>
                <a:cxn ang="0">
                  <a:pos x="1958521" y="717240"/>
                </a:cxn>
                <a:cxn ang="0">
                  <a:pos x="1958521" y="619435"/>
                </a:cxn>
              </a:cxnLst>
              <a:rect l="0" t="0" r="0" b="0"/>
              <a:pathLst>
                <a:path w="70" h="41">
                  <a:moveTo>
                    <a:pt x="1" y="16"/>
                  </a:moveTo>
                  <a:cubicBezTo>
                    <a:pt x="1" y="15"/>
                    <a:pt x="1" y="14"/>
                    <a:pt x="2" y="13"/>
                  </a:cubicBezTo>
                  <a:cubicBezTo>
                    <a:pt x="5" y="11"/>
                    <a:pt x="9" y="12"/>
                    <a:pt x="16" y="15"/>
                  </a:cubicBezTo>
                  <a:cubicBezTo>
                    <a:pt x="22" y="18"/>
                    <a:pt x="28" y="18"/>
                    <a:pt x="32" y="15"/>
                  </a:cubicBezTo>
                  <a:cubicBezTo>
                    <a:pt x="34" y="13"/>
                    <a:pt x="36" y="11"/>
                    <a:pt x="35" y="8"/>
                  </a:cubicBezTo>
                  <a:cubicBezTo>
                    <a:pt x="35" y="5"/>
                    <a:pt x="34" y="3"/>
                    <a:pt x="32" y="2"/>
                  </a:cubicBezTo>
                  <a:cubicBezTo>
                    <a:pt x="30" y="0"/>
                    <a:pt x="28" y="0"/>
                    <a:pt x="25" y="0"/>
                  </a:cubicBezTo>
                  <a:cubicBezTo>
                    <a:pt x="23" y="1"/>
                    <a:pt x="21" y="3"/>
                    <a:pt x="21" y="6"/>
                  </a:cubicBezTo>
                  <a:cubicBezTo>
                    <a:pt x="21" y="8"/>
                    <a:pt x="22" y="10"/>
                    <a:pt x="24" y="10"/>
                  </a:cubicBezTo>
                  <a:cubicBezTo>
                    <a:pt x="25" y="11"/>
                    <a:pt x="27" y="11"/>
                    <a:pt x="28" y="10"/>
                  </a:cubicBezTo>
                  <a:cubicBezTo>
                    <a:pt x="29" y="9"/>
                    <a:pt x="30" y="8"/>
                    <a:pt x="30" y="6"/>
                  </a:cubicBezTo>
                  <a:cubicBezTo>
                    <a:pt x="30" y="6"/>
                    <a:pt x="30" y="5"/>
                    <a:pt x="29" y="6"/>
                  </a:cubicBezTo>
                  <a:cubicBezTo>
                    <a:pt x="28" y="6"/>
                    <a:pt x="28" y="7"/>
                    <a:pt x="28" y="7"/>
                  </a:cubicBezTo>
                  <a:cubicBezTo>
                    <a:pt x="29" y="7"/>
                    <a:pt x="28" y="8"/>
                    <a:pt x="28" y="9"/>
                  </a:cubicBezTo>
                  <a:cubicBezTo>
                    <a:pt x="27" y="10"/>
                    <a:pt x="25" y="10"/>
                    <a:pt x="24" y="9"/>
                  </a:cubicBezTo>
                  <a:cubicBezTo>
                    <a:pt x="22" y="8"/>
                    <a:pt x="22" y="7"/>
                    <a:pt x="22" y="6"/>
                  </a:cubicBezTo>
                  <a:cubicBezTo>
                    <a:pt x="22" y="4"/>
                    <a:pt x="24" y="2"/>
                    <a:pt x="26" y="2"/>
                  </a:cubicBezTo>
                  <a:cubicBezTo>
                    <a:pt x="28" y="1"/>
                    <a:pt x="30" y="1"/>
                    <a:pt x="31" y="3"/>
                  </a:cubicBezTo>
                  <a:cubicBezTo>
                    <a:pt x="33" y="4"/>
                    <a:pt x="34" y="6"/>
                    <a:pt x="34" y="8"/>
                  </a:cubicBezTo>
                  <a:cubicBezTo>
                    <a:pt x="34" y="10"/>
                    <a:pt x="33" y="13"/>
                    <a:pt x="31" y="14"/>
                  </a:cubicBezTo>
                  <a:cubicBezTo>
                    <a:pt x="28" y="16"/>
                    <a:pt x="22" y="16"/>
                    <a:pt x="16" y="14"/>
                  </a:cubicBezTo>
                  <a:cubicBezTo>
                    <a:pt x="9" y="10"/>
                    <a:pt x="5" y="10"/>
                    <a:pt x="2" y="12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8"/>
                    <a:pt x="1" y="20"/>
                    <a:pt x="3" y="21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0" y="27"/>
                    <a:pt x="0" y="28"/>
                    <a:pt x="2" y="29"/>
                  </a:cubicBezTo>
                  <a:cubicBezTo>
                    <a:pt x="5" y="31"/>
                    <a:pt x="9" y="31"/>
                    <a:pt x="16" y="28"/>
                  </a:cubicBezTo>
                  <a:cubicBezTo>
                    <a:pt x="22" y="25"/>
                    <a:pt x="28" y="25"/>
                    <a:pt x="31" y="27"/>
                  </a:cubicBezTo>
                  <a:cubicBezTo>
                    <a:pt x="33" y="28"/>
                    <a:pt x="34" y="31"/>
                    <a:pt x="34" y="33"/>
                  </a:cubicBezTo>
                  <a:cubicBezTo>
                    <a:pt x="34" y="36"/>
                    <a:pt x="33" y="37"/>
                    <a:pt x="31" y="39"/>
                  </a:cubicBezTo>
                  <a:cubicBezTo>
                    <a:pt x="30" y="40"/>
                    <a:pt x="28" y="40"/>
                    <a:pt x="26" y="39"/>
                  </a:cubicBezTo>
                  <a:cubicBezTo>
                    <a:pt x="24" y="39"/>
                    <a:pt x="22" y="37"/>
                    <a:pt x="22" y="35"/>
                  </a:cubicBezTo>
                  <a:cubicBezTo>
                    <a:pt x="22" y="34"/>
                    <a:pt x="22" y="33"/>
                    <a:pt x="24" y="32"/>
                  </a:cubicBezTo>
                  <a:cubicBezTo>
                    <a:pt x="25" y="31"/>
                    <a:pt x="27" y="31"/>
                    <a:pt x="28" y="32"/>
                  </a:cubicBezTo>
                  <a:cubicBezTo>
                    <a:pt x="28" y="33"/>
                    <a:pt x="29" y="34"/>
                    <a:pt x="28" y="35"/>
                  </a:cubicBezTo>
                  <a:cubicBezTo>
                    <a:pt x="28" y="35"/>
                    <a:pt x="28" y="35"/>
                    <a:pt x="29" y="35"/>
                  </a:cubicBezTo>
                  <a:cubicBezTo>
                    <a:pt x="30" y="36"/>
                    <a:pt x="30" y="35"/>
                    <a:pt x="30" y="35"/>
                  </a:cubicBezTo>
                  <a:cubicBezTo>
                    <a:pt x="30" y="33"/>
                    <a:pt x="29" y="32"/>
                    <a:pt x="28" y="31"/>
                  </a:cubicBezTo>
                  <a:cubicBezTo>
                    <a:pt x="27" y="30"/>
                    <a:pt x="25" y="30"/>
                    <a:pt x="24" y="31"/>
                  </a:cubicBezTo>
                  <a:cubicBezTo>
                    <a:pt x="22" y="32"/>
                    <a:pt x="21" y="33"/>
                    <a:pt x="21" y="35"/>
                  </a:cubicBezTo>
                  <a:cubicBezTo>
                    <a:pt x="21" y="38"/>
                    <a:pt x="23" y="40"/>
                    <a:pt x="25" y="41"/>
                  </a:cubicBezTo>
                  <a:cubicBezTo>
                    <a:pt x="28" y="41"/>
                    <a:pt x="30" y="41"/>
                    <a:pt x="32" y="40"/>
                  </a:cubicBezTo>
                  <a:cubicBezTo>
                    <a:pt x="34" y="38"/>
                    <a:pt x="35" y="36"/>
                    <a:pt x="35" y="33"/>
                  </a:cubicBezTo>
                  <a:cubicBezTo>
                    <a:pt x="36" y="30"/>
                    <a:pt x="34" y="28"/>
                    <a:pt x="32" y="26"/>
                  </a:cubicBezTo>
                  <a:cubicBezTo>
                    <a:pt x="28" y="23"/>
                    <a:pt x="22" y="24"/>
                    <a:pt x="16" y="26"/>
                  </a:cubicBezTo>
                  <a:cubicBezTo>
                    <a:pt x="9" y="29"/>
                    <a:pt x="5" y="30"/>
                    <a:pt x="2" y="28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1" y="22"/>
                    <a:pt x="5" y="21"/>
                    <a:pt x="7" y="21"/>
                  </a:cubicBezTo>
                  <a:cubicBezTo>
                    <a:pt x="7" y="21"/>
                    <a:pt x="7" y="21"/>
                    <a:pt x="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5" y="20"/>
                    <a:pt x="1" y="19"/>
                    <a:pt x="1" y="16"/>
                  </a:cubicBezTo>
                  <a:close/>
                  <a:moveTo>
                    <a:pt x="52" y="17"/>
                  </a:moveTo>
                  <a:cubicBezTo>
                    <a:pt x="54" y="15"/>
                    <a:pt x="54" y="12"/>
                    <a:pt x="52" y="9"/>
                  </a:cubicBezTo>
                  <a:cubicBezTo>
                    <a:pt x="51" y="6"/>
                    <a:pt x="48" y="4"/>
                    <a:pt x="45" y="4"/>
                  </a:cubicBezTo>
                  <a:cubicBezTo>
                    <a:pt x="42" y="5"/>
                    <a:pt x="39" y="6"/>
                    <a:pt x="38" y="9"/>
                  </a:cubicBezTo>
                  <a:cubicBezTo>
                    <a:pt x="37" y="12"/>
                    <a:pt x="37" y="14"/>
                    <a:pt x="39" y="16"/>
                  </a:cubicBezTo>
                  <a:cubicBezTo>
                    <a:pt x="41" y="17"/>
                    <a:pt x="43" y="18"/>
                    <a:pt x="46" y="17"/>
                  </a:cubicBezTo>
                  <a:cubicBezTo>
                    <a:pt x="48" y="15"/>
                    <a:pt x="48" y="14"/>
                    <a:pt x="48" y="12"/>
                  </a:cubicBezTo>
                  <a:cubicBezTo>
                    <a:pt x="47" y="11"/>
                    <a:pt x="46" y="10"/>
                    <a:pt x="45" y="10"/>
                  </a:cubicBezTo>
                  <a:cubicBezTo>
                    <a:pt x="45" y="10"/>
                    <a:pt x="44" y="10"/>
                    <a:pt x="44" y="11"/>
                  </a:cubicBezTo>
                  <a:cubicBezTo>
                    <a:pt x="44" y="11"/>
                    <a:pt x="45" y="11"/>
                    <a:pt x="45" y="11"/>
                  </a:cubicBezTo>
                  <a:cubicBezTo>
                    <a:pt x="46" y="11"/>
                    <a:pt x="46" y="12"/>
                    <a:pt x="47" y="13"/>
                  </a:cubicBezTo>
                  <a:cubicBezTo>
                    <a:pt x="47" y="13"/>
                    <a:pt x="46" y="15"/>
                    <a:pt x="45" y="16"/>
                  </a:cubicBezTo>
                  <a:cubicBezTo>
                    <a:pt x="43" y="16"/>
                    <a:pt x="41" y="16"/>
                    <a:pt x="40" y="15"/>
                  </a:cubicBezTo>
                  <a:cubicBezTo>
                    <a:pt x="39" y="14"/>
                    <a:pt x="38" y="12"/>
                    <a:pt x="39" y="9"/>
                  </a:cubicBezTo>
                  <a:cubicBezTo>
                    <a:pt x="40" y="7"/>
                    <a:pt x="42" y="6"/>
                    <a:pt x="45" y="6"/>
                  </a:cubicBezTo>
                  <a:cubicBezTo>
                    <a:pt x="47" y="6"/>
                    <a:pt x="50" y="7"/>
                    <a:pt x="51" y="10"/>
                  </a:cubicBezTo>
                  <a:cubicBezTo>
                    <a:pt x="53" y="13"/>
                    <a:pt x="52" y="15"/>
                    <a:pt x="51" y="17"/>
                  </a:cubicBezTo>
                  <a:cubicBezTo>
                    <a:pt x="50" y="19"/>
                    <a:pt x="48" y="20"/>
                    <a:pt x="46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8" y="21"/>
                    <a:pt x="50" y="22"/>
                    <a:pt x="51" y="24"/>
                  </a:cubicBezTo>
                  <a:cubicBezTo>
                    <a:pt x="52" y="26"/>
                    <a:pt x="53" y="28"/>
                    <a:pt x="51" y="31"/>
                  </a:cubicBezTo>
                  <a:cubicBezTo>
                    <a:pt x="50" y="34"/>
                    <a:pt x="47" y="36"/>
                    <a:pt x="45" y="35"/>
                  </a:cubicBezTo>
                  <a:cubicBezTo>
                    <a:pt x="42" y="35"/>
                    <a:pt x="40" y="34"/>
                    <a:pt x="39" y="32"/>
                  </a:cubicBezTo>
                  <a:cubicBezTo>
                    <a:pt x="38" y="30"/>
                    <a:pt x="39" y="27"/>
                    <a:pt x="40" y="26"/>
                  </a:cubicBezTo>
                  <a:cubicBezTo>
                    <a:pt x="41" y="25"/>
                    <a:pt x="43" y="25"/>
                    <a:pt x="45" y="26"/>
                  </a:cubicBezTo>
                  <a:cubicBezTo>
                    <a:pt x="46" y="26"/>
                    <a:pt x="47" y="28"/>
                    <a:pt x="47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5" y="30"/>
                    <a:pt x="44" y="30"/>
                    <a:pt x="44" y="31"/>
                  </a:cubicBezTo>
                  <a:cubicBezTo>
                    <a:pt x="44" y="31"/>
                    <a:pt x="45" y="31"/>
                    <a:pt x="45" y="31"/>
                  </a:cubicBezTo>
                  <a:cubicBezTo>
                    <a:pt x="46" y="31"/>
                    <a:pt x="47" y="30"/>
                    <a:pt x="48" y="29"/>
                  </a:cubicBezTo>
                  <a:cubicBezTo>
                    <a:pt x="48" y="28"/>
                    <a:pt x="48" y="26"/>
                    <a:pt x="46" y="24"/>
                  </a:cubicBezTo>
                  <a:cubicBezTo>
                    <a:pt x="43" y="23"/>
                    <a:pt x="41" y="24"/>
                    <a:pt x="39" y="25"/>
                  </a:cubicBezTo>
                  <a:cubicBezTo>
                    <a:pt x="37" y="27"/>
                    <a:pt x="37" y="29"/>
                    <a:pt x="38" y="32"/>
                  </a:cubicBezTo>
                  <a:cubicBezTo>
                    <a:pt x="39" y="35"/>
                    <a:pt x="42" y="36"/>
                    <a:pt x="45" y="37"/>
                  </a:cubicBezTo>
                  <a:cubicBezTo>
                    <a:pt x="48" y="37"/>
                    <a:pt x="51" y="35"/>
                    <a:pt x="52" y="32"/>
                  </a:cubicBezTo>
                  <a:cubicBezTo>
                    <a:pt x="54" y="29"/>
                    <a:pt x="54" y="26"/>
                    <a:pt x="52" y="24"/>
                  </a:cubicBezTo>
                  <a:cubicBezTo>
                    <a:pt x="51" y="22"/>
                    <a:pt x="50" y="21"/>
                    <a:pt x="48" y="21"/>
                  </a:cubicBezTo>
                  <a:cubicBezTo>
                    <a:pt x="50" y="20"/>
                    <a:pt x="51" y="19"/>
                    <a:pt x="52" y="17"/>
                  </a:cubicBezTo>
                  <a:close/>
                  <a:moveTo>
                    <a:pt x="58" y="18"/>
                  </a:moveTo>
                  <a:cubicBezTo>
                    <a:pt x="57" y="18"/>
                    <a:pt x="56" y="19"/>
                    <a:pt x="56" y="21"/>
                  </a:cubicBezTo>
                  <a:cubicBezTo>
                    <a:pt x="56" y="22"/>
                    <a:pt x="57" y="23"/>
                    <a:pt x="58" y="23"/>
                  </a:cubicBezTo>
                  <a:cubicBezTo>
                    <a:pt x="59" y="23"/>
                    <a:pt x="60" y="22"/>
                    <a:pt x="60" y="21"/>
                  </a:cubicBezTo>
                  <a:cubicBezTo>
                    <a:pt x="60" y="19"/>
                    <a:pt x="59" y="18"/>
                    <a:pt x="58" y="18"/>
                  </a:cubicBezTo>
                  <a:close/>
                  <a:moveTo>
                    <a:pt x="68" y="19"/>
                  </a:moveTo>
                  <a:cubicBezTo>
                    <a:pt x="67" y="19"/>
                    <a:pt x="66" y="20"/>
                    <a:pt x="66" y="21"/>
                  </a:cubicBezTo>
                  <a:cubicBezTo>
                    <a:pt x="66" y="22"/>
                    <a:pt x="67" y="22"/>
                    <a:pt x="68" y="22"/>
                  </a:cubicBezTo>
                  <a:cubicBezTo>
                    <a:pt x="69" y="22"/>
                    <a:pt x="70" y="22"/>
                    <a:pt x="70" y="21"/>
                  </a:cubicBezTo>
                  <a:cubicBezTo>
                    <a:pt x="70" y="20"/>
                    <a:pt x="69" y="19"/>
                    <a:pt x="68" y="19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74" name="Freeform 6"/>
            <p:cNvSpPr>
              <a:spLocks noEditPoints="1"/>
            </p:cNvSpPr>
            <p:nvPr/>
          </p:nvSpPr>
          <p:spPr>
            <a:xfrm>
              <a:off x="0" y="0"/>
              <a:ext cx="2016125" cy="1336675"/>
            </a:xfrm>
            <a:custGeom>
              <a:avLst/>
              <a:ahLst/>
              <a:cxnLst>
                <a:cxn ang="0">
                  <a:pos x="1929720" y="912851"/>
                </a:cxn>
                <a:cxn ang="0">
                  <a:pos x="1094468" y="847648"/>
                </a:cxn>
                <a:cxn ang="0">
                  <a:pos x="1094468" y="1304073"/>
                </a:cxn>
                <a:cxn ang="0">
                  <a:pos x="1411288" y="1141064"/>
                </a:cxn>
                <a:cxn ang="0">
                  <a:pos x="1180873" y="1010657"/>
                </a:cxn>
                <a:cxn ang="0">
                  <a:pos x="1180873" y="1141064"/>
                </a:cxn>
                <a:cxn ang="0">
                  <a:pos x="1209675" y="1043259"/>
                </a:cxn>
                <a:cxn ang="0">
                  <a:pos x="1353684" y="1141064"/>
                </a:cxn>
                <a:cxn ang="0">
                  <a:pos x="1094468" y="1271471"/>
                </a:cxn>
                <a:cxn ang="0">
                  <a:pos x="1123270" y="880249"/>
                </a:cxn>
                <a:cxn ang="0">
                  <a:pos x="1958521" y="945453"/>
                </a:cxn>
                <a:cxn ang="0">
                  <a:pos x="1900918" y="684638"/>
                </a:cxn>
                <a:cxn ang="0">
                  <a:pos x="1958521" y="391222"/>
                </a:cxn>
                <a:cxn ang="0">
                  <a:pos x="1123270" y="456426"/>
                </a:cxn>
                <a:cxn ang="0">
                  <a:pos x="1094468" y="97805"/>
                </a:cxn>
                <a:cxn ang="0">
                  <a:pos x="1353684" y="195611"/>
                </a:cxn>
                <a:cxn ang="0">
                  <a:pos x="1209675" y="293416"/>
                </a:cxn>
                <a:cxn ang="0">
                  <a:pos x="1180873" y="195611"/>
                </a:cxn>
                <a:cxn ang="0">
                  <a:pos x="1180873" y="326018"/>
                </a:cxn>
                <a:cxn ang="0">
                  <a:pos x="1411288" y="195611"/>
                </a:cxn>
                <a:cxn ang="0">
                  <a:pos x="1094468" y="65204"/>
                </a:cxn>
                <a:cxn ang="0">
                  <a:pos x="1094468" y="489027"/>
                </a:cxn>
                <a:cxn ang="0">
                  <a:pos x="1929720" y="423824"/>
                </a:cxn>
                <a:cxn ang="0">
                  <a:pos x="1814513" y="652037"/>
                </a:cxn>
                <a:cxn ang="0">
                  <a:pos x="892855" y="652037"/>
                </a:cxn>
                <a:cxn ang="0">
                  <a:pos x="1785711" y="684638"/>
                </a:cxn>
                <a:cxn ang="0">
                  <a:pos x="518432" y="782444"/>
                </a:cxn>
                <a:cxn ang="0">
                  <a:pos x="720045" y="1206268"/>
                </a:cxn>
                <a:cxn ang="0">
                  <a:pos x="864054" y="815046"/>
                </a:cxn>
                <a:cxn ang="0">
                  <a:pos x="633639" y="945453"/>
                </a:cxn>
                <a:cxn ang="0">
                  <a:pos x="720045" y="1010657"/>
                </a:cxn>
                <a:cxn ang="0">
                  <a:pos x="662441" y="945453"/>
                </a:cxn>
                <a:cxn ang="0">
                  <a:pos x="864054" y="847648"/>
                </a:cxn>
                <a:cxn ang="0">
                  <a:pos x="720045" y="1141064"/>
                </a:cxn>
                <a:cxn ang="0">
                  <a:pos x="547234" y="782444"/>
                </a:cxn>
                <a:cxn ang="0">
                  <a:pos x="1900918" y="684638"/>
                </a:cxn>
                <a:cxn ang="0">
                  <a:pos x="691243" y="652037"/>
                </a:cxn>
                <a:cxn ang="0">
                  <a:pos x="547234" y="554231"/>
                </a:cxn>
                <a:cxn ang="0">
                  <a:pos x="720045" y="195611"/>
                </a:cxn>
                <a:cxn ang="0">
                  <a:pos x="864054" y="489027"/>
                </a:cxn>
                <a:cxn ang="0">
                  <a:pos x="662441" y="423824"/>
                </a:cxn>
                <a:cxn ang="0">
                  <a:pos x="720045" y="358620"/>
                </a:cxn>
                <a:cxn ang="0">
                  <a:pos x="633639" y="391222"/>
                </a:cxn>
                <a:cxn ang="0">
                  <a:pos x="864054" y="521629"/>
                </a:cxn>
                <a:cxn ang="0">
                  <a:pos x="720045" y="130407"/>
                </a:cxn>
                <a:cxn ang="0">
                  <a:pos x="518432" y="554231"/>
                </a:cxn>
                <a:cxn ang="0">
                  <a:pos x="518432" y="782444"/>
                </a:cxn>
                <a:cxn ang="0">
                  <a:pos x="403225" y="684638"/>
                </a:cxn>
                <a:cxn ang="0">
                  <a:pos x="259216" y="684638"/>
                </a:cxn>
                <a:cxn ang="0">
                  <a:pos x="57604" y="717240"/>
                </a:cxn>
                <a:cxn ang="0">
                  <a:pos x="57604" y="619435"/>
                </a:cxn>
                <a:cxn ang="0">
                  <a:pos x="57604" y="717240"/>
                </a:cxn>
              </a:cxnLst>
              <a:rect l="0" t="0" r="0" b="0"/>
              <a:pathLst>
                <a:path w="70" h="41">
                  <a:moveTo>
                    <a:pt x="69" y="25"/>
                  </a:moveTo>
                  <a:cubicBezTo>
                    <a:pt x="69" y="26"/>
                    <a:pt x="68" y="27"/>
                    <a:pt x="67" y="28"/>
                  </a:cubicBezTo>
                  <a:cubicBezTo>
                    <a:pt x="64" y="30"/>
                    <a:pt x="61" y="29"/>
                    <a:pt x="54" y="26"/>
                  </a:cubicBezTo>
                  <a:cubicBezTo>
                    <a:pt x="48" y="24"/>
                    <a:pt x="42" y="23"/>
                    <a:pt x="38" y="26"/>
                  </a:cubicBezTo>
                  <a:cubicBezTo>
                    <a:pt x="35" y="28"/>
                    <a:pt x="34" y="30"/>
                    <a:pt x="34" y="33"/>
                  </a:cubicBezTo>
                  <a:cubicBezTo>
                    <a:pt x="35" y="36"/>
                    <a:pt x="36" y="38"/>
                    <a:pt x="38" y="40"/>
                  </a:cubicBezTo>
                  <a:cubicBezTo>
                    <a:pt x="39" y="41"/>
                    <a:pt x="42" y="41"/>
                    <a:pt x="44" y="41"/>
                  </a:cubicBezTo>
                  <a:cubicBezTo>
                    <a:pt x="47" y="40"/>
                    <a:pt x="48" y="38"/>
                    <a:pt x="49" y="35"/>
                  </a:cubicBezTo>
                  <a:cubicBezTo>
                    <a:pt x="49" y="33"/>
                    <a:pt x="48" y="32"/>
                    <a:pt x="46" y="31"/>
                  </a:cubicBezTo>
                  <a:cubicBezTo>
                    <a:pt x="44" y="30"/>
                    <a:pt x="43" y="30"/>
                    <a:pt x="41" y="31"/>
                  </a:cubicBezTo>
                  <a:cubicBezTo>
                    <a:pt x="40" y="32"/>
                    <a:pt x="40" y="33"/>
                    <a:pt x="40" y="35"/>
                  </a:cubicBezTo>
                  <a:cubicBezTo>
                    <a:pt x="40" y="35"/>
                    <a:pt x="40" y="36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4"/>
                    <a:pt x="41" y="33"/>
                    <a:pt x="42" y="32"/>
                  </a:cubicBezTo>
                  <a:cubicBezTo>
                    <a:pt x="43" y="31"/>
                    <a:pt x="44" y="31"/>
                    <a:pt x="45" y="32"/>
                  </a:cubicBezTo>
                  <a:cubicBezTo>
                    <a:pt x="47" y="33"/>
                    <a:pt x="48" y="34"/>
                    <a:pt x="47" y="35"/>
                  </a:cubicBezTo>
                  <a:cubicBezTo>
                    <a:pt x="47" y="37"/>
                    <a:pt x="46" y="39"/>
                    <a:pt x="44" y="39"/>
                  </a:cubicBezTo>
                  <a:cubicBezTo>
                    <a:pt x="42" y="40"/>
                    <a:pt x="40" y="40"/>
                    <a:pt x="38" y="39"/>
                  </a:cubicBezTo>
                  <a:cubicBezTo>
                    <a:pt x="37" y="37"/>
                    <a:pt x="36" y="36"/>
                    <a:pt x="36" y="33"/>
                  </a:cubicBezTo>
                  <a:cubicBezTo>
                    <a:pt x="36" y="31"/>
                    <a:pt x="37" y="28"/>
                    <a:pt x="39" y="27"/>
                  </a:cubicBezTo>
                  <a:cubicBezTo>
                    <a:pt x="42" y="25"/>
                    <a:pt x="48" y="25"/>
                    <a:pt x="54" y="28"/>
                  </a:cubicBezTo>
                  <a:cubicBezTo>
                    <a:pt x="61" y="31"/>
                    <a:pt x="65" y="31"/>
                    <a:pt x="68" y="29"/>
                  </a:cubicBezTo>
                  <a:cubicBezTo>
                    <a:pt x="69" y="28"/>
                    <a:pt x="70" y="27"/>
                    <a:pt x="70" y="25"/>
                  </a:cubicBezTo>
                  <a:cubicBezTo>
                    <a:pt x="70" y="23"/>
                    <a:pt x="69" y="21"/>
                    <a:pt x="66" y="21"/>
                  </a:cubicBezTo>
                  <a:cubicBezTo>
                    <a:pt x="69" y="20"/>
                    <a:pt x="70" y="18"/>
                    <a:pt x="70" y="16"/>
                  </a:cubicBezTo>
                  <a:cubicBezTo>
                    <a:pt x="70" y="14"/>
                    <a:pt x="69" y="13"/>
                    <a:pt x="68" y="12"/>
                  </a:cubicBezTo>
                  <a:cubicBezTo>
                    <a:pt x="65" y="10"/>
                    <a:pt x="61" y="10"/>
                    <a:pt x="54" y="14"/>
                  </a:cubicBezTo>
                  <a:cubicBezTo>
                    <a:pt x="48" y="16"/>
                    <a:pt x="42" y="16"/>
                    <a:pt x="39" y="14"/>
                  </a:cubicBezTo>
                  <a:cubicBezTo>
                    <a:pt x="37" y="13"/>
                    <a:pt x="36" y="10"/>
                    <a:pt x="36" y="8"/>
                  </a:cubicBezTo>
                  <a:cubicBezTo>
                    <a:pt x="36" y="6"/>
                    <a:pt x="37" y="4"/>
                    <a:pt x="38" y="3"/>
                  </a:cubicBezTo>
                  <a:cubicBezTo>
                    <a:pt x="40" y="1"/>
                    <a:pt x="42" y="1"/>
                    <a:pt x="44" y="2"/>
                  </a:cubicBezTo>
                  <a:cubicBezTo>
                    <a:pt x="46" y="2"/>
                    <a:pt x="47" y="4"/>
                    <a:pt x="47" y="6"/>
                  </a:cubicBezTo>
                  <a:cubicBezTo>
                    <a:pt x="48" y="7"/>
                    <a:pt x="47" y="8"/>
                    <a:pt x="45" y="9"/>
                  </a:cubicBezTo>
                  <a:cubicBezTo>
                    <a:pt x="44" y="10"/>
                    <a:pt x="43" y="10"/>
                    <a:pt x="42" y="9"/>
                  </a:cubicBezTo>
                  <a:cubicBezTo>
                    <a:pt x="41" y="8"/>
                    <a:pt x="41" y="7"/>
                    <a:pt x="41" y="7"/>
                  </a:cubicBezTo>
                  <a:cubicBezTo>
                    <a:pt x="41" y="7"/>
                    <a:pt x="41" y="6"/>
                    <a:pt x="41" y="6"/>
                  </a:cubicBezTo>
                  <a:cubicBezTo>
                    <a:pt x="40" y="5"/>
                    <a:pt x="40" y="6"/>
                    <a:pt x="40" y="6"/>
                  </a:cubicBezTo>
                  <a:cubicBezTo>
                    <a:pt x="40" y="8"/>
                    <a:pt x="40" y="9"/>
                    <a:pt x="41" y="10"/>
                  </a:cubicBezTo>
                  <a:cubicBezTo>
                    <a:pt x="43" y="11"/>
                    <a:pt x="44" y="11"/>
                    <a:pt x="46" y="10"/>
                  </a:cubicBezTo>
                  <a:cubicBezTo>
                    <a:pt x="48" y="10"/>
                    <a:pt x="49" y="8"/>
                    <a:pt x="49" y="6"/>
                  </a:cubicBezTo>
                  <a:cubicBezTo>
                    <a:pt x="48" y="3"/>
                    <a:pt x="47" y="1"/>
                    <a:pt x="44" y="0"/>
                  </a:cubicBezTo>
                  <a:cubicBezTo>
                    <a:pt x="42" y="0"/>
                    <a:pt x="39" y="0"/>
                    <a:pt x="38" y="2"/>
                  </a:cubicBezTo>
                  <a:cubicBezTo>
                    <a:pt x="36" y="3"/>
                    <a:pt x="35" y="5"/>
                    <a:pt x="34" y="8"/>
                  </a:cubicBezTo>
                  <a:cubicBezTo>
                    <a:pt x="34" y="11"/>
                    <a:pt x="35" y="13"/>
                    <a:pt x="38" y="15"/>
                  </a:cubicBezTo>
                  <a:cubicBezTo>
                    <a:pt x="42" y="18"/>
                    <a:pt x="48" y="18"/>
                    <a:pt x="54" y="15"/>
                  </a:cubicBezTo>
                  <a:cubicBezTo>
                    <a:pt x="61" y="12"/>
                    <a:pt x="64" y="11"/>
                    <a:pt x="67" y="13"/>
                  </a:cubicBezTo>
                  <a:cubicBezTo>
                    <a:pt x="68" y="14"/>
                    <a:pt x="69" y="15"/>
                    <a:pt x="69" y="16"/>
                  </a:cubicBezTo>
                  <a:cubicBezTo>
                    <a:pt x="69" y="19"/>
                    <a:pt x="65" y="20"/>
                    <a:pt x="63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5" y="21"/>
                    <a:pt x="69" y="22"/>
                    <a:pt x="69" y="25"/>
                  </a:cubicBezTo>
                  <a:close/>
                  <a:moveTo>
                    <a:pt x="18" y="24"/>
                  </a:moveTo>
                  <a:cubicBezTo>
                    <a:pt x="16" y="26"/>
                    <a:pt x="16" y="29"/>
                    <a:pt x="17" y="32"/>
                  </a:cubicBezTo>
                  <a:cubicBezTo>
                    <a:pt x="19" y="35"/>
                    <a:pt x="22" y="37"/>
                    <a:pt x="25" y="37"/>
                  </a:cubicBezTo>
                  <a:cubicBezTo>
                    <a:pt x="28" y="36"/>
                    <a:pt x="31" y="35"/>
                    <a:pt x="32" y="32"/>
                  </a:cubicBezTo>
                  <a:cubicBezTo>
                    <a:pt x="33" y="29"/>
                    <a:pt x="32" y="27"/>
                    <a:pt x="30" y="25"/>
                  </a:cubicBezTo>
                  <a:cubicBezTo>
                    <a:pt x="29" y="24"/>
                    <a:pt x="26" y="23"/>
                    <a:pt x="24" y="24"/>
                  </a:cubicBezTo>
                  <a:cubicBezTo>
                    <a:pt x="22" y="26"/>
                    <a:pt x="22" y="28"/>
                    <a:pt x="22" y="29"/>
                  </a:cubicBezTo>
                  <a:cubicBezTo>
                    <a:pt x="22" y="30"/>
                    <a:pt x="24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4" y="30"/>
                    <a:pt x="23" y="29"/>
                    <a:pt x="23" y="29"/>
                  </a:cubicBezTo>
                  <a:cubicBezTo>
                    <a:pt x="23" y="28"/>
                    <a:pt x="23" y="26"/>
                    <a:pt x="25" y="26"/>
                  </a:cubicBezTo>
                  <a:cubicBezTo>
                    <a:pt x="26" y="25"/>
                    <a:pt x="28" y="25"/>
                    <a:pt x="30" y="26"/>
                  </a:cubicBezTo>
                  <a:cubicBezTo>
                    <a:pt x="31" y="27"/>
                    <a:pt x="31" y="30"/>
                    <a:pt x="31" y="32"/>
                  </a:cubicBezTo>
                  <a:cubicBezTo>
                    <a:pt x="30" y="34"/>
                    <a:pt x="28" y="35"/>
                    <a:pt x="25" y="35"/>
                  </a:cubicBezTo>
                  <a:cubicBezTo>
                    <a:pt x="22" y="35"/>
                    <a:pt x="20" y="34"/>
                    <a:pt x="19" y="31"/>
                  </a:cubicBezTo>
                  <a:cubicBezTo>
                    <a:pt x="17" y="28"/>
                    <a:pt x="18" y="26"/>
                    <a:pt x="19" y="24"/>
                  </a:cubicBezTo>
                  <a:cubicBezTo>
                    <a:pt x="20" y="22"/>
                    <a:pt x="22" y="21"/>
                    <a:pt x="24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2" y="20"/>
                    <a:pt x="20" y="19"/>
                    <a:pt x="19" y="17"/>
                  </a:cubicBezTo>
                  <a:cubicBezTo>
                    <a:pt x="18" y="15"/>
                    <a:pt x="17" y="13"/>
                    <a:pt x="19" y="10"/>
                  </a:cubicBezTo>
                  <a:cubicBezTo>
                    <a:pt x="20" y="7"/>
                    <a:pt x="22" y="6"/>
                    <a:pt x="25" y="6"/>
                  </a:cubicBezTo>
                  <a:cubicBezTo>
                    <a:pt x="28" y="6"/>
                    <a:pt x="30" y="7"/>
                    <a:pt x="31" y="9"/>
                  </a:cubicBezTo>
                  <a:cubicBezTo>
                    <a:pt x="31" y="12"/>
                    <a:pt x="31" y="14"/>
                    <a:pt x="30" y="15"/>
                  </a:cubicBezTo>
                  <a:cubicBezTo>
                    <a:pt x="28" y="16"/>
                    <a:pt x="26" y="16"/>
                    <a:pt x="25" y="16"/>
                  </a:cubicBezTo>
                  <a:cubicBezTo>
                    <a:pt x="23" y="15"/>
                    <a:pt x="23" y="13"/>
                    <a:pt x="23" y="13"/>
                  </a:cubicBezTo>
                  <a:cubicBezTo>
                    <a:pt x="23" y="12"/>
                    <a:pt x="24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0"/>
                    <a:pt x="22" y="11"/>
                    <a:pt x="22" y="12"/>
                  </a:cubicBezTo>
                  <a:cubicBezTo>
                    <a:pt x="22" y="14"/>
                    <a:pt x="22" y="15"/>
                    <a:pt x="24" y="17"/>
                  </a:cubicBezTo>
                  <a:cubicBezTo>
                    <a:pt x="26" y="18"/>
                    <a:pt x="29" y="17"/>
                    <a:pt x="30" y="16"/>
                  </a:cubicBezTo>
                  <a:cubicBezTo>
                    <a:pt x="32" y="14"/>
                    <a:pt x="33" y="12"/>
                    <a:pt x="32" y="9"/>
                  </a:cubicBezTo>
                  <a:cubicBezTo>
                    <a:pt x="31" y="6"/>
                    <a:pt x="28" y="5"/>
                    <a:pt x="25" y="4"/>
                  </a:cubicBezTo>
                  <a:cubicBezTo>
                    <a:pt x="22" y="4"/>
                    <a:pt x="19" y="6"/>
                    <a:pt x="17" y="9"/>
                  </a:cubicBezTo>
                  <a:cubicBezTo>
                    <a:pt x="16" y="12"/>
                    <a:pt x="16" y="15"/>
                    <a:pt x="18" y="17"/>
                  </a:cubicBezTo>
                  <a:cubicBezTo>
                    <a:pt x="19" y="19"/>
                    <a:pt x="20" y="20"/>
                    <a:pt x="21" y="21"/>
                  </a:cubicBezTo>
                  <a:cubicBezTo>
                    <a:pt x="20" y="21"/>
                    <a:pt x="19" y="22"/>
                    <a:pt x="18" y="24"/>
                  </a:cubicBezTo>
                  <a:close/>
                  <a:moveTo>
                    <a:pt x="12" y="23"/>
                  </a:moveTo>
                  <a:cubicBezTo>
                    <a:pt x="13" y="23"/>
                    <a:pt x="14" y="22"/>
                    <a:pt x="14" y="21"/>
                  </a:cubicBezTo>
                  <a:cubicBezTo>
                    <a:pt x="14" y="19"/>
                    <a:pt x="13" y="18"/>
                    <a:pt x="12" y="18"/>
                  </a:cubicBezTo>
                  <a:cubicBezTo>
                    <a:pt x="10" y="18"/>
                    <a:pt x="9" y="19"/>
                    <a:pt x="9" y="21"/>
                  </a:cubicBezTo>
                  <a:cubicBezTo>
                    <a:pt x="9" y="22"/>
                    <a:pt x="10" y="23"/>
                    <a:pt x="12" y="23"/>
                  </a:cubicBezTo>
                  <a:close/>
                  <a:moveTo>
                    <a:pt x="2" y="22"/>
                  </a:moveTo>
                  <a:cubicBezTo>
                    <a:pt x="3" y="22"/>
                    <a:pt x="3" y="21"/>
                    <a:pt x="3" y="21"/>
                  </a:cubicBezTo>
                  <a:cubicBezTo>
                    <a:pt x="3" y="20"/>
                    <a:pt x="3" y="19"/>
                    <a:pt x="2" y="19"/>
                  </a:cubicBezTo>
                  <a:cubicBezTo>
                    <a:pt x="1" y="19"/>
                    <a:pt x="0" y="20"/>
                    <a:pt x="0" y="21"/>
                  </a:cubicBezTo>
                  <a:cubicBezTo>
                    <a:pt x="0" y="21"/>
                    <a:pt x="1" y="22"/>
                    <a:pt x="2" y="2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</p:grpSp>
      <p:sp>
        <p:nvSpPr>
          <p:cNvPr id="1048775" name="矩形 12"/>
          <p:cNvSpPr/>
          <p:nvPr/>
        </p:nvSpPr>
        <p:spPr>
          <a:xfrm>
            <a:off x="3575050" y="3030538"/>
            <a:ext cx="1100138" cy="2303462"/>
          </a:xfrm>
          <a:prstGeom prst="rect"/>
          <a:solidFill>
            <a:srgbClr val="3B3838">
              <a:alpha val="20000"/>
            </a:srgb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algn="l" fontAlgn="base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fontAlgn="base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fontAlgn="base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fontAlgn="base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fontAlgn="base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endParaRPr altLang="en-US" sz="1800" lang="zh-CN">
              <a:solidFill>
                <a:srgbClr val="FFFFFF"/>
              </a:solidFill>
            </a:endParaRPr>
          </a:p>
        </p:txBody>
      </p:sp>
      <p:sp>
        <p:nvSpPr>
          <p:cNvPr id="1048776" name="矩形 13"/>
          <p:cNvSpPr/>
          <p:nvPr/>
        </p:nvSpPr>
        <p:spPr>
          <a:xfrm>
            <a:off x="5510213" y="3030538"/>
            <a:ext cx="1100137" cy="2919412"/>
          </a:xfrm>
          <a:prstGeom prst="rect"/>
          <a:solidFill>
            <a:schemeClr val="bg1">
              <a:alpha val="20000"/>
            </a:scheme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algn="l" fontAlgn="base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fontAlgn="base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fontAlgn="base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fontAlgn="base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fontAlgn="base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endParaRPr altLang="en-US" sz="1800" lang="zh-CN">
              <a:solidFill>
                <a:srgbClr val="FFFFFF"/>
              </a:solidFill>
            </a:endParaRPr>
          </a:p>
        </p:txBody>
      </p:sp>
      <p:sp>
        <p:nvSpPr>
          <p:cNvPr id="1048777" name="矩形 14"/>
          <p:cNvSpPr/>
          <p:nvPr/>
        </p:nvSpPr>
        <p:spPr>
          <a:xfrm>
            <a:off x="7445375" y="3030538"/>
            <a:ext cx="1098550" cy="2054225"/>
          </a:xfrm>
          <a:prstGeom prst="rect"/>
          <a:solidFill>
            <a:schemeClr val="bg1">
              <a:alpha val="20000"/>
            </a:scheme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algn="l" fontAlgn="base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fontAlgn="base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fontAlgn="base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fontAlgn="base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fontAlgn="base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endParaRPr altLang="en-US" sz="1800" lang="zh-CN">
              <a:solidFill>
                <a:srgbClr val="FFFFFF"/>
              </a:solidFill>
            </a:endParaRPr>
          </a:p>
        </p:txBody>
      </p:sp>
      <p:sp>
        <p:nvSpPr>
          <p:cNvPr id="1048778" name="文本框 15"/>
          <p:cNvSpPr txBox="1"/>
          <p:nvPr/>
        </p:nvSpPr>
        <p:spPr>
          <a:xfrm>
            <a:off x="3935413" y="2947988"/>
            <a:ext cx="611187" cy="768350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fontAlgn="base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fontAlgn="base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fontAlgn="base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fontAlgn="base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fontAlgn="base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b="1" sz="4400" lang="en-US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48779" name="文本框 16"/>
          <p:cNvSpPr txBox="1"/>
          <p:nvPr/>
        </p:nvSpPr>
        <p:spPr>
          <a:xfrm>
            <a:off x="5808663" y="2947988"/>
            <a:ext cx="609600" cy="768350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fontAlgn="base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fontAlgn="base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fontAlgn="base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fontAlgn="base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fontAlgn="base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b="1" sz="4400" lang="en-US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48780" name="文本框 17"/>
          <p:cNvSpPr txBox="1"/>
          <p:nvPr/>
        </p:nvSpPr>
        <p:spPr>
          <a:xfrm>
            <a:off x="7751763" y="2946400"/>
            <a:ext cx="611187" cy="768350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fontAlgn="base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fontAlgn="base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fontAlgn="base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fontAlgn="base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fontAlgn="base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b="1" sz="4400" lang="en-US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48781" name="文本框 18"/>
          <p:cNvSpPr txBox="1"/>
          <p:nvPr/>
        </p:nvSpPr>
        <p:spPr>
          <a:xfrm>
            <a:off x="3867150" y="3719513"/>
            <a:ext cx="554038" cy="1674812"/>
          </a:xfrm>
          <a:prstGeom prst="rect"/>
          <a:noFill/>
          <a:ln w="9525">
            <a:noFill/>
          </a:ln>
        </p:spPr>
        <p:txBody>
          <a:bodyPr vert="eaVert">
            <a:spAutoFit/>
          </a:bodyPr>
          <a:lstStyle>
            <a:lvl1pPr algn="l" fontAlgn="base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fontAlgn="base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fontAlgn="base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fontAlgn="base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fontAlgn="base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b="1" sz="2400" lang="zh-CN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出轨方</a:t>
            </a:r>
          </a:p>
        </p:txBody>
      </p:sp>
      <p:sp>
        <p:nvSpPr>
          <p:cNvPr id="1048782" name="文本框 19"/>
          <p:cNvSpPr txBox="1"/>
          <p:nvPr/>
        </p:nvSpPr>
        <p:spPr>
          <a:xfrm>
            <a:off x="5808663" y="3765550"/>
            <a:ext cx="554037" cy="1635125"/>
          </a:xfrm>
          <a:prstGeom prst="rect"/>
          <a:noFill/>
          <a:ln w="9525">
            <a:noFill/>
          </a:ln>
        </p:spPr>
        <p:txBody>
          <a:bodyPr vert="eaVert">
            <a:spAutoFit/>
          </a:bodyPr>
          <a:lstStyle>
            <a:lvl1pPr algn="l" fontAlgn="base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fontAlgn="base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fontAlgn="base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fontAlgn="base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fontAlgn="base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b="1" sz="2400" lang="zh-CN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受害方</a:t>
            </a:r>
          </a:p>
        </p:txBody>
      </p:sp>
      <p:sp>
        <p:nvSpPr>
          <p:cNvPr id="1048783" name="文本框 20"/>
          <p:cNvSpPr txBox="1"/>
          <p:nvPr/>
        </p:nvSpPr>
        <p:spPr>
          <a:xfrm>
            <a:off x="7716838" y="3730625"/>
            <a:ext cx="554037" cy="1633538"/>
          </a:xfrm>
          <a:prstGeom prst="rect"/>
          <a:noFill/>
          <a:ln w="9525">
            <a:noFill/>
          </a:ln>
        </p:spPr>
        <p:txBody>
          <a:bodyPr vert="eaVert">
            <a:spAutoFit/>
          </a:bodyPr>
          <a:lstStyle>
            <a:lvl1pPr algn="l" fontAlgn="base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fontAlgn="base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fontAlgn="base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fontAlgn="base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fontAlgn="base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zh-CN" b="1" sz="2400" lang="en-US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“</a:t>
            </a:r>
            <a:r>
              <a:rPr altLang="en-US" b="1" sz="2400" lang="zh-CN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小三</a:t>
            </a:r>
            <a:r>
              <a:rPr altLang="zh-CN" b="1" sz="2400" lang="en-US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”</a:t>
            </a:r>
            <a:endParaRPr altLang="en-US" b="1" sz="2400" lang="zh-CN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cxnSp>
        <p:nvCxnSpPr>
          <p:cNvPr id="3145742" name="直接连接符 21"/>
          <p:cNvCxnSpPr>
            <a:cxnSpLocks/>
          </p:cNvCxnSpPr>
          <p:nvPr/>
        </p:nvCxnSpPr>
        <p:spPr>
          <a:xfrm>
            <a:off x="3575050" y="3644900"/>
            <a:ext cx="4968875" cy="0"/>
          </a:xfrm>
          <a:prstGeom prst="line"/>
          <a:ln w="222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0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2"/>
                                        <p:tgtEl>
                                          <p:spTgt spid="1048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1048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14"/>
                                        <p:tgtEl>
                                          <p:spTgt spid="104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16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8"/>
                                        <p:tgtEl>
                                          <p:spTgt spid="104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9">
                            <p:stCondLst>
                              <p:cond delay="1500"/>
                            </p:stCondLst>
                            <p:childTnLst>
                              <p:par>
                                <p:cTn fill="hold" id="20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1000" id="22"/>
                                        <p:tgtEl>
                                          <p:spTgt spid="3145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3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1000" id="25"/>
                                        <p:tgtEl>
                                          <p:spTgt spid="104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6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1000" id="28"/>
                                        <p:tgtEl>
                                          <p:spTgt spid="104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9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1000" id="31"/>
                                        <p:tgtEl>
                                          <p:spTgt spid="104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32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1000" id="34"/>
                                        <p:tgtEl>
                                          <p:spTgt spid="1048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35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1000" id="37"/>
                                        <p:tgtEl>
                                          <p:spTgt spid="1048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38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1000" id="40"/>
                                        <p:tgtEl>
                                          <p:spTgt spid="1048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1">
                            <p:stCondLst>
                              <p:cond delay="2500"/>
                            </p:stCondLst>
                            <p:childTnLst>
                              <p:par>
                                <p:cTn fill="hold" grpId="0" id="42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1000" id="44"/>
                                        <p:tgtEl>
                                          <p:spTgt spid="104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45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1000" id="47"/>
                                        <p:tgtEl>
                                          <p:spTgt spid="104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48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1000" id="50"/>
                                        <p:tgtEl>
                                          <p:spTgt spid="104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71" grpId="0" animBg="1"/>
      <p:bldP spid="1048772" grpId="0"/>
      <p:bldP spid="1048775" grpId="0" animBg="1"/>
      <p:bldP spid="1048776" grpId="0" animBg="1"/>
      <p:bldP spid="1048777" grpId="0" animBg="1"/>
      <p:bldP spid="1048778" grpId="0"/>
      <p:bldP spid="1048779" grpId="0"/>
      <p:bldP spid="1048780" grpId="0"/>
      <p:bldP spid="1048781" grpId="0"/>
      <p:bldP spid="1048782" grpId="0"/>
      <p:bldP spid="10487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4"/>
          <p:cNvGrpSpPr/>
          <p:nvPr/>
        </p:nvGrpSpPr>
        <p:grpSpPr>
          <a:xfrm>
            <a:off x="263525" y="188913"/>
            <a:ext cx="2463800" cy="271462"/>
            <a:chOff x="0" y="0"/>
            <a:chExt cx="3338688" cy="368424"/>
          </a:xfrm>
        </p:grpSpPr>
        <p:sp>
          <p:nvSpPr>
            <p:cNvPr id="1048784" name="矩形 1"/>
            <p:cNvSpPr/>
            <p:nvPr/>
          </p:nvSpPr>
          <p:spPr>
            <a:xfrm>
              <a:off x="0" y="0"/>
              <a:ext cx="216024" cy="216024"/>
            </a:xfrm>
            <a:prstGeom prst="rect"/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algn="l" fontAlgn="base" indent="-228600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fontAlgn="base" indent="-228600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fontAlgn="base" indent="-228600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fontAlgn="base" indent="-228600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fontAlgn="base" indent="-228600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algn="ctr" eaLnBrk="1" hangingPunct="1" indent="0" lvl="0" marL="0">
                <a:lnSpc>
                  <a:spcPct val="100000"/>
                </a:lnSpc>
                <a:spcBef>
                  <a:spcPct val="0"/>
                </a:spcBef>
                <a:buNone/>
              </a:pPr>
              <a:endParaRPr altLang="en-US" sz="1800" lang="zh-CN">
                <a:solidFill>
                  <a:srgbClr val="FFFFFF"/>
                </a:solidFill>
              </a:endParaRPr>
            </a:p>
          </p:txBody>
        </p:sp>
        <p:sp>
          <p:nvSpPr>
            <p:cNvPr id="1048785" name="矩形 2"/>
            <p:cNvSpPr/>
            <p:nvPr/>
          </p:nvSpPr>
          <p:spPr>
            <a:xfrm>
              <a:off x="152400" y="152400"/>
              <a:ext cx="216024" cy="216024"/>
            </a:xfrm>
            <a:prstGeom prst="rect"/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algn="l" fontAlgn="base" indent="-228600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fontAlgn="base" indent="-228600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fontAlgn="base" indent="-228600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fontAlgn="base" indent="-228600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fontAlgn="base" indent="-228600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algn="ctr" eaLnBrk="1" hangingPunct="1" indent="0" lvl="0" marL="0">
                <a:lnSpc>
                  <a:spcPct val="100000"/>
                </a:lnSpc>
                <a:spcBef>
                  <a:spcPct val="0"/>
                </a:spcBef>
                <a:buNone/>
              </a:pPr>
              <a:endParaRPr altLang="en-US" sz="1800" lang="zh-CN">
                <a:solidFill>
                  <a:srgbClr val="FFFFFF"/>
                </a:solidFill>
              </a:endParaRPr>
            </a:p>
          </p:txBody>
        </p:sp>
        <p:sp>
          <p:nvSpPr>
            <p:cNvPr id="1048786" name="矩形 3"/>
            <p:cNvSpPr/>
            <p:nvPr/>
          </p:nvSpPr>
          <p:spPr>
            <a:xfrm>
              <a:off x="3122664" y="108011"/>
              <a:ext cx="216024" cy="216024"/>
            </a:xfrm>
            <a:prstGeom prst="rect"/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algn="l" fontAlgn="base" indent="-228600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fontAlgn="base" indent="-228600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fontAlgn="base" indent="-228600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fontAlgn="base" indent="-228600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fontAlgn="base" indent="-228600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algn="ctr" eaLnBrk="1" hangingPunct="1" indent="0" lvl="0" marL="0">
                <a:lnSpc>
                  <a:spcPct val="100000"/>
                </a:lnSpc>
                <a:spcBef>
                  <a:spcPct val="0"/>
                </a:spcBef>
                <a:buNone/>
              </a:pPr>
              <a:endParaRPr altLang="en-US" sz="1800" lang="zh-CN">
                <a:solidFill>
                  <a:srgbClr val="FFFFFF"/>
                </a:solidFill>
              </a:endParaRPr>
            </a:p>
          </p:txBody>
        </p:sp>
      </p:grpSp>
      <p:sp>
        <p:nvSpPr>
          <p:cNvPr id="1048787" name="矩形 5"/>
          <p:cNvSpPr/>
          <p:nvPr/>
        </p:nvSpPr>
        <p:spPr>
          <a:xfrm>
            <a:off x="1168400" y="179388"/>
            <a:ext cx="801688" cy="338137"/>
          </a:xfrm>
          <a:prstGeom prst="rect"/>
          <a:noFill/>
          <a:ln w="9525">
            <a:noFill/>
          </a:ln>
        </p:spPr>
        <p:txBody>
          <a:bodyPr wrap="none">
            <a:spAutoFit/>
          </a:bodyPr>
          <a:lstStyle>
            <a:lvl1pPr algn="l" fontAlgn="base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fontAlgn="base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fontAlgn="base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fontAlgn="base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fontAlgn="base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sz="1600" lang="zh-CN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出轨方</a:t>
            </a:r>
          </a:p>
        </p:txBody>
      </p:sp>
      <p:grpSp>
        <p:nvGrpSpPr>
          <p:cNvPr id="127" name="组合 8"/>
          <p:cNvGrpSpPr/>
          <p:nvPr/>
        </p:nvGrpSpPr>
        <p:grpSpPr>
          <a:xfrm>
            <a:off x="5988050" y="2870200"/>
            <a:ext cx="1130300" cy="1060450"/>
            <a:chOff x="0" y="0"/>
            <a:chExt cx="1130424" cy="1060704"/>
          </a:xfrm>
        </p:grpSpPr>
        <p:sp>
          <p:nvSpPr>
            <p:cNvPr id="1048788" name="等腰三角形 4"/>
            <p:cNvSpPr/>
            <p:nvPr/>
          </p:nvSpPr>
          <p:spPr>
            <a:xfrm rot="5400000">
              <a:off x="142872" y="73152"/>
              <a:ext cx="1060704" cy="914400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algn="l" fontAlgn="base" indent="-228600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fontAlgn="base" indent="-228600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fontAlgn="base" indent="-228600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fontAlgn="base" indent="-228600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fontAlgn="base" indent="-228600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algn="ctr" eaLnBrk="1" hangingPunct="1" indent="0" lvl="0" marL="0">
                <a:lnSpc>
                  <a:spcPct val="100000"/>
                </a:lnSpc>
                <a:spcBef>
                  <a:spcPct val="0"/>
                </a:spcBef>
                <a:buNone/>
              </a:pPr>
              <a:endParaRPr altLang="en-US" sz="1800" 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48789" name="等腰三角形 2"/>
            <p:cNvSpPr/>
            <p:nvPr/>
          </p:nvSpPr>
          <p:spPr>
            <a:xfrm rot="5400000">
              <a:off x="-73152" y="73152"/>
              <a:ext cx="1060704" cy="914400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 w="9525">
              <a:noFill/>
            </a:ln>
          </p:spPr>
          <p:txBody>
            <a:bodyPr anchor="ctr"/>
            <a:lstStyle>
              <a:lvl1pPr algn="l" fontAlgn="base" indent="-228600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fontAlgn="base" indent="-228600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fontAlgn="base" indent="-228600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fontAlgn="base" indent="-228600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fontAlgn="base" indent="-228600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algn="ctr" eaLnBrk="1" hangingPunct="1" indent="0" lvl="0" marL="0">
                <a:lnSpc>
                  <a:spcPct val="100000"/>
                </a:lnSpc>
                <a:spcBef>
                  <a:spcPct val="0"/>
                </a:spcBef>
                <a:buNone/>
              </a:pPr>
              <a:endParaRPr altLang="en-US" sz="1800" 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2097156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208213" y="2228850"/>
            <a:ext cx="3532187" cy="2344738"/>
          </a:xfrm>
          <a:prstGeom prst="rect"/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048790" name="TextBox 7"/>
          <p:cNvSpPr>
            <a:spLocks noChangeArrowheads="1"/>
          </p:cNvSpPr>
          <p:nvPr/>
        </p:nvSpPr>
        <p:spPr bwMode="auto">
          <a:xfrm>
            <a:off x="7150100" y="2228850"/>
            <a:ext cx="4254500" cy="2862263"/>
          </a:xfrm>
          <a:prstGeom prst="rect"/>
          <a:noFill/>
          <a:ln>
            <a:noFill/>
          </a:ln>
        </p:spPr>
        <p:txBody>
          <a:bodyPr wrap="square">
            <a:spAutoFit/>
          </a:bodyPr>
          <a:p>
            <a:pPr eaLnBrk="1" hangingPunct="1" indent="-285750" lvl="0" marL="28575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</a:pPr>
            <a:r>
              <a:rPr altLang="en-US" sz="2400" lang="zh-CN">
                <a:solidFill>
                  <a:srgbClr val="FFFFFF"/>
                </a:solidFill>
                <a:sym typeface="Calibri" panose="020F0502020204030204" pitchFamily="2" charset="0"/>
              </a:rPr>
              <a:t>是否有</a:t>
            </a:r>
            <a:r>
              <a:rPr altLang="en-US" sz="2400" lang="zh-CN">
                <a:solidFill>
                  <a:srgbClr val="6D3814"/>
                </a:solidFill>
                <a:sym typeface="Calibri" panose="020F0502020204030204" pitchFamily="2" charset="0"/>
              </a:rPr>
              <a:t>能力</a:t>
            </a:r>
          </a:p>
          <a:p>
            <a:pPr eaLnBrk="1" hangingPunct="1" indent="-285750" lvl="0" marL="28575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</a:pPr>
            <a:r>
              <a:rPr altLang="en-US" sz="2400" lang="zh-CN">
                <a:solidFill>
                  <a:srgbClr val="FFFFFF"/>
                </a:solidFill>
                <a:sym typeface="Calibri" panose="020F0502020204030204" pitchFamily="2" charset="0"/>
              </a:rPr>
              <a:t>为什么</a:t>
            </a:r>
            <a:r>
              <a:rPr altLang="en-US" sz="2400" lang="zh-CN">
                <a:solidFill>
                  <a:srgbClr val="6D3814"/>
                </a:solidFill>
                <a:sym typeface="Calibri" panose="020F0502020204030204" pitchFamily="2" charset="0"/>
              </a:rPr>
              <a:t>需要</a:t>
            </a:r>
          </a:p>
          <a:p>
            <a:pPr eaLnBrk="1" hangingPunct="1" indent="-285750" lvl="0" marL="28575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</a:pPr>
            <a:r>
              <a:rPr altLang="en-US" sz="2400" lang="zh-CN">
                <a:solidFill>
                  <a:srgbClr val="FFFFFF"/>
                </a:solidFill>
                <a:sym typeface="Calibri" panose="020F0502020204030204" pitchFamily="2" charset="0"/>
              </a:rPr>
              <a:t>重视</a:t>
            </a:r>
            <a:r>
              <a:rPr altLang="en-US" sz="2400" lang="zh-CN">
                <a:solidFill>
                  <a:srgbClr val="6D3814"/>
                </a:solidFill>
                <a:sym typeface="Calibri" panose="020F0502020204030204" pitchFamily="2" charset="0"/>
              </a:rPr>
              <a:t>婚姻</a:t>
            </a:r>
          </a:p>
          <a:p>
            <a:pPr eaLnBrk="1" hangingPunct="1" indent="-285750" lvl="0" marL="28575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</a:pPr>
            <a:r>
              <a:rPr altLang="en-US" sz="2400" lang="zh-CN">
                <a:solidFill>
                  <a:srgbClr val="FFFFFF"/>
                </a:solidFill>
                <a:sym typeface="Calibri" panose="020F0502020204030204" pitchFamily="2" charset="0"/>
              </a:rPr>
              <a:t>投入有</a:t>
            </a:r>
            <a:r>
              <a:rPr altLang="en-US" sz="2400" lang="zh-CN">
                <a:solidFill>
                  <a:srgbClr val="6D3814"/>
                </a:solidFill>
                <a:sym typeface="Calibri" panose="020F0502020204030204" pitchFamily="2" charset="0"/>
              </a:rPr>
              <a:t>度</a:t>
            </a:r>
          </a:p>
          <a:p>
            <a:pPr eaLnBrk="1" hangingPunct="1" indent="-285750" lvl="0" marL="28575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</a:pPr>
            <a:r>
              <a:rPr altLang="en-US" sz="2400" lang="zh-CN">
                <a:solidFill>
                  <a:srgbClr val="6D3814"/>
                </a:solidFill>
                <a:sym typeface="Calibri" panose="020F0502020204030204" pitchFamily="2" charset="0"/>
              </a:rPr>
              <a:t>道德</a:t>
            </a:r>
            <a:r>
              <a:rPr altLang="en-US" sz="2400" lang="zh-CN">
                <a:solidFill>
                  <a:srgbClr val="FFFFFF"/>
                </a:solidFill>
                <a:sym typeface="Calibri" panose="020F0502020204030204" pitchFamily="2" charset="0"/>
              </a:rPr>
              <a:t>平衡</a:t>
            </a:r>
            <a:endParaRPr altLang="en-US" sz="2400" lang="en-US">
              <a:solidFill>
                <a:srgbClr val="FFFFFF"/>
              </a:solidFill>
              <a:sym typeface="Calibri" panose="020F0502020204030204" pitchFamily="2" charset="0"/>
            </a:endParaRPr>
          </a:p>
        </p:txBody>
      </p:sp>
      <p:sp>
        <p:nvSpPr>
          <p:cNvPr id="1048791" name="矩形 3"/>
          <p:cNvSpPr/>
          <p:nvPr/>
        </p:nvSpPr>
        <p:spPr>
          <a:xfrm>
            <a:off x="9812338" y="1773238"/>
            <a:ext cx="1570037" cy="368300"/>
          </a:xfrm>
          <a:prstGeom prst="rect"/>
          <a:noFill/>
          <a:ln w="9525">
            <a:noFill/>
          </a:ln>
        </p:spPr>
        <p:txBody>
          <a:bodyPr wrap="none">
            <a:spAutoFit/>
          </a:bodyPr>
          <a:lstStyle>
            <a:lvl1pPr algn="l" fontAlgn="base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fontAlgn="base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fontAlgn="base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fontAlgn="base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fontAlgn="base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b="1" sz="1800" lang="zh-CN">
                <a:solidFill>
                  <a:srgbClr val="FF0000"/>
                </a:solidFill>
                <a:sym typeface="Calibri" panose="020F0502020204030204" pitchFamily="2" charset="0"/>
              </a:rPr>
              <a:t>你准备好了吗</a:t>
            </a:r>
            <a:endParaRPr altLang="en-US" b="1" sz="1800" lang="en-US">
              <a:solidFill>
                <a:srgbClr val="FF0000"/>
              </a:solidFill>
              <a:sym typeface="Calibri" panose="020F0502020204030204" pitchFamily="2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7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8" nodeType="with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10"/>
                                        <p:tgtEl>
                                          <p:spTgt spid="104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1">
                            <p:stCondLst>
                              <p:cond delay="500"/>
                            </p:stCondLst>
                            <p:childTnLst>
                              <p:par>
                                <p:cTn fill="hold" id="12" nodeType="after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14"/>
                                        <p:tgtEl>
                                          <p:spTgt spid="209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">
                            <p:stCondLst>
                              <p:cond delay="1000"/>
                            </p:stCondLst>
                            <p:childTnLst>
                              <p:par>
                                <p:cTn fill="hold" id="16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18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9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21" nodeType="after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23"/>
                                        <p:tgtEl>
                                          <p:spTgt spid="104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4" nodeType="with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26"/>
                                        <p:tgtEl>
                                          <p:spTgt spid="104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87" grpId="0"/>
      <p:bldP spid="1048790" grpId="0"/>
      <p:bldP spid="10487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 4"/>
          <p:cNvGrpSpPr/>
          <p:nvPr/>
        </p:nvGrpSpPr>
        <p:grpSpPr>
          <a:xfrm>
            <a:off x="263525" y="188913"/>
            <a:ext cx="2463800" cy="271462"/>
            <a:chOff x="0" y="0"/>
            <a:chExt cx="3338688" cy="368424"/>
          </a:xfrm>
        </p:grpSpPr>
        <p:sp>
          <p:nvSpPr>
            <p:cNvPr id="1048792" name="矩形 1"/>
            <p:cNvSpPr/>
            <p:nvPr/>
          </p:nvSpPr>
          <p:spPr>
            <a:xfrm>
              <a:off x="0" y="0"/>
              <a:ext cx="216024" cy="216024"/>
            </a:xfrm>
            <a:prstGeom prst="rect"/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algn="l" fontAlgn="base" indent="-228600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fontAlgn="base" indent="-228600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fontAlgn="base" indent="-228600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fontAlgn="base" indent="-228600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fontAlgn="base" indent="-228600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algn="ctr" eaLnBrk="1" hangingPunct="1" indent="0" lvl="0" marL="0">
                <a:lnSpc>
                  <a:spcPct val="100000"/>
                </a:lnSpc>
                <a:spcBef>
                  <a:spcPct val="0"/>
                </a:spcBef>
                <a:buNone/>
              </a:pPr>
              <a:endParaRPr altLang="en-US" sz="1800" lang="zh-CN">
                <a:solidFill>
                  <a:srgbClr val="FFFFFF"/>
                </a:solidFill>
              </a:endParaRPr>
            </a:p>
          </p:txBody>
        </p:sp>
        <p:sp>
          <p:nvSpPr>
            <p:cNvPr id="1048793" name="矩形 2"/>
            <p:cNvSpPr/>
            <p:nvPr/>
          </p:nvSpPr>
          <p:spPr>
            <a:xfrm>
              <a:off x="152400" y="152400"/>
              <a:ext cx="216024" cy="216024"/>
            </a:xfrm>
            <a:prstGeom prst="rect"/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algn="l" fontAlgn="base" indent="-228600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fontAlgn="base" indent="-228600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fontAlgn="base" indent="-228600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fontAlgn="base" indent="-228600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fontAlgn="base" indent="-228600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algn="ctr" eaLnBrk="1" hangingPunct="1" indent="0" lvl="0" marL="0">
                <a:lnSpc>
                  <a:spcPct val="100000"/>
                </a:lnSpc>
                <a:spcBef>
                  <a:spcPct val="0"/>
                </a:spcBef>
                <a:buNone/>
              </a:pPr>
              <a:endParaRPr altLang="en-US" sz="1800" lang="zh-CN">
                <a:solidFill>
                  <a:srgbClr val="FFFFFF"/>
                </a:solidFill>
              </a:endParaRPr>
            </a:p>
          </p:txBody>
        </p:sp>
        <p:sp>
          <p:nvSpPr>
            <p:cNvPr id="1048794" name="矩形 3"/>
            <p:cNvSpPr/>
            <p:nvPr/>
          </p:nvSpPr>
          <p:spPr>
            <a:xfrm>
              <a:off x="3122664" y="108011"/>
              <a:ext cx="216024" cy="216024"/>
            </a:xfrm>
            <a:prstGeom prst="rect"/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algn="l" fontAlgn="base" indent="-228600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fontAlgn="base" indent="-228600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fontAlgn="base" indent="-228600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fontAlgn="base" indent="-228600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fontAlgn="base" indent="-228600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algn="ctr" eaLnBrk="1" hangingPunct="1" indent="0" lvl="0" marL="0">
                <a:lnSpc>
                  <a:spcPct val="100000"/>
                </a:lnSpc>
                <a:spcBef>
                  <a:spcPct val="0"/>
                </a:spcBef>
                <a:buNone/>
              </a:pPr>
              <a:endParaRPr altLang="en-US" sz="1800" lang="zh-CN">
                <a:solidFill>
                  <a:srgbClr val="FFFFFF"/>
                </a:solidFill>
              </a:endParaRPr>
            </a:p>
          </p:txBody>
        </p:sp>
      </p:grpSp>
      <p:sp>
        <p:nvSpPr>
          <p:cNvPr id="1048795" name="矩形 5"/>
          <p:cNvSpPr/>
          <p:nvPr/>
        </p:nvSpPr>
        <p:spPr>
          <a:xfrm>
            <a:off x="1168400" y="179388"/>
            <a:ext cx="801688" cy="338137"/>
          </a:xfrm>
          <a:prstGeom prst="rect"/>
          <a:noFill/>
          <a:ln w="9525">
            <a:noFill/>
          </a:ln>
        </p:spPr>
        <p:txBody>
          <a:bodyPr wrap="none">
            <a:spAutoFit/>
          </a:bodyPr>
          <a:lstStyle>
            <a:lvl1pPr algn="l" fontAlgn="base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fontAlgn="base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fontAlgn="base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fontAlgn="base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fontAlgn="base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sz="1600" lang="zh-CN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受害方</a:t>
            </a:r>
          </a:p>
        </p:txBody>
      </p:sp>
      <p:grpSp>
        <p:nvGrpSpPr>
          <p:cNvPr id="130" name="组合 6"/>
          <p:cNvGrpSpPr/>
          <p:nvPr/>
        </p:nvGrpSpPr>
        <p:grpSpPr>
          <a:xfrm>
            <a:off x="5735638" y="2060575"/>
            <a:ext cx="4570412" cy="3444875"/>
            <a:chOff x="0" y="0"/>
            <a:chExt cx="5389939" cy="4062493"/>
          </a:xfrm>
        </p:grpSpPr>
        <p:sp>
          <p:nvSpPr>
            <p:cNvPr id="1048796" name="六边形 7"/>
            <p:cNvSpPr/>
            <p:nvPr/>
          </p:nvSpPr>
          <p:spPr>
            <a:xfrm>
              <a:off x="2088571" y="1092096"/>
              <a:ext cx="1805879" cy="1556792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FFC000">
                <a:alpha val="50195"/>
              </a:srgbClr>
            </a:solidFill>
            <a:ln w="9525">
              <a:noFill/>
            </a:ln>
          </p:spPr>
          <p:txBody>
            <a:bodyPr anchor="ctr"/>
            <a:lstStyle>
              <a:lvl1pPr algn="l" fontAlgn="base" indent="-228600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fontAlgn="base" indent="-228600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fontAlgn="base" indent="-228600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fontAlgn="base" indent="-228600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fontAlgn="base" indent="-228600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algn="ctr" eaLnBrk="1" hangingPunct="1" indent="0" lvl="0" marL="0">
                <a:lnSpc>
                  <a:spcPct val="100000"/>
                </a:lnSpc>
                <a:spcBef>
                  <a:spcPct val="0"/>
                </a:spcBef>
                <a:buNone/>
              </a:pPr>
              <a:endParaRPr altLang="en-US" sz="1800" lang="zh-CN">
                <a:solidFill>
                  <a:srgbClr val="FFFFFF"/>
                </a:solidFill>
              </a:endParaRPr>
            </a:p>
          </p:txBody>
        </p:sp>
        <p:sp>
          <p:nvSpPr>
            <p:cNvPr id="1048797" name="六边形 8"/>
            <p:cNvSpPr/>
            <p:nvPr/>
          </p:nvSpPr>
          <p:spPr>
            <a:xfrm>
              <a:off x="3732563" y="260023"/>
              <a:ext cx="1463161" cy="1261346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FFC000">
                <a:alpha val="50195"/>
              </a:srgbClr>
            </a:solidFill>
            <a:ln w="9525">
              <a:noFill/>
            </a:ln>
          </p:spPr>
          <p:txBody>
            <a:bodyPr anchor="ctr"/>
            <a:lstStyle>
              <a:lvl1pPr algn="l" fontAlgn="base" indent="-228600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fontAlgn="base" indent="-228600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fontAlgn="base" indent="-228600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fontAlgn="base" indent="-228600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fontAlgn="base" indent="-228600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algn="ctr" eaLnBrk="1" hangingPunct="1" indent="0" lvl="0" marL="0">
                <a:lnSpc>
                  <a:spcPct val="100000"/>
                </a:lnSpc>
                <a:spcBef>
                  <a:spcPct val="0"/>
                </a:spcBef>
                <a:buNone/>
              </a:pPr>
              <a:endParaRPr altLang="en-US" sz="1800" lang="zh-CN">
                <a:solidFill>
                  <a:srgbClr val="FFFFFF"/>
                </a:solidFill>
              </a:endParaRPr>
            </a:p>
          </p:txBody>
        </p:sp>
        <p:sp>
          <p:nvSpPr>
            <p:cNvPr id="1048798" name="六边形 9"/>
            <p:cNvSpPr/>
            <p:nvPr/>
          </p:nvSpPr>
          <p:spPr>
            <a:xfrm>
              <a:off x="4094883" y="1709236"/>
              <a:ext cx="665015" cy="573289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rgbClr val="FFC000">
                <a:alpha val="50195"/>
              </a:srgbClr>
            </a:solidFill>
            <a:ln w="9525">
              <a:noFill/>
            </a:ln>
          </p:spPr>
          <p:txBody>
            <a:bodyPr anchor="ctr"/>
            <a:lstStyle>
              <a:lvl1pPr algn="l" fontAlgn="base" indent="-228600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fontAlgn="base" indent="-228600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fontAlgn="base" indent="-228600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fontAlgn="base" indent="-228600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fontAlgn="base" indent="-228600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algn="ctr" eaLnBrk="1" hangingPunct="1" indent="0" lvl="0" marL="0">
                <a:lnSpc>
                  <a:spcPct val="100000"/>
                </a:lnSpc>
                <a:spcBef>
                  <a:spcPct val="0"/>
                </a:spcBef>
                <a:buNone/>
              </a:pPr>
              <a:endParaRPr altLang="en-US" sz="1800" lang="zh-CN">
                <a:solidFill>
                  <a:srgbClr val="FFFFFF"/>
                </a:solidFill>
              </a:endParaRPr>
            </a:p>
          </p:txBody>
        </p:sp>
        <p:sp>
          <p:nvSpPr>
            <p:cNvPr id="1048799" name="六边形 10"/>
            <p:cNvSpPr/>
            <p:nvPr/>
          </p:nvSpPr>
          <p:spPr>
            <a:xfrm>
              <a:off x="0" y="1857880"/>
              <a:ext cx="2338820" cy="2016224"/>
            </a:xfrm>
            <a:prstGeom prst="hexagon">
              <a:avLst>
                <a:gd name="adj" fmla="val 24999"/>
                <a:gd name="vf" fmla="val 115470"/>
              </a:avLst>
            </a:prstGeom>
            <a:blipFill rotWithShape="1">
              <a:blip xmlns:r="http://schemas.openxmlformats.org/officeDocument/2006/relationships" r:embed="rId2" cstate="print"/>
              <a:stretch>
                <a:fillRect/>
              </a:stretch>
            </a:blipFill>
            <a:ln w="9525">
              <a:noFill/>
            </a:ln>
          </p:spPr>
          <p:txBody>
            <a:bodyPr anchor="ctr"/>
            <a:lstStyle>
              <a:lvl1pPr algn="l" fontAlgn="base" indent="-228600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fontAlgn="base" indent="-228600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fontAlgn="base" indent="-228600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fontAlgn="base" indent="-228600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fontAlgn="base" indent="-228600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algn="ctr" eaLnBrk="1" hangingPunct="1" indent="0" lvl="0" marL="0">
                <a:lnSpc>
                  <a:spcPct val="100000"/>
                </a:lnSpc>
                <a:spcBef>
                  <a:spcPct val="0"/>
                </a:spcBef>
                <a:buNone/>
              </a:pPr>
              <a:endParaRPr altLang="en-US" sz="1800" lang="zh-CN">
                <a:solidFill>
                  <a:srgbClr val="FFFFFF"/>
                </a:solidFill>
              </a:endParaRPr>
            </a:p>
          </p:txBody>
        </p:sp>
        <p:sp>
          <p:nvSpPr>
            <p:cNvPr id="1048800" name="六边形 11"/>
            <p:cNvSpPr/>
            <p:nvPr/>
          </p:nvSpPr>
          <p:spPr>
            <a:xfrm>
              <a:off x="2362790" y="2976905"/>
              <a:ext cx="1169410" cy="1008112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algn="l" fontAlgn="base" indent="-228600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fontAlgn="base" indent="-228600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fontAlgn="base" indent="-228600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fontAlgn="base" indent="-228600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fontAlgn="base" indent="-228600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algn="ctr" eaLnBrk="1" hangingPunct="1" indent="0" lvl="0" marL="0">
                <a:lnSpc>
                  <a:spcPct val="100000"/>
                </a:lnSpc>
                <a:spcBef>
                  <a:spcPct val="0"/>
                </a:spcBef>
                <a:buNone/>
              </a:pPr>
              <a:endParaRPr altLang="en-US" sz="1800" lang="zh-CN">
                <a:solidFill>
                  <a:srgbClr val="FFFFFF"/>
                </a:solidFill>
              </a:endParaRPr>
            </a:p>
          </p:txBody>
        </p:sp>
        <p:sp>
          <p:nvSpPr>
            <p:cNvPr id="1048801" name="六边形 12"/>
            <p:cNvSpPr/>
            <p:nvPr/>
          </p:nvSpPr>
          <p:spPr>
            <a:xfrm>
              <a:off x="3732563" y="2633721"/>
              <a:ext cx="1657376" cy="1428772"/>
            </a:xfrm>
            <a:prstGeom prst="hexagon">
              <a:avLst>
                <a:gd name="adj" fmla="val 24999"/>
                <a:gd name="vf" fmla="val 115470"/>
              </a:avLst>
            </a:prstGeom>
            <a:blipFill rotWithShape="1">
              <a:blip xmlns:r="http://schemas.openxmlformats.org/officeDocument/2006/relationships" r:embed="rId3" cstate="print"/>
              <a:stretch>
                <a:fillRect/>
              </a:stretch>
            </a:blipFill>
            <a:ln w="9525">
              <a:noFill/>
            </a:ln>
          </p:spPr>
          <p:txBody>
            <a:bodyPr anchor="ctr"/>
            <a:lstStyle>
              <a:lvl1pPr algn="l" fontAlgn="base" indent="-228600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fontAlgn="base" indent="-228600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fontAlgn="base" indent="-228600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fontAlgn="base" indent="-228600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fontAlgn="base" indent="-228600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algn="ctr" eaLnBrk="1" hangingPunct="1" indent="0" lvl="0" marL="0">
                <a:lnSpc>
                  <a:spcPct val="100000"/>
                </a:lnSpc>
                <a:spcBef>
                  <a:spcPct val="0"/>
                </a:spcBef>
                <a:buNone/>
              </a:pPr>
              <a:endParaRPr altLang="en-US" sz="1800" lang="zh-CN">
                <a:solidFill>
                  <a:srgbClr val="FFFFFF"/>
                </a:solidFill>
              </a:endParaRPr>
            </a:p>
          </p:txBody>
        </p:sp>
        <p:sp>
          <p:nvSpPr>
            <p:cNvPr id="1048802" name="六边形 13"/>
            <p:cNvSpPr/>
            <p:nvPr/>
          </p:nvSpPr>
          <p:spPr>
            <a:xfrm>
              <a:off x="2088571" y="0"/>
              <a:ext cx="908197" cy="782928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algn="l" fontAlgn="base" indent="-228600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fontAlgn="base" indent="-228600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fontAlgn="base" indent="-228600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fontAlgn="base" indent="-228600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fontAlgn="base" indent="-228600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algn="ctr" eaLnBrk="1" hangingPunct="1" indent="0" lvl="0" marL="0">
                <a:lnSpc>
                  <a:spcPct val="100000"/>
                </a:lnSpc>
                <a:spcBef>
                  <a:spcPct val="0"/>
                </a:spcBef>
                <a:buNone/>
              </a:pPr>
              <a:endParaRPr altLang="en-US" sz="1800" lang="zh-CN">
                <a:solidFill>
                  <a:srgbClr val="FFFFFF"/>
                </a:solidFill>
              </a:endParaRPr>
            </a:p>
          </p:txBody>
        </p:sp>
        <p:sp>
          <p:nvSpPr>
            <p:cNvPr id="1048803" name="六边形 14"/>
            <p:cNvSpPr/>
            <p:nvPr/>
          </p:nvSpPr>
          <p:spPr>
            <a:xfrm>
              <a:off x="1351499" y="901699"/>
              <a:ext cx="665015" cy="573289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algn="l" fontAlgn="base" indent="-228600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fontAlgn="base" indent="-228600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fontAlgn="base" indent="-228600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fontAlgn="base" indent="-228600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fontAlgn="base" indent="-228600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algn="ctr" eaLnBrk="1" hangingPunct="1" indent="0" lvl="0" marL="0">
                <a:lnSpc>
                  <a:spcPct val="100000"/>
                </a:lnSpc>
                <a:spcBef>
                  <a:spcPct val="0"/>
                </a:spcBef>
                <a:buNone/>
              </a:pPr>
              <a:endParaRPr altLang="en-US" sz="1800" lang="zh-CN">
                <a:solidFill>
                  <a:srgbClr val="FFFFFF"/>
                </a:solidFill>
              </a:endParaRPr>
            </a:p>
          </p:txBody>
        </p:sp>
      </p:grpSp>
      <p:sp>
        <p:nvSpPr>
          <p:cNvPr id="1048804" name="矩形 15"/>
          <p:cNvSpPr/>
          <p:nvPr/>
        </p:nvSpPr>
        <p:spPr>
          <a:xfrm>
            <a:off x="763588" y="2060575"/>
            <a:ext cx="4037012" cy="3324225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fontAlgn="base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fontAlgn="base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fontAlgn="base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fontAlgn="base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fontAlgn="base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 indent="-342900" lvl="0" marL="3429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altLang="en-US" sz="2000" lang="zh-CN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占有 </a:t>
            </a:r>
            <a:r>
              <a:rPr altLang="zh-CN" sz="2000" lang="en-US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or</a:t>
            </a:r>
            <a:r>
              <a:rPr altLang="en-US" sz="2000" lang="zh-CN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分享 </a:t>
            </a:r>
            <a:r>
              <a:rPr altLang="zh-CN" sz="2000" lang="en-US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and</a:t>
            </a:r>
            <a:r>
              <a:rPr altLang="en-US" sz="2000" lang="zh-CN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花瓣</a:t>
            </a:r>
          </a:p>
          <a:p>
            <a:pPr eaLnBrk="1" hangingPunct="1" indent="-342900" lvl="0" marL="3429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altLang="en-US" sz="2000" lang="zh-CN">
                <a:solidFill>
                  <a:schemeClr val="bg1"/>
                </a:solidFill>
              </a:rPr>
              <a:t>婚姻是否还有爱情</a:t>
            </a:r>
          </a:p>
          <a:p>
            <a:pPr eaLnBrk="1" hangingPunct="1" indent="-342900" lvl="0" marL="3429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altLang="en-US" sz="2000" lang="zh-CN">
                <a:solidFill>
                  <a:schemeClr val="bg1"/>
                </a:solidFill>
              </a:rPr>
              <a:t>等待</a:t>
            </a:r>
          </a:p>
          <a:p>
            <a:pPr eaLnBrk="1" hangingPunct="1" indent="-342900" lvl="0" marL="3429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altLang="en-US" sz="2000" lang="zh-CN">
                <a:solidFill>
                  <a:schemeClr val="bg1"/>
                </a:solidFill>
              </a:rPr>
              <a:t>极端</a:t>
            </a:r>
          </a:p>
          <a:p>
            <a:pPr eaLnBrk="1" hangingPunct="1" indent="-285750" lvl="1" marL="1028700">
              <a:lnSpc>
                <a:spcPct val="150000"/>
              </a:lnSpc>
              <a:spcBef>
                <a:spcPct val="0"/>
              </a:spcBef>
              <a:buChar char="-"/>
            </a:pPr>
            <a:r>
              <a:rPr altLang="en-US" sz="2000" lang="zh-CN">
                <a:solidFill>
                  <a:schemeClr val="bg1"/>
                </a:solidFill>
              </a:rPr>
              <a:t>不爱她了</a:t>
            </a:r>
          </a:p>
          <a:p>
            <a:pPr eaLnBrk="1" hangingPunct="1" indent="-285750" lvl="1" marL="1028700">
              <a:lnSpc>
                <a:spcPct val="150000"/>
              </a:lnSpc>
              <a:spcBef>
                <a:spcPct val="0"/>
              </a:spcBef>
              <a:buChar char="-"/>
            </a:pPr>
            <a:r>
              <a:rPr altLang="en-US" sz="2000" lang="zh-CN">
                <a:solidFill>
                  <a:schemeClr val="bg1"/>
                </a:solidFill>
              </a:rPr>
              <a:t>从来就是欺骗</a:t>
            </a:r>
          </a:p>
          <a:p>
            <a:pPr eaLnBrk="1" hangingPunct="1" indent="-285750" lvl="1" marL="1028700">
              <a:lnSpc>
                <a:spcPct val="150000"/>
              </a:lnSpc>
              <a:spcBef>
                <a:spcPct val="0"/>
              </a:spcBef>
              <a:buChar char="-"/>
            </a:pPr>
            <a:r>
              <a:rPr altLang="en-US" sz="2000" lang="zh-CN">
                <a:solidFill>
                  <a:schemeClr val="bg1"/>
                </a:solidFill>
              </a:rPr>
              <a:t>悲惨绝望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7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8" nodeType="with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10"/>
                                        <p:tgtEl>
                                          <p:spTgt spid="104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1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2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1000" id="14"/>
                                        <p:tgtEl>
                                          <p:spTgt spid="104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">
                            <p:stCondLst>
                              <p:cond delay="1500"/>
                            </p:stCondLst>
                            <p:childTnLst>
                              <p:par>
                                <p:cTn fill="hold" id="16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8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9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2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95" grpId="0"/>
      <p:bldP spid="104880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组合 4"/>
          <p:cNvGrpSpPr/>
          <p:nvPr/>
        </p:nvGrpSpPr>
        <p:grpSpPr>
          <a:xfrm>
            <a:off x="263525" y="188913"/>
            <a:ext cx="2463800" cy="271462"/>
            <a:chOff x="0" y="0"/>
            <a:chExt cx="3338688" cy="368424"/>
          </a:xfrm>
        </p:grpSpPr>
        <p:sp>
          <p:nvSpPr>
            <p:cNvPr id="1048808" name="矩形 1"/>
            <p:cNvSpPr/>
            <p:nvPr/>
          </p:nvSpPr>
          <p:spPr>
            <a:xfrm>
              <a:off x="0" y="0"/>
              <a:ext cx="216024" cy="216024"/>
            </a:xfrm>
            <a:prstGeom prst="rect"/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algn="l" fontAlgn="base" indent="-228600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fontAlgn="base" indent="-228600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fontAlgn="base" indent="-228600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fontAlgn="base" indent="-228600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fontAlgn="base" indent="-228600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algn="ctr" eaLnBrk="1" hangingPunct="1" indent="0" lvl="0" marL="0">
                <a:lnSpc>
                  <a:spcPct val="100000"/>
                </a:lnSpc>
                <a:spcBef>
                  <a:spcPct val="0"/>
                </a:spcBef>
                <a:buNone/>
              </a:pPr>
              <a:endParaRPr altLang="en-US" sz="1800" lang="zh-CN">
                <a:solidFill>
                  <a:srgbClr val="FFFFFF"/>
                </a:solidFill>
              </a:endParaRPr>
            </a:p>
          </p:txBody>
        </p:sp>
        <p:sp>
          <p:nvSpPr>
            <p:cNvPr id="1048809" name="矩形 2"/>
            <p:cNvSpPr/>
            <p:nvPr/>
          </p:nvSpPr>
          <p:spPr>
            <a:xfrm>
              <a:off x="152400" y="152400"/>
              <a:ext cx="216024" cy="216024"/>
            </a:xfrm>
            <a:prstGeom prst="rect"/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lstStyle>
              <a:lvl1pPr algn="l" fontAlgn="base" indent="-228600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fontAlgn="base" indent="-228600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fontAlgn="base" indent="-228600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fontAlgn="base" indent="-228600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fontAlgn="base" indent="-228600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algn="ctr" eaLnBrk="1" hangingPunct="1" indent="0" lvl="0" marL="0">
                <a:lnSpc>
                  <a:spcPct val="100000"/>
                </a:lnSpc>
                <a:spcBef>
                  <a:spcPct val="0"/>
                </a:spcBef>
                <a:buNone/>
              </a:pPr>
              <a:endParaRPr altLang="en-US" sz="1800" lang="zh-CN">
                <a:solidFill>
                  <a:srgbClr val="FFFFFF"/>
                </a:solidFill>
              </a:endParaRPr>
            </a:p>
          </p:txBody>
        </p:sp>
        <p:sp>
          <p:nvSpPr>
            <p:cNvPr id="1048810" name="矩形 3"/>
            <p:cNvSpPr/>
            <p:nvPr/>
          </p:nvSpPr>
          <p:spPr>
            <a:xfrm>
              <a:off x="3122664" y="108011"/>
              <a:ext cx="216024" cy="216024"/>
            </a:xfrm>
            <a:prstGeom prst="rect"/>
            <a:solidFill>
              <a:schemeClr val="bg1">
                <a:alpha val="50195"/>
              </a:schemeClr>
            </a:solidFill>
            <a:ln w="9525">
              <a:noFill/>
            </a:ln>
          </p:spPr>
          <p:txBody>
            <a:bodyPr anchor="ctr"/>
            <a:lstStyle>
              <a:lvl1pPr algn="l" fontAlgn="base" indent="-228600" marL="228600" rtl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fontAlgn="base" indent="-228600" marL="6858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fontAlgn="base" indent="-228600" marL="11430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fontAlgn="base" indent="-228600" marL="16002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fontAlgn="base" indent="-228600" marL="2057400" rtl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algn="ctr" eaLnBrk="1" hangingPunct="1" indent="0" lvl="0" marL="0">
                <a:lnSpc>
                  <a:spcPct val="100000"/>
                </a:lnSpc>
                <a:spcBef>
                  <a:spcPct val="0"/>
                </a:spcBef>
                <a:buNone/>
              </a:pPr>
              <a:endParaRPr altLang="en-US" sz="1800" lang="zh-CN">
                <a:solidFill>
                  <a:srgbClr val="FFFFFF"/>
                </a:solidFill>
              </a:endParaRPr>
            </a:p>
          </p:txBody>
        </p:sp>
      </p:grpSp>
      <p:sp>
        <p:nvSpPr>
          <p:cNvPr id="1048811" name="矩形 5"/>
          <p:cNvSpPr/>
          <p:nvPr/>
        </p:nvSpPr>
        <p:spPr>
          <a:xfrm>
            <a:off x="1271588" y="179388"/>
            <a:ext cx="595312" cy="338137"/>
          </a:xfrm>
          <a:prstGeom prst="rect"/>
          <a:noFill/>
          <a:ln w="9525">
            <a:noFill/>
          </a:ln>
        </p:spPr>
        <p:txBody>
          <a:bodyPr wrap="none">
            <a:spAutoFit/>
          </a:bodyPr>
          <a:lstStyle>
            <a:lvl1pPr algn="l" fontAlgn="base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fontAlgn="base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fontAlgn="base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fontAlgn="base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fontAlgn="base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sz="1600" lang="zh-CN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小三</a:t>
            </a:r>
          </a:p>
        </p:txBody>
      </p:sp>
      <p:sp>
        <p:nvSpPr>
          <p:cNvPr id="1048812" name="任意多边形 6"/>
          <p:cNvSpPr/>
          <p:nvPr/>
        </p:nvSpPr>
        <p:spPr>
          <a:xfrm>
            <a:off x="1546225" y="1692275"/>
            <a:ext cx="3862388" cy="3940175"/>
          </a:xfrm>
          <a:custGeom>
            <a:avLst/>
            <a:ahLst/>
            <a:cxnLst>
              <a:cxn ang="0">
                <a:pos x="1891974" y="0"/>
              </a:cxn>
              <a:cxn ang="0">
                <a:pos x="1891976" y="0"/>
              </a:cxn>
              <a:cxn ang="0">
                <a:pos x="3862388" y="1970088"/>
              </a:cxn>
              <a:cxn ang="0">
                <a:pos x="1891976" y="3940175"/>
              </a:cxn>
              <a:cxn ang="0">
                <a:pos x="10150" y="2555931"/>
              </a:cxn>
              <a:cxn ang="0">
                <a:pos x="0" y="2516466"/>
              </a:cxn>
              <a:cxn ang="0">
                <a:pos x="201602" y="2445254"/>
              </a:cxn>
              <a:cxn ang="0">
                <a:pos x="213763" y="2492543"/>
              </a:cxn>
              <a:cxn ang="0">
                <a:pos x="1891976" y="3727012"/>
              </a:cxn>
              <a:cxn ang="0">
                <a:pos x="3649189" y="1970088"/>
              </a:cxn>
              <a:cxn ang="0">
                <a:pos x="1891976" y="213163"/>
              </a:cxn>
              <a:cxn ang="0">
                <a:pos x="1891974" y="213163"/>
              </a:cxn>
              <a:cxn ang="0">
                <a:pos x="1891974" y="0"/>
              </a:cxn>
            </a:cxnLst>
            <a:rect l="0" t="0" r="0" b="0"/>
            <a:pathLst>
              <a:path w="4695585" h="4790942">
                <a:moveTo>
                  <a:pt x="2300112" y="0"/>
                </a:moveTo>
                <a:lnTo>
                  <a:pt x="2300114" y="0"/>
                </a:lnTo>
                <a:cubicBezTo>
                  <a:pt x="3623096" y="0"/>
                  <a:pt x="4695585" y="1072489"/>
                  <a:pt x="4695585" y="2395471"/>
                </a:cubicBezTo>
                <a:cubicBezTo>
                  <a:pt x="4695585" y="3718453"/>
                  <a:pt x="3623096" y="4790942"/>
                  <a:pt x="2300114" y="4790942"/>
                </a:cubicBezTo>
                <a:cubicBezTo>
                  <a:pt x="1225191" y="4790942"/>
                  <a:pt x="315633" y="4082932"/>
                  <a:pt x="12339" y="3107811"/>
                </a:cubicBezTo>
                <a:lnTo>
                  <a:pt x="0" y="3059824"/>
                </a:lnTo>
                <a:lnTo>
                  <a:pt x="245092" y="2973236"/>
                </a:lnTo>
                <a:lnTo>
                  <a:pt x="259876" y="3030736"/>
                </a:lnTo>
                <a:cubicBezTo>
                  <a:pt x="530354" y="3900348"/>
                  <a:pt x="1341498" y="4531752"/>
                  <a:pt x="2300114" y="4531752"/>
                </a:cubicBezTo>
                <a:cubicBezTo>
                  <a:pt x="3479949" y="4531752"/>
                  <a:pt x="4436395" y="3575306"/>
                  <a:pt x="4436395" y="2395471"/>
                </a:cubicBezTo>
                <a:cubicBezTo>
                  <a:pt x="4436395" y="1215636"/>
                  <a:pt x="3479949" y="259190"/>
                  <a:pt x="2300114" y="259190"/>
                </a:cubicBezTo>
                <a:lnTo>
                  <a:pt x="2300112" y="259190"/>
                </a:lnTo>
                <a:lnTo>
                  <a:pt x="2300112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/>
          <a:p>
            <a:endParaRPr altLang="en-US" lang="zh-CN"/>
          </a:p>
        </p:txBody>
      </p:sp>
      <p:sp>
        <p:nvSpPr>
          <p:cNvPr id="1048813" name="任意多边形 7"/>
          <p:cNvSpPr/>
          <p:nvPr/>
        </p:nvSpPr>
        <p:spPr>
          <a:xfrm>
            <a:off x="2303463" y="2152650"/>
            <a:ext cx="2654300" cy="3019425"/>
          </a:xfrm>
          <a:custGeom>
            <a:avLst/>
            <a:ahLst/>
            <a:cxnLst>
              <a:cxn ang="0">
                <a:pos x="1134279" y="0"/>
              </a:cxn>
              <a:cxn ang="0">
                <a:pos x="2654300" y="1509713"/>
              </a:cxn>
              <a:cxn ang="0">
                <a:pos x="1134279" y="3019425"/>
              </a:cxn>
              <a:cxn ang="0">
                <a:pos x="59462" y="2577241"/>
              </a:cxn>
              <a:cxn ang="0">
                <a:pos x="0" y="2512259"/>
              </a:cxn>
              <a:cxn ang="0">
                <a:pos x="122256" y="2404202"/>
              </a:cxn>
              <a:cxn ang="0">
                <a:pos x="174947" y="2461734"/>
              </a:cxn>
              <a:cxn ang="0">
                <a:pos x="1134279" y="2856074"/>
              </a:cxn>
              <a:cxn ang="0">
                <a:pos x="2490980" y="1509713"/>
              </a:cxn>
              <a:cxn ang="0">
                <a:pos x="1134279" y="163351"/>
              </a:cxn>
              <a:cxn ang="0">
                <a:pos x="1134278" y="163351"/>
              </a:cxn>
              <a:cxn ang="0">
                <a:pos x="1134278" y="0"/>
              </a:cxn>
              <a:cxn ang="0">
                <a:pos x="1134279" y="0"/>
              </a:cxn>
            </a:cxnLst>
            <a:rect l="0" t="0" r="0" b="0"/>
            <a:pathLst>
              <a:path w="3227233" h="3670480">
                <a:moveTo>
                  <a:pt x="1379114" y="0"/>
                </a:moveTo>
                <a:cubicBezTo>
                  <a:pt x="2399802" y="0"/>
                  <a:pt x="3227233" y="821665"/>
                  <a:pt x="3227233" y="1835240"/>
                </a:cubicBezTo>
                <a:cubicBezTo>
                  <a:pt x="3227233" y="2848815"/>
                  <a:pt x="2399802" y="3670480"/>
                  <a:pt x="1379114" y="3670480"/>
                </a:cubicBezTo>
                <a:cubicBezTo>
                  <a:pt x="868770" y="3670480"/>
                  <a:pt x="406740" y="3465064"/>
                  <a:pt x="72297" y="3132951"/>
                </a:cubicBezTo>
                <a:lnTo>
                  <a:pt x="0" y="3053958"/>
                </a:lnTo>
                <a:lnTo>
                  <a:pt x="148645" y="2922601"/>
                </a:lnTo>
                <a:lnTo>
                  <a:pt x="212709" y="2992539"/>
                </a:lnTo>
                <a:cubicBezTo>
                  <a:pt x="511218" y="3288717"/>
                  <a:pt x="923605" y="3471907"/>
                  <a:pt x="1379114" y="3471907"/>
                </a:cubicBezTo>
                <a:cubicBezTo>
                  <a:pt x="2290133" y="3471907"/>
                  <a:pt x="3028660" y="2739146"/>
                  <a:pt x="3028660" y="1835240"/>
                </a:cubicBezTo>
                <a:cubicBezTo>
                  <a:pt x="3028660" y="931334"/>
                  <a:pt x="2290133" y="198573"/>
                  <a:pt x="1379114" y="198573"/>
                </a:cubicBezTo>
                <a:lnTo>
                  <a:pt x="1379113" y="198573"/>
                </a:lnTo>
                <a:lnTo>
                  <a:pt x="1379113" y="0"/>
                </a:lnTo>
                <a:lnTo>
                  <a:pt x="1379114" y="0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 w="9525">
            <a:noFill/>
          </a:ln>
        </p:spPr>
        <p:txBody>
          <a:bodyPr/>
          <a:p>
            <a:endParaRPr altLang="en-US" lang="zh-CN"/>
          </a:p>
        </p:txBody>
      </p:sp>
      <p:sp>
        <p:nvSpPr>
          <p:cNvPr id="1048814" name="任意多边形 8"/>
          <p:cNvSpPr/>
          <p:nvPr/>
        </p:nvSpPr>
        <p:spPr>
          <a:xfrm>
            <a:off x="3025775" y="2582863"/>
            <a:ext cx="1492250" cy="2159000"/>
          </a:xfrm>
          <a:custGeom>
            <a:avLst/>
            <a:ahLst/>
            <a:cxnLst>
              <a:cxn ang="0">
                <a:pos x="412487" y="0"/>
              </a:cxn>
              <a:cxn ang="0">
                <a:pos x="1492250" y="1079500"/>
              </a:cxn>
              <a:cxn ang="0">
                <a:pos x="412487" y="2159000"/>
              </a:cxn>
              <a:cxn ang="0">
                <a:pos x="91399" y="2110468"/>
              </a:cxn>
              <a:cxn ang="0">
                <a:pos x="0" y="2077024"/>
              </a:cxn>
              <a:cxn ang="0">
                <a:pos x="44631" y="1969092"/>
              </a:cxn>
              <a:cxn ang="0">
                <a:pos x="126139" y="1998917"/>
              </a:cxn>
              <a:cxn ang="0">
                <a:pos x="412486" y="2042198"/>
              </a:cxn>
              <a:cxn ang="0">
                <a:pos x="1375418" y="1079500"/>
              </a:cxn>
              <a:cxn ang="0">
                <a:pos x="412486" y="116802"/>
              </a:cxn>
              <a:cxn ang="0">
                <a:pos x="412486" y="0"/>
              </a:cxn>
              <a:cxn ang="0">
                <a:pos x="412487" y="0"/>
              </a:cxn>
            </a:cxnLst>
            <a:rect l="0" t="0" r="0" b="0"/>
            <a:pathLst>
              <a:path w="1813995" h="2625144">
                <a:moveTo>
                  <a:pt x="501423" y="0"/>
                </a:moveTo>
                <a:cubicBezTo>
                  <a:pt x="1226336" y="0"/>
                  <a:pt x="1813995" y="587659"/>
                  <a:pt x="1813995" y="1312572"/>
                </a:cubicBezTo>
                <a:cubicBezTo>
                  <a:pt x="1813995" y="2037485"/>
                  <a:pt x="1226336" y="2625144"/>
                  <a:pt x="501423" y="2625144"/>
                </a:cubicBezTo>
                <a:cubicBezTo>
                  <a:pt x="365502" y="2625144"/>
                  <a:pt x="234406" y="2604484"/>
                  <a:pt x="111105" y="2566134"/>
                </a:cubicBezTo>
                <a:lnTo>
                  <a:pt x="0" y="2525469"/>
                </a:lnTo>
                <a:lnTo>
                  <a:pt x="54254" y="2394233"/>
                </a:lnTo>
                <a:lnTo>
                  <a:pt x="153336" y="2430498"/>
                </a:lnTo>
                <a:cubicBezTo>
                  <a:pt x="263297" y="2464699"/>
                  <a:pt x="380208" y="2483123"/>
                  <a:pt x="501422" y="2483123"/>
                </a:cubicBezTo>
                <a:cubicBezTo>
                  <a:pt x="1147899" y="2483123"/>
                  <a:pt x="1671973" y="1959049"/>
                  <a:pt x="1671973" y="1312572"/>
                </a:cubicBezTo>
                <a:cubicBezTo>
                  <a:pt x="1671973" y="666095"/>
                  <a:pt x="1147899" y="142021"/>
                  <a:pt x="501422" y="142021"/>
                </a:cubicBezTo>
                <a:lnTo>
                  <a:pt x="501422" y="0"/>
                </a:lnTo>
                <a:lnTo>
                  <a:pt x="501423" y="0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9525">
            <a:noFill/>
          </a:ln>
        </p:spPr>
        <p:txBody>
          <a:bodyPr/>
          <a:p>
            <a:endParaRPr altLang="en-US" lang="zh-CN"/>
          </a:p>
        </p:txBody>
      </p:sp>
      <p:sp>
        <p:nvSpPr>
          <p:cNvPr id="1048815" name="五边形 9"/>
          <p:cNvSpPr/>
          <p:nvPr/>
        </p:nvSpPr>
        <p:spPr>
          <a:xfrm>
            <a:off x="7958138" y="2205038"/>
            <a:ext cx="2730500" cy="619125"/>
          </a:xfrm>
          <a:prstGeom prst="homePlate">
            <a:avLst>
              <a:gd name="adj" fmla="val 50023"/>
            </a:avLst>
          </a:prstGeom>
          <a:solidFill>
            <a:schemeClr val="bg1">
              <a:alpha val="59999"/>
            </a:schemeClr>
          </a:solidFill>
          <a:ln w="9525">
            <a:noFill/>
          </a:ln>
        </p:spPr>
        <p:txBody>
          <a:bodyPr anchor="ctr"/>
          <a:lstStyle>
            <a:lvl1pPr algn="l" fontAlgn="base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fontAlgn="base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fontAlgn="base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fontAlgn="base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fontAlgn="base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endParaRPr altLang="en-US" sz="1800" lang="zh-CN">
              <a:solidFill>
                <a:srgbClr val="FFFFFF"/>
              </a:solidFill>
            </a:endParaRPr>
          </a:p>
        </p:txBody>
      </p:sp>
      <p:sp>
        <p:nvSpPr>
          <p:cNvPr id="1048816" name="任意多边形 10"/>
          <p:cNvSpPr/>
          <p:nvPr/>
        </p:nvSpPr>
        <p:spPr>
          <a:xfrm>
            <a:off x="10261600" y="2205038"/>
            <a:ext cx="504825" cy="619125"/>
          </a:xfrm>
          <a:custGeom>
            <a:avLst/>
            <a:ahLst/>
            <a:cxnLst>
              <a:cxn ang="0">
                <a:pos x="0" y="0"/>
              </a:cxn>
              <a:cxn ang="0">
                <a:pos x="195278" y="0"/>
              </a:cxn>
              <a:cxn ang="0">
                <a:pos x="504825" y="309563"/>
              </a:cxn>
              <a:cxn ang="0">
                <a:pos x="195278" y="619125"/>
              </a:cxn>
              <a:cxn ang="0">
                <a:pos x="0" y="619125"/>
              </a:cxn>
              <a:cxn ang="0">
                <a:pos x="309547" y="309563"/>
              </a:cxn>
              <a:cxn ang="0">
                <a:pos x="0" y="0"/>
              </a:cxn>
            </a:cxnLst>
            <a:rect l="0" t="0" r="0" b="0"/>
            <a:pathLst>
              <a:path w="504957" h="619256">
                <a:moveTo>
                  <a:pt x="0" y="0"/>
                </a:moveTo>
                <a:lnTo>
                  <a:pt x="195329" y="0"/>
                </a:lnTo>
                <a:lnTo>
                  <a:pt x="504957" y="309628"/>
                </a:lnTo>
                <a:lnTo>
                  <a:pt x="195329" y="619256"/>
                </a:lnTo>
                <a:lnTo>
                  <a:pt x="0" y="619256"/>
                </a:lnTo>
                <a:lnTo>
                  <a:pt x="309628" y="3096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altLang="en-US" lang="zh-CN"/>
          </a:p>
        </p:txBody>
      </p:sp>
      <p:sp>
        <p:nvSpPr>
          <p:cNvPr id="1048817" name="五边形 11"/>
          <p:cNvSpPr/>
          <p:nvPr/>
        </p:nvSpPr>
        <p:spPr>
          <a:xfrm>
            <a:off x="7958138" y="4024313"/>
            <a:ext cx="2730500" cy="619125"/>
          </a:xfrm>
          <a:prstGeom prst="homePlate">
            <a:avLst>
              <a:gd name="adj" fmla="val 50023"/>
            </a:avLst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lstStyle>
            <a:lvl1pPr algn="l" fontAlgn="base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fontAlgn="base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fontAlgn="base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fontAlgn="base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fontAlgn="base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endParaRPr altLang="en-US" sz="1800" lang="zh-CN">
              <a:solidFill>
                <a:srgbClr val="FFFFFF"/>
              </a:solidFill>
            </a:endParaRPr>
          </a:p>
        </p:txBody>
      </p:sp>
      <p:sp>
        <p:nvSpPr>
          <p:cNvPr id="1048818" name="任意多边形 16"/>
          <p:cNvSpPr/>
          <p:nvPr/>
        </p:nvSpPr>
        <p:spPr>
          <a:xfrm>
            <a:off x="10261600" y="4024313"/>
            <a:ext cx="504825" cy="619125"/>
          </a:xfrm>
          <a:custGeom>
            <a:avLst/>
            <a:ahLst/>
            <a:cxnLst>
              <a:cxn ang="0">
                <a:pos x="0" y="0"/>
              </a:cxn>
              <a:cxn ang="0">
                <a:pos x="195278" y="0"/>
              </a:cxn>
              <a:cxn ang="0">
                <a:pos x="504825" y="309563"/>
              </a:cxn>
              <a:cxn ang="0">
                <a:pos x="195278" y="619125"/>
              </a:cxn>
              <a:cxn ang="0">
                <a:pos x="0" y="619125"/>
              </a:cxn>
              <a:cxn ang="0">
                <a:pos x="309547" y="309563"/>
              </a:cxn>
              <a:cxn ang="0">
                <a:pos x="0" y="0"/>
              </a:cxn>
            </a:cxnLst>
            <a:rect l="0" t="0" r="0" b="0"/>
            <a:pathLst>
              <a:path w="504957" h="619256">
                <a:moveTo>
                  <a:pt x="0" y="0"/>
                </a:moveTo>
                <a:lnTo>
                  <a:pt x="195329" y="0"/>
                </a:lnTo>
                <a:lnTo>
                  <a:pt x="504957" y="309628"/>
                </a:lnTo>
                <a:lnTo>
                  <a:pt x="195329" y="619256"/>
                </a:lnTo>
                <a:lnTo>
                  <a:pt x="0" y="619256"/>
                </a:lnTo>
                <a:lnTo>
                  <a:pt x="309628" y="3096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altLang="en-US" lang="zh-CN"/>
          </a:p>
        </p:txBody>
      </p:sp>
      <p:sp>
        <p:nvSpPr>
          <p:cNvPr id="1048819" name="文本框 18"/>
          <p:cNvSpPr txBox="1"/>
          <p:nvPr/>
        </p:nvSpPr>
        <p:spPr>
          <a:xfrm>
            <a:off x="7751763" y="2309813"/>
            <a:ext cx="2716212" cy="369887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fontAlgn="base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fontAlgn="base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fontAlgn="base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fontAlgn="base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fontAlgn="base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b="1" sz="1800" lang="zh-CN">
                <a:solidFill>
                  <a:srgbClr val="B02B1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爱情是自由的</a:t>
            </a:r>
          </a:p>
        </p:txBody>
      </p:sp>
      <p:sp>
        <p:nvSpPr>
          <p:cNvPr id="1048820" name="文本框 19"/>
          <p:cNvSpPr txBox="1"/>
          <p:nvPr/>
        </p:nvSpPr>
        <p:spPr>
          <a:xfrm>
            <a:off x="7800975" y="4152900"/>
            <a:ext cx="2716213" cy="368300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fontAlgn="base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fontAlgn="base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fontAlgn="base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fontAlgn="base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fontAlgn="base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b="1" sz="1800" lang="zh-CN">
                <a:solidFill>
                  <a:srgbClr val="B02B1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法</a:t>
            </a:r>
            <a:r>
              <a:rPr altLang="zh-CN" b="1" sz="1800" lang="en-US">
                <a:solidFill>
                  <a:srgbClr val="B02B1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,</a:t>
            </a:r>
            <a:r>
              <a:rPr altLang="en-US" b="1" sz="1800" lang="zh-CN">
                <a:solidFill>
                  <a:srgbClr val="B02B1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道德</a:t>
            </a:r>
            <a:r>
              <a:rPr altLang="zh-CN" b="1" sz="1800" lang="en-US">
                <a:solidFill>
                  <a:srgbClr val="B02B1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,</a:t>
            </a:r>
            <a:r>
              <a:rPr altLang="en-US" b="1" sz="1800" lang="zh-CN">
                <a:solidFill>
                  <a:srgbClr val="B02B1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尺度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7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8" nodeType="with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10"/>
                                        <p:tgtEl>
                                          <p:spTgt spid="104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1">
                            <p:stCondLst>
                              <p:cond delay="500"/>
                            </p:stCondLst>
                            <p:childTnLst>
                              <p:par>
                                <p:cTn fill="hold" id="12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4"/>
                                        <p:tgtEl>
                                          <p:spTgt spid="104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">
                            <p:stCondLst>
                              <p:cond delay="1000"/>
                            </p:stCondLst>
                            <p:childTnLst>
                              <p:par>
                                <p:cTn fill="hold" id="16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8"/>
                                        <p:tgtEl>
                                          <p:spTgt spid="104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9">
                            <p:stCondLst>
                              <p:cond delay="1500"/>
                            </p:stCondLst>
                            <p:childTnLst>
                              <p:par>
                                <p:cTn fill="hold" id="20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22"/>
                                        <p:tgtEl>
                                          <p:spTgt spid="104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3">
                            <p:stCondLst>
                              <p:cond delay="2000"/>
                            </p:stCondLst>
                            <p:childTnLst>
                              <p:par>
                                <p:cTn fill="hold" id="24" nodeType="afterEffect" presetClass="entr" presetID="8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dur="2000" id="26"/>
                                        <p:tgtEl>
                                          <p:spTgt spid="104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7" nodeType="withEffect" presetClass="entr" presetID="8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dur="2000" id="29"/>
                                        <p:tgtEl>
                                          <p:spTgt spid="104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0" nodeType="withEffect" presetClass="entr" presetID="8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dur="2000" id="32"/>
                                        <p:tgtEl>
                                          <p:spTgt spid="104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33" nodeType="withEffect" presetClass="entr" presetID="8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dur="2000" id="35"/>
                                        <p:tgtEl>
                                          <p:spTgt spid="104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6">
                            <p:stCondLst>
                              <p:cond delay="4000"/>
                            </p:stCondLst>
                            <p:childTnLst>
                              <p:par>
                                <p:cTn fill="hold" grpId="0" id="37" nodeType="afterEffect" presetClass="entr" presetID="22" presetSubtype="8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250" id="39"/>
                                        <p:tgtEl>
                                          <p:spTgt spid="104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0">
                            <p:stCondLst>
                              <p:cond delay="4375"/>
                            </p:stCondLst>
                            <p:childTnLst>
                              <p:par>
                                <p:cTn fill="hold" grpId="0" id="41" nodeType="afterEffect" presetClass="entr" presetID="22" presetSubtype="8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250" id="43"/>
                                        <p:tgtEl>
                                          <p:spTgt spid="104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11" grpId="0"/>
      <p:bldP spid="1048815" grpId="0" animBg="1"/>
      <p:bldP spid="1048817" grpId="0" animBg="1"/>
      <p:bldP spid="1048819" grpId="0"/>
      <p:bldP spid="10488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6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en-US" lang="zh-CN" smtClean="0"/>
              <a:t>浅析王宝强离婚事件</a:t>
            </a:r>
            <a:endParaRPr altLang="en-US" lang="zh-CN"/>
          </a:p>
        </p:txBody>
      </p:sp>
      <p:sp>
        <p:nvSpPr>
          <p:cNvPr id="1048827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zh-CN" lang="en-US" smtClean="0"/>
          </a:p>
          <a:p>
            <a:endParaRPr altLang="zh-CN" lang="en-US"/>
          </a:p>
          <a:p>
            <a:endParaRPr altLang="zh-CN" lang="en-US" smtClean="0"/>
          </a:p>
          <a:p>
            <a:endParaRPr altLang="en-US" 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altLang="en-US" lang="zh-CN" smtClean="0"/>
              <a:t>事件经过</a:t>
            </a:r>
            <a:endParaRPr altLang="en-US" lang="zh-CN"/>
          </a:p>
        </p:txBody>
      </p:sp>
      <p:pic>
        <p:nvPicPr>
          <p:cNvPr id="2097157" name="内容占位符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155683" y="1325880"/>
            <a:ext cx="9880634" cy="5189829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4"/>
          <p:cNvGrpSpPr/>
          <p:nvPr/>
        </p:nvGrpSpPr>
        <p:grpSpPr>
          <a:xfrm>
            <a:off x="263525" y="188913"/>
            <a:ext cx="2463800" cy="271462"/>
            <a:chOff x="0" y="0"/>
            <a:chExt cx="3338688" cy="368424"/>
          </a:xfrm>
        </p:grpSpPr>
        <p:sp>
          <p:nvSpPr>
            <p:cNvPr id="1048595" name="矩形 1"/>
            <p:cNvSpPr/>
            <p:nvPr/>
          </p:nvSpPr>
          <p:spPr>
            <a:xfrm>
              <a:off x="0" y="0"/>
              <a:ext cx="216024" cy="216024"/>
            </a:xfrm>
            <a:prstGeom prst="rect"/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ctr"/>
            <a:p>
              <a:pPr algn="ctr" eaLnBrk="1" hangingPunct="1" lvl="0"/>
              <a:endParaRPr altLang="en-US" dirty="0" lang="zh-CN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48596" name="矩形 2"/>
            <p:cNvSpPr/>
            <p:nvPr/>
          </p:nvSpPr>
          <p:spPr>
            <a:xfrm>
              <a:off x="152400" y="152400"/>
              <a:ext cx="216024" cy="216024"/>
            </a:xfrm>
            <a:prstGeom prst="rect"/>
            <a:solidFill>
              <a:schemeClr val="bg1">
                <a:alpha val="59999"/>
              </a:schemeClr>
            </a:solidFill>
            <a:ln w="9525">
              <a:noFill/>
            </a:ln>
          </p:spPr>
          <p:txBody>
            <a:bodyPr anchor="ctr"/>
            <a:p>
              <a:pPr algn="ctr" eaLnBrk="1" hangingPunct="1" lvl="0"/>
              <a:endParaRPr altLang="en-US" dirty="0" lang="zh-CN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48597" name="矩形 3"/>
            <p:cNvSpPr/>
            <p:nvPr/>
          </p:nvSpPr>
          <p:spPr>
            <a:xfrm>
              <a:off x="3122664" y="108011"/>
              <a:ext cx="216024" cy="216024"/>
            </a:xfrm>
            <a:prstGeom prst="rect"/>
            <a:solidFill>
              <a:schemeClr val="bg1">
                <a:alpha val="50000"/>
              </a:schemeClr>
            </a:solidFill>
            <a:ln w="9525">
              <a:noFill/>
            </a:ln>
          </p:spPr>
          <p:txBody>
            <a:bodyPr anchor="ctr"/>
            <a:p>
              <a:pPr algn="ctr" eaLnBrk="1" hangingPunct="1" lvl="0"/>
              <a:endParaRPr altLang="en-US" dirty="0" lang="zh-CN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48598" name="矩形 5"/>
          <p:cNvSpPr/>
          <p:nvPr/>
        </p:nvSpPr>
        <p:spPr>
          <a:xfrm>
            <a:off x="969804" y="179388"/>
            <a:ext cx="1198880" cy="352425"/>
          </a:xfrm>
          <a:prstGeom prst="rect"/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 lvl="0"/>
            <a:r>
              <a:rPr altLang="en-US" dirty="0" sz="1600" lang="zh-CN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浅谈婚外情</a:t>
            </a:r>
          </a:p>
        </p:txBody>
      </p:sp>
      <p:pic>
        <p:nvPicPr>
          <p:cNvPr id="2097152" name="组合 6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571750" y="1670050"/>
            <a:ext cx="7473950" cy="4224338"/>
          </a:xfrm>
          <a:prstGeom prst="rect"/>
          <a:noFill/>
          <a:ln w="9525">
            <a:noFill/>
          </a:ln>
        </p:spPr>
      </p:pic>
      <p:sp>
        <p:nvSpPr>
          <p:cNvPr id="1048599" name="泪滴形 1222"/>
          <p:cNvSpPr/>
          <p:nvPr/>
        </p:nvSpPr>
        <p:spPr>
          <a:xfrm>
            <a:off x="2744788" y="2843213"/>
            <a:ext cx="533400" cy="533400"/>
          </a:xfrm>
          <a:custGeom>
            <a:avLst/>
            <a:ahLst/>
            <a:cxnLst>
              <a:cxn ang="0">
                <a:pos x="0" y="266700"/>
              </a:cxn>
              <a:cxn ang="0">
                <a:pos x="266700" y="0"/>
              </a:cxn>
              <a:cxn ang="0">
                <a:pos x="533400" y="0"/>
              </a:cxn>
              <a:cxn ang="0">
                <a:pos x="533400" y="266700"/>
              </a:cxn>
              <a:cxn ang="0">
                <a:pos x="266700" y="533400"/>
              </a:cxn>
              <a:cxn ang="0">
                <a:pos x="0" y="266700"/>
              </a:cxn>
            </a:cxnLst>
            <a:rect l="0" t="0" r="0" b="0"/>
            <a:pathLst>
              <a:path w="533400" h="533400">
                <a:moveTo>
                  <a:pt x="0" y="266700"/>
                </a:moveTo>
                <a:cubicBezTo>
                  <a:pt x="0" y="119406"/>
                  <a:pt x="119406" y="0"/>
                  <a:pt x="266700" y="0"/>
                </a:cubicBezTo>
                <a:lnTo>
                  <a:pt x="533400" y="0"/>
                </a:lnTo>
                <a:lnTo>
                  <a:pt x="533400" y="266700"/>
                </a:lnTo>
                <a:cubicBezTo>
                  <a:pt x="533400" y="413994"/>
                  <a:pt x="413994" y="533400"/>
                  <a:pt x="266700" y="533400"/>
                </a:cubicBezTo>
                <a:cubicBezTo>
                  <a:pt x="119406" y="533400"/>
                  <a:pt x="0" y="413994"/>
                  <a:pt x="0" y="266700"/>
                </a:cubicBezTo>
                <a:close/>
              </a:path>
            </a:pathLst>
          </a:custGeom>
          <a:solidFill>
            <a:schemeClr val="accent2">
              <a:alpha val="79999"/>
            </a:schemeClr>
          </a:solidFill>
          <a:ln w="9525">
            <a:noFill/>
          </a:ln>
        </p:spPr>
        <p:txBody>
          <a:bodyPr/>
          <a:p>
            <a:endParaRPr altLang="en-US" lang="zh-CN"/>
          </a:p>
        </p:txBody>
      </p:sp>
      <p:sp>
        <p:nvSpPr>
          <p:cNvPr id="1048600" name="泪滴形 1223"/>
          <p:cNvSpPr/>
          <p:nvPr/>
        </p:nvSpPr>
        <p:spPr>
          <a:xfrm>
            <a:off x="7866063" y="3727450"/>
            <a:ext cx="533400" cy="533400"/>
          </a:xfrm>
          <a:custGeom>
            <a:avLst/>
            <a:ahLst/>
            <a:cxnLst>
              <a:cxn ang="0">
                <a:pos x="0" y="266700"/>
              </a:cxn>
              <a:cxn ang="0">
                <a:pos x="266700" y="0"/>
              </a:cxn>
              <a:cxn ang="0">
                <a:pos x="533400" y="0"/>
              </a:cxn>
              <a:cxn ang="0">
                <a:pos x="533400" y="266700"/>
              </a:cxn>
              <a:cxn ang="0">
                <a:pos x="266700" y="533400"/>
              </a:cxn>
              <a:cxn ang="0">
                <a:pos x="0" y="266700"/>
              </a:cxn>
            </a:cxnLst>
            <a:rect l="0" t="0" r="0" b="0"/>
            <a:pathLst>
              <a:path w="533400" h="533400">
                <a:moveTo>
                  <a:pt x="0" y="266700"/>
                </a:moveTo>
                <a:cubicBezTo>
                  <a:pt x="0" y="119406"/>
                  <a:pt x="119406" y="0"/>
                  <a:pt x="266700" y="0"/>
                </a:cubicBezTo>
                <a:lnTo>
                  <a:pt x="533400" y="0"/>
                </a:lnTo>
                <a:lnTo>
                  <a:pt x="533400" y="266700"/>
                </a:lnTo>
                <a:cubicBezTo>
                  <a:pt x="533400" y="413994"/>
                  <a:pt x="413994" y="533400"/>
                  <a:pt x="266700" y="533400"/>
                </a:cubicBezTo>
                <a:cubicBezTo>
                  <a:pt x="119406" y="533400"/>
                  <a:pt x="0" y="413994"/>
                  <a:pt x="0" y="266700"/>
                </a:cubicBezTo>
                <a:close/>
              </a:path>
            </a:pathLst>
          </a:custGeom>
          <a:solidFill>
            <a:schemeClr val="accent2">
              <a:alpha val="79999"/>
            </a:schemeClr>
          </a:solidFill>
          <a:ln w="9525">
            <a:noFill/>
          </a:ln>
        </p:spPr>
        <p:txBody>
          <a:bodyPr/>
          <a:p>
            <a:endParaRPr altLang="en-US" lang="zh-CN"/>
          </a:p>
        </p:txBody>
      </p:sp>
      <p:sp>
        <p:nvSpPr>
          <p:cNvPr id="1048601" name="泪滴形 1224"/>
          <p:cNvSpPr/>
          <p:nvPr/>
        </p:nvSpPr>
        <p:spPr>
          <a:xfrm>
            <a:off x="8399463" y="5297488"/>
            <a:ext cx="533400" cy="533400"/>
          </a:xfrm>
          <a:custGeom>
            <a:avLst/>
            <a:ahLst/>
            <a:cxnLst>
              <a:cxn ang="0">
                <a:pos x="0" y="266700"/>
              </a:cxn>
              <a:cxn ang="0">
                <a:pos x="266700" y="0"/>
              </a:cxn>
              <a:cxn ang="0">
                <a:pos x="533400" y="0"/>
              </a:cxn>
              <a:cxn ang="0">
                <a:pos x="533400" y="266700"/>
              </a:cxn>
              <a:cxn ang="0">
                <a:pos x="266700" y="533400"/>
              </a:cxn>
              <a:cxn ang="0">
                <a:pos x="0" y="266700"/>
              </a:cxn>
            </a:cxnLst>
            <a:rect l="0" t="0" r="0" b="0"/>
            <a:pathLst>
              <a:path w="533400" h="533400">
                <a:moveTo>
                  <a:pt x="0" y="266700"/>
                </a:moveTo>
                <a:cubicBezTo>
                  <a:pt x="0" y="119406"/>
                  <a:pt x="119406" y="0"/>
                  <a:pt x="266700" y="0"/>
                </a:cubicBezTo>
                <a:lnTo>
                  <a:pt x="533400" y="0"/>
                </a:lnTo>
                <a:lnTo>
                  <a:pt x="533400" y="266700"/>
                </a:lnTo>
                <a:cubicBezTo>
                  <a:pt x="533400" y="413994"/>
                  <a:pt x="413994" y="533400"/>
                  <a:pt x="266700" y="533400"/>
                </a:cubicBezTo>
                <a:cubicBezTo>
                  <a:pt x="119406" y="533400"/>
                  <a:pt x="0" y="413994"/>
                  <a:pt x="0" y="266700"/>
                </a:cubicBezTo>
                <a:close/>
              </a:path>
            </a:pathLst>
          </a:custGeom>
          <a:solidFill>
            <a:schemeClr val="accent2">
              <a:alpha val="79999"/>
            </a:schemeClr>
          </a:solidFill>
          <a:ln w="9525">
            <a:noFill/>
          </a:ln>
        </p:spPr>
        <p:txBody>
          <a:bodyPr/>
          <a:p>
            <a:endParaRPr altLang="en-US" lang="zh-CN"/>
          </a:p>
        </p:txBody>
      </p:sp>
      <p:sp>
        <p:nvSpPr>
          <p:cNvPr id="1048602" name="泪滴形 1225"/>
          <p:cNvSpPr/>
          <p:nvPr/>
        </p:nvSpPr>
        <p:spPr>
          <a:xfrm>
            <a:off x="4573588" y="2309813"/>
            <a:ext cx="533400" cy="533400"/>
          </a:xfrm>
          <a:custGeom>
            <a:avLst/>
            <a:ahLst/>
            <a:cxnLst>
              <a:cxn ang="0">
                <a:pos x="0" y="266700"/>
              </a:cxn>
              <a:cxn ang="0">
                <a:pos x="266700" y="0"/>
              </a:cxn>
              <a:cxn ang="0">
                <a:pos x="533400" y="0"/>
              </a:cxn>
              <a:cxn ang="0">
                <a:pos x="533400" y="266700"/>
              </a:cxn>
              <a:cxn ang="0">
                <a:pos x="266700" y="533400"/>
              </a:cxn>
              <a:cxn ang="0">
                <a:pos x="0" y="266700"/>
              </a:cxn>
            </a:cxnLst>
            <a:rect l="0" t="0" r="0" b="0"/>
            <a:pathLst>
              <a:path w="533400" h="533400">
                <a:moveTo>
                  <a:pt x="0" y="266700"/>
                </a:moveTo>
                <a:cubicBezTo>
                  <a:pt x="0" y="119406"/>
                  <a:pt x="119406" y="0"/>
                  <a:pt x="266700" y="0"/>
                </a:cubicBezTo>
                <a:lnTo>
                  <a:pt x="533400" y="0"/>
                </a:lnTo>
                <a:lnTo>
                  <a:pt x="533400" y="266700"/>
                </a:lnTo>
                <a:cubicBezTo>
                  <a:pt x="533400" y="413994"/>
                  <a:pt x="413994" y="533400"/>
                  <a:pt x="266700" y="533400"/>
                </a:cubicBezTo>
                <a:cubicBezTo>
                  <a:pt x="119406" y="533400"/>
                  <a:pt x="0" y="413994"/>
                  <a:pt x="0" y="266700"/>
                </a:cubicBezTo>
                <a:close/>
              </a:path>
            </a:pathLst>
          </a:custGeom>
          <a:solidFill>
            <a:schemeClr val="accent2">
              <a:alpha val="79999"/>
            </a:schemeClr>
          </a:solidFill>
          <a:ln w="9525">
            <a:noFill/>
          </a:ln>
        </p:spPr>
        <p:txBody>
          <a:bodyPr/>
          <a:p>
            <a:endParaRPr altLang="en-US" lang="zh-CN"/>
          </a:p>
        </p:txBody>
      </p:sp>
      <p:sp>
        <p:nvSpPr>
          <p:cNvPr id="1048603" name="泪滴形 1226"/>
          <p:cNvSpPr/>
          <p:nvPr/>
        </p:nvSpPr>
        <p:spPr>
          <a:xfrm>
            <a:off x="4040188" y="4505325"/>
            <a:ext cx="533400" cy="533400"/>
          </a:xfrm>
          <a:custGeom>
            <a:avLst/>
            <a:ahLst/>
            <a:cxnLst>
              <a:cxn ang="0">
                <a:pos x="0" y="266700"/>
              </a:cxn>
              <a:cxn ang="0">
                <a:pos x="266700" y="0"/>
              </a:cxn>
              <a:cxn ang="0">
                <a:pos x="533400" y="0"/>
              </a:cxn>
              <a:cxn ang="0">
                <a:pos x="533400" y="266700"/>
              </a:cxn>
              <a:cxn ang="0">
                <a:pos x="266700" y="533400"/>
              </a:cxn>
              <a:cxn ang="0">
                <a:pos x="0" y="266700"/>
              </a:cxn>
            </a:cxnLst>
            <a:rect l="0" t="0" r="0" b="0"/>
            <a:pathLst>
              <a:path w="533400" h="533400">
                <a:moveTo>
                  <a:pt x="0" y="266700"/>
                </a:moveTo>
                <a:cubicBezTo>
                  <a:pt x="0" y="119406"/>
                  <a:pt x="119406" y="0"/>
                  <a:pt x="266700" y="0"/>
                </a:cubicBezTo>
                <a:lnTo>
                  <a:pt x="533400" y="0"/>
                </a:lnTo>
                <a:lnTo>
                  <a:pt x="533400" y="266700"/>
                </a:lnTo>
                <a:cubicBezTo>
                  <a:pt x="533400" y="413994"/>
                  <a:pt x="413994" y="533400"/>
                  <a:pt x="266700" y="533400"/>
                </a:cubicBezTo>
                <a:cubicBezTo>
                  <a:pt x="119406" y="533400"/>
                  <a:pt x="0" y="413994"/>
                  <a:pt x="0" y="266700"/>
                </a:cubicBezTo>
                <a:close/>
              </a:path>
            </a:pathLst>
          </a:custGeom>
          <a:solidFill>
            <a:schemeClr val="accent2">
              <a:alpha val="79999"/>
            </a:schemeClr>
          </a:solidFill>
          <a:ln w="9525">
            <a:noFill/>
          </a:ln>
        </p:spPr>
        <p:txBody>
          <a:bodyPr/>
          <a:p>
            <a:endParaRPr altLang="en-US" lang="zh-CN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7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8" nodeType="with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10"/>
                                        <p:tgtEl>
                                          <p:spTgt spid="104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1">
                            <p:stCondLst>
                              <p:cond delay="500"/>
                            </p:stCondLst>
                            <p:childTnLst>
                              <p:par>
                                <p:cTn fill="hold" id="12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500" id="14"/>
                                        <p:tgtEl>
                                          <p:spTgt spid="209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">
                            <p:stCondLst>
                              <p:cond delay="2000"/>
                            </p:stCondLst>
                            <p:childTnLst>
                              <p:par>
                                <p:cTn fill="hold" id="16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18"/>
                                        <p:tgtEl>
                                          <p:spTgt spid="104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21"/>
                                        <p:tgtEl>
                                          <p:spTgt spid="104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2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24"/>
                                        <p:tgtEl>
                                          <p:spTgt spid="104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27"/>
                                        <p:tgtEl>
                                          <p:spTgt spid="104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8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30"/>
                                        <p:tgtEl>
                                          <p:spTgt spid="104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内容占位符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267535" y="365125"/>
            <a:ext cx="9656929" cy="5988486"/>
          </a:xfrm>
          <a:prstGeom prst="rect"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altLang="en-US" lang="zh-CN"/>
          </a:p>
        </p:txBody>
      </p:sp>
      <p:pic>
        <p:nvPicPr>
          <p:cNvPr id="2097159" name="内容占位符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214650" y="365125"/>
            <a:ext cx="9212610" cy="6025987"/>
          </a:xfrm>
          <a:prstGeom prst="rect"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altLang="en-US" lang="zh-CN" smtClean="0"/>
              <a:t>与此同时</a:t>
            </a:r>
            <a:endParaRPr altLang="en-US" lang="zh-CN"/>
          </a:p>
        </p:txBody>
      </p:sp>
      <p:pic>
        <p:nvPicPr>
          <p:cNvPr id="2097160" name="内容占位符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38379" y="1978925"/>
            <a:ext cx="10315241" cy="2825856"/>
          </a:xfrm>
          <a:prstGeom prst="rect"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/>
          <a:tile algn="tl" flip="none" sx="100000" sy="100000" tx="0" ty="0"/>
        </a:blipFill>
      </p:bgPr>
    </p:bg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37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 lang="zh-CN" smtClean="0"/>
              <a:t>不谈王宝强差点被谋杀阴谋论</a:t>
            </a:r>
            <a:endParaRPr altLang="zh-CN" lang="en-US" smtClean="0"/>
          </a:p>
          <a:p>
            <a:r>
              <a:rPr altLang="en-US" lang="zh-CN"/>
              <a:t>不</a:t>
            </a:r>
            <a:r>
              <a:rPr altLang="en-US" lang="zh-CN" smtClean="0"/>
              <a:t>谈这件事出来之后在社会上引起的反响</a:t>
            </a:r>
            <a:endParaRPr altLang="zh-CN" lang="en-US" smtClean="0"/>
          </a:p>
          <a:p>
            <a:r>
              <a:rPr altLang="en-US" lang="zh-CN"/>
              <a:t>不</a:t>
            </a:r>
            <a:r>
              <a:rPr altLang="en-US" lang="zh-CN" smtClean="0"/>
              <a:t>谈</a:t>
            </a:r>
            <a:r>
              <a:rPr altLang="zh-CN" lang="en-US" smtClean="0"/>
              <a:t>10</a:t>
            </a:r>
            <a:r>
              <a:rPr altLang="en-US" lang="zh-CN" smtClean="0"/>
              <a:t>月</a:t>
            </a:r>
            <a:r>
              <a:rPr altLang="zh-CN" lang="en-US" smtClean="0"/>
              <a:t>18</a:t>
            </a:r>
            <a:r>
              <a:rPr altLang="en-US" lang="zh-CN" smtClean="0"/>
              <a:t>日开庭</a:t>
            </a:r>
            <a:endParaRPr altLang="zh-CN" lang="en-US" smtClean="0"/>
          </a:p>
          <a:p>
            <a:r>
              <a:rPr altLang="en-US" lang="zh-CN"/>
              <a:t>不</a:t>
            </a:r>
            <a:r>
              <a:rPr altLang="en-US" lang="zh-CN" smtClean="0"/>
              <a:t>谈为微博创造的</a:t>
            </a:r>
            <a:r>
              <a:rPr altLang="en-US" lang="zh-CN"/>
              <a:t>不</a:t>
            </a:r>
            <a:r>
              <a:rPr altLang="en-US" lang="zh-CN" smtClean="0"/>
              <a:t>止</a:t>
            </a:r>
            <a:r>
              <a:rPr altLang="zh-CN" lang="en-US" smtClean="0"/>
              <a:t>5</a:t>
            </a:r>
            <a:r>
              <a:rPr altLang="en-US" lang="zh-CN" smtClean="0"/>
              <a:t>个亿的收益</a:t>
            </a:r>
            <a:endParaRPr altLang="zh-CN" lang="en-US" smtClean="0"/>
          </a:p>
          <a:p>
            <a:r>
              <a:rPr altLang="en-US" lang="zh-CN"/>
              <a:t>不</a:t>
            </a:r>
            <a:r>
              <a:rPr altLang="en-US" lang="zh-CN" smtClean="0"/>
              <a:t>谈为什么只讲这件事不讲陈赫文章，是不是性别歧视</a:t>
            </a:r>
            <a:endParaRPr altLang="zh-CN" lang="en-US" smtClean="0"/>
          </a:p>
          <a:p>
            <a:r>
              <a:rPr altLang="en-US" lang="zh-CN"/>
              <a:t>不</a:t>
            </a:r>
            <a:r>
              <a:rPr altLang="en-US" lang="zh-CN" smtClean="0"/>
              <a:t>谈女权</a:t>
            </a:r>
            <a:endParaRPr altLang="zh-CN" lang="en-US" smtClean="0"/>
          </a:p>
          <a:p>
            <a:r>
              <a:rPr altLang="en-US" lang="zh-CN"/>
              <a:t>仅仅分</a:t>
            </a:r>
            <a:r>
              <a:rPr altLang="en-US" lang="zh-CN" smtClean="0"/>
              <a:t>析离婚前，王马二人一些动作</a:t>
            </a:r>
            <a:endParaRPr altLang="en-US" 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内容占位符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193042" y="2169994"/>
            <a:ext cx="9526772" cy="3357525"/>
          </a:xfrm>
          <a:prstGeom prst="rect"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altLang="en-US" lang="zh-CN"/>
              <a:t>外</a:t>
            </a:r>
            <a:r>
              <a:rPr altLang="en-US" lang="zh-CN" smtClean="0"/>
              <a:t>貌决不能成为婚姻的决定因素</a:t>
            </a:r>
            <a:endParaRPr altLang="en-US" lang="zh-CN"/>
          </a:p>
        </p:txBody>
      </p:sp>
      <p:sp>
        <p:nvSpPr>
          <p:cNvPr id="1048839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zh-CN" lang="zh-CN"/>
              <a:t>对男人来讲，如果仅仅凭外貌选择伴侣，等伴侣不再漂亮，又该作何打算，离婚必然背负骂名，然而继续和一个不爱的人在一起又是一种煎熬。况且，有些漂亮的女人也心狠手辣，寄生于男人，处处算计如何转移男人的财产到自己账户上，若是选择这样的女人作为伴侣，则是自讨苦吃，自作自受。</a:t>
            </a:r>
          </a:p>
          <a:p>
            <a:r>
              <a:rPr altLang="zh-CN" lang="zh-CN" smtClean="0"/>
              <a:t>对</a:t>
            </a:r>
            <a:r>
              <a:rPr altLang="en-US" lang="zh-CN" smtClean="0"/>
              <a:t>女</a:t>
            </a:r>
            <a:r>
              <a:rPr altLang="zh-CN" lang="zh-CN" smtClean="0"/>
              <a:t>人来</a:t>
            </a:r>
            <a:r>
              <a:rPr altLang="zh-CN" lang="zh-CN"/>
              <a:t>讲，随着时间流逝，再美丽的容颜都会被时光刻上道道皱纹，最终丧失作为伴侣的资本。三国时期，曹丕强纳甄姬，等到甄姬人老珠黄之时，曹丕另有新欢，最终赐死了甄姬。因此想凭借自己的长相成就一段姻缘的女性，我认为终究是不会幸福的。</a:t>
            </a:r>
          </a:p>
          <a:p>
            <a:endParaRPr altLang="en-US" 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标题 1"/>
          <p:cNvSpPr>
            <a:spLocks noGrp="1"/>
          </p:cNvSpPr>
          <p:nvPr>
            <p:ph type="title"/>
          </p:nvPr>
        </p:nvSpPr>
        <p:spPr>
          <a:xfrm>
            <a:off x="669370" y="-150126"/>
            <a:ext cx="10515600" cy="1325563"/>
          </a:xfrm>
        </p:spPr>
        <p:txBody>
          <a:bodyPr/>
          <a:p>
            <a:pPr algn="ctr"/>
            <a:r>
              <a:rPr altLang="en-US" lang="zh-CN"/>
              <a:t>爸爸去哪儿</a:t>
            </a:r>
          </a:p>
        </p:txBody>
      </p:sp>
      <p:pic>
        <p:nvPicPr>
          <p:cNvPr id="2097162" name="内容占位符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343053" y="839361"/>
            <a:ext cx="4489511" cy="2990944"/>
          </a:xfrm>
        </p:spPr>
      </p:pic>
      <p:pic>
        <p:nvPicPr>
          <p:cNvPr id="2097163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5832564" y="839361"/>
            <a:ext cx="4489513" cy="2990944"/>
          </a:xfrm>
          <a:prstGeom prst="rect"/>
        </p:spPr>
      </p:pic>
      <p:pic>
        <p:nvPicPr>
          <p:cNvPr id="2097164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343052" y="3635045"/>
            <a:ext cx="4489511" cy="2990943"/>
          </a:xfrm>
          <a:prstGeom prst="rect"/>
        </p:spPr>
      </p:pic>
      <p:pic>
        <p:nvPicPr>
          <p:cNvPr id="2097165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5832563" y="3830305"/>
            <a:ext cx="4489511" cy="2795683"/>
          </a:xfrm>
          <a:prstGeom prst="rect"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zh-CN"/>
              <a:t>不能选择对自己没有感情的伴侣</a:t>
            </a:r>
            <a:endParaRPr altLang="en-US" lang="zh-CN"/>
          </a:p>
        </p:txBody>
      </p:sp>
      <p:sp>
        <p:nvSpPr>
          <p:cNvPr id="104884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zh-CN" lang="zh-CN" smtClean="0"/>
              <a:t>单</a:t>
            </a:r>
            <a:r>
              <a:rPr altLang="zh-CN" lang="zh-CN"/>
              <a:t>方面的感情不能持久。</a:t>
            </a:r>
          </a:p>
          <a:p>
            <a:r>
              <a:rPr altLang="zh-CN" lang="zh-CN" smtClean="0"/>
              <a:t>有</a:t>
            </a:r>
            <a:r>
              <a:rPr altLang="zh-CN" lang="zh-CN"/>
              <a:t>些人总是把自己当成圣母，以为自己一直对另一个人付出，最后总能</a:t>
            </a:r>
            <a:r>
              <a:rPr altLang="zh-CN" lang="en-US"/>
              <a:t>“</a:t>
            </a:r>
            <a:r>
              <a:rPr altLang="zh-CN" lang="zh-CN"/>
              <a:t>铁杆磨成针</a:t>
            </a:r>
            <a:r>
              <a:rPr altLang="zh-CN" lang="en-US"/>
              <a:t>”</a:t>
            </a:r>
            <a:r>
              <a:rPr altLang="zh-CN" lang="zh-CN"/>
              <a:t>，感动对方，让对方爱自己，殊不知这是徒劳无功的。人家想要吃一个香蕉，我们给人家一筐苹果，虽然令人感动，但事实上并没有满足人家的需求，又怎么可能让对方爱上自己</a:t>
            </a:r>
            <a:r>
              <a:rPr altLang="zh-CN" lang="zh-CN" smtClean="0"/>
              <a:t>。</a:t>
            </a:r>
            <a:endParaRPr altLang="zh-CN" lang="en-US" smtClean="0"/>
          </a:p>
          <a:p>
            <a:r>
              <a:rPr altLang="zh-CN" lang="en-US" smtClean="0"/>
              <a:t>——</a:t>
            </a:r>
            <a:r>
              <a:rPr altLang="en-US" lang="zh-CN" smtClean="0"/>
              <a:t>得不到的永远在骚动，被偏爱的有恃无恐</a:t>
            </a:r>
            <a:endParaRPr altLang="zh-CN" lang="zh-CN"/>
          </a:p>
          <a:p>
            <a:endParaRPr altLang="en-US" 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altLang="en-US" lang="zh-CN"/>
          </a:p>
        </p:txBody>
      </p:sp>
      <p:pic>
        <p:nvPicPr>
          <p:cNvPr id="2097166" name="内容占位符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392072" y="490817"/>
            <a:ext cx="8471348" cy="6054636"/>
          </a:xfrm>
          <a:prstGeom prst="rect"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altLang="zh-CN" lang="zh-CN"/>
              <a:t>尽量选择与自己有很多共同话题的人作伴侣</a:t>
            </a:r>
            <a:br>
              <a:rPr altLang="zh-CN" lang="zh-CN"/>
            </a:br>
            <a:endParaRPr altLang="en-US" lang="zh-CN"/>
          </a:p>
        </p:txBody>
      </p:sp>
      <p:sp>
        <p:nvSpPr>
          <p:cNvPr id="1048845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zh-CN" lang="zh-CN"/>
              <a:t>夫妻就共同话题讨论的过程，也是促进夫妻交流，增进夫妻感情的过程。很多婚外情产生的原因，都有</a:t>
            </a:r>
            <a:r>
              <a:rPr altLang="zh-CN" lang="en-US"/>
              <a:t>“</a:t>
            </a:r>
            <a:r>
              <a:rPr altLang="zh-CN" lang="zh-CN"/>
              <a:t>觉得对方不可理喻</a:t>
            </a:r>
            <a:r>
              <a:rPr altLang="zh-CN" lang="en-US"/>
              <a:t>”</a:t>
            </a:r>
            <a:r>
              <a:rPr altLang="zh-CN" lang="zh-CN"/>
              <a:t>这一点，但若是双方经常交流，则可尽早</a:t>
            </a:r>
            <a:r>
              <a:rPr altLang="zh-CN" lang="en-US"/>
              <a:t>“</a:t>
            </a:r>
            <a:r>
              <a:rPr altLang="zh-CN" lang="zh-CN"/>
              <a:t>化干戈为玉帛</a:t>
            </a:r>
            <a:r>
              <a:rPr altLang="zh-CN" lang="en-US"/>
              <a:t>”</a:t>
            </a:r>
            <a:r>
              <a:rPr altLang="zh-CN" lang="zh-CN"/>
              <a:t>，小三也难以找到缝隙</a:t>
            </a:r>
            <a:r>
              <a:rPr altLang="zh-CN" lang="en-US"/>
              <a:t>“</a:t>
            </a:r>
            <a:r>
              <a:rPr altLang="zh-CN" lang="zh-CN"/>
              <a:t>暗度陈仓</a:t>
            </a:r>
            <a:r>
              <a:rPr altLang="zh-CN" lang="en-US"/>
              <a:t>”</a:t>
            </a:r>
            <a:r>
              <a:rPr altLang="zh-CN" lang="zh-CN"/>
              <a:t>。</a:t>
            </a:r>
          </a:p>
          <a:p>
            <a:r>
              <a:rPr altLang="en-US" lang="zh-CN" smtClean="0"/>
              <a:t>在</a:t>
            </a:r>
            <a:r>
              <a:rPr altLang="en-US" lang="zh-CN"/>
              <a:t>他</a:t>
            </a:r>
            <a:r>
              <a:rPr altLang="en-US" lang="zh-CN" smtClean="0"/>
              <a:t>们的婚姻中，显然没有考虑共同兴趣这个问题，本来都是两个世界的人却不愿意主动沟通，最终他们的感情必将随着时间的消磨而消失殆尽</a:t>
            </a:r>
            <a:endParaRPr altLang="en-US"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圆角矩形 4"/>
          <p:cNvSpPr/>
          <p:nvPr/>
        </p:nvSpPr>
        <p:spPr>
          <a:xfrm>
            <a:off x="360045" y="600710"/>
            <a:ext cx="6336665" cy="720090"/>
          </a:xfrm>
          <a:prstGeom prst="roundRect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altLang="en-US" lang="zh-CN"/>
          </a:p>
        </p:txBody>
      </p:sp>
      <p:grpSp>
        <p:nvGrpSpPr>
          <p:cNvPr id="57" name="组合 6"/>
          <p:cNvGrpSpPr/>
          <p:nvPr/>
        </p:nvGrpSpPr>
        <p:grpSpPr>
          <a:xfrm>
            <a:off x="596900" y="3036888"/>
            <a:ext cx="3879850" cy="3811587"/>
            <a:chOff x="0" y="0"/>
            <a:chExt cx="3879849" cy="3811588"/>
          </a:xfrm>
        </p:grpSpPr>
        <p:sp>
          <p:nvSpPr>
            <p:cNvPr id="1048605" name="Freeform 5"/>
            <p:cNvSpPr>
              <a:spLocks noEditPoints="1"/>
            </p:cNvSpPr>
            <p:nvPr/>
          </p:nvSpPr>
          <p:spPr>
            <a:xfrm>
              <a:off x="0" y="0"/>
              <a:ext cx="3879849" cy="3811588"/>
            </a:xfrm>
            <a:custGeom>
              <a:avLst/>
              <a:ahLst/>
              <a:cxnLst>
                <a:cxn ang="0">
                  <a:pos x="3186697" y="2750816"/>
                </a:cxn>
                <a:cxn ang="0">
                  <a:pos x="3186697" y="2921618"/>
                </a:cxn>
                <a:cxn ang="0">
                  <a:pos x="3222705" y="3299181"/>
                </a:cxn>
                <a:cxn ang="0">
                  <a:pos x="2574563" y="3308171"/>
                </a:cxn>
                <a:cxn ang="0">
                  <a:pos x="2232489" y="3793609"/>
                </a:cxn>
                <a:cxn ang="0">
                  <a:pos x="450098" y="3811588"/>
                </a:cxn>
                <a:cxn ang="0">
                  <a:pos x="855187" y="2633951"/>
                </a:cxn>
                <a:cxn ang="0">
                  <a:pos x="801175" y="539376"/>
                </a:cxn>
                <a:cxn ang="0">
                  <a:pos x="2493546" y="242719"/>
                </a:cxn>
                <a:cxn ang="0">
                  <a:pos x="3330729" y="961887"/>
                </a:cxn>
                <a:cxn ang="0">
                  <a:pos x="3411747" y="1366418"/>
                </a:cxn>
                <a:cxn ang="0">
                  <a:pos x="3402745" y="1833877"/>
                </a:cxn>
                <a:cxn ang="0">
                  <a:pos x="3654800" y="2121544"/>
                </a:cxn>
                <a:cxn ang="0">
                  <a:pos x="3456756" y="2292347"/>
                </a:cxn>
                <a:cxn ang="0">
                  <a:pos x="3375739" y="2615972"/>
                </a:cxn>
                <a:cxn ang="0">
                  <a:pos x="3186697" y="2732837"/>
                </a:cxn>
                <a:cxn ang="0">
                  <a:pos x="3186697" y="2750816"/>
                </a:cxn>
                <a:cxn ang="0">
                  <a:pos x="1953427" y="647251"/>
                </a:cxn>
                <a:cxn ang="0">
                  <a:pos x="972213" y="1555200"/>
                </a:cxn>
                <a:cxn ang="0">
                  <a:pos x="1953427" y="2454159"/>
                </a:cxn>
                <a:cxn ang="0">
                  <a:pos x="2934642" y="1555200"/>
                </a:cxn>
                <a:cxn ang="0">
                  <a:pos x="1953427" y="647251"/>
                </a:cxn>
              </a:cxnLst>
              <a:rect l="0" t="0" r="0" b="0"/>
              <a:pathLst>
                <a:path w="431" h="424">
                  <a:moveTo>
                    <a:pt x="354" y="306"/>
                  </a:moveTo>
                  <a:cubicBezTo>
                    <a:pt x="351" y="312"/>
                    <a:pt x="354" y="318"/>
                    <a:pt x="354" y="325"/>
                  </a:cubicBezTo>
                  <a:cubicBezTo>
                    <a:pt x="354" y="339"/>
                    <a:pt x="358" y="353"/>
                    <a:pt x="358" y="367"/>
                  </a:cubicBezTo>
                  <a:cubicBezTo>
                    <a:pt x="334" y="370"/>
                    <a:pt x="310" y="368"/>
                    <a:pt x="286" y="368"/>
                  </a:cubicBezTo>
                  <a:cubicBezTo>
                    <a:pt x="263" y="368"/>
                    <a:pt x="248" y="422"/>
                    <a:pt x="248" y="422"/>
                  </a:cubicBezTo>
                  <a:cubicBezTo>
                    <a:pt x="50" y="424"/>
                    <a:pt x="50" y="424"/>
                    <a:pt x="50" y="424"/>
                  </a:cubicBezTo>
                  <a:cubicBezTo>
                    <a:pt x="140" y="380"/>
                    <a:pt x="95" y="293"/>
                    <a:pt x="95" y="293"/>
                  </a:cubicBezTo>
                  <a:cubicBezTo>
                    <a:pt x="0" y="155"/>
                    <a:pt x="89" y="60"/>
                    <a:pt x="89" y="60"/>
                  </a:cubicBezTo>
                  <a:cubicBezTo>
                    <a:pt x="161" y="0"/>
                    <a:pt x="277" y="27"/>
                    <a:pt x="277" y="27"/>
                  </a:cubicBezTo>
                  <a:cubicBezTo>
                    <a:pt x="317" y="40"/>
                    <a:pt x="354" y="67"/>
                    <a:pt x="370" y="107"/>
                  </a:cubicBezTo>
                  <a:cubicBezTo>
                    <a:pt x="375" y="120"/>
                    <a:pt x="379" y="138"/>
                    <a:pt x="379" y="152"/>
                  </a:cubicBezTo>
                  <a:cubicBezTo>
                    <a:pt x="379" y="170"/>
                    <a:pt x="371" y="187"/>
                    <a:pt x="378" y="204"/>
                  </a:cubicBezTo>
                  <a:cubicBezTo>
                    <a:pt x="384" y="216"/>
                    <a:pt x="397" y="227"/>
                    <a:pt x="406" y="236"/>
                  </a:cubicBezTo>
                  <a:cubicBezTo>
                    <a:pt x="406" y="236"/>
                    <a:pt x="431" y="253"/>
                    <a:pt x="384" y="255"/>
                  </a:cubicBezTo>
                  <a:cubicBezTo>
                    <a:pt x="382" y="255"/>
                    <a:pt x="375" y="288"/>
                    <a:pt x="375" y="291"/>
                  </a:cubicBezTo>
                  <a:cubicBezTo>
                    <a:pt x="375" y="291"/>
                    <a:pt x="357" y="299"/>
                    <a:pt x="354" y="304"/>
                  </a:cubicBezTo>
                  <a:cubicBezTo>
                    <a:pt x="354" y="304"/>
                    <a:pt x="354" y="305"/>
                    <a:pt x="354" y="306"/>
                  </a:cubicBezTo>
                  <a:close/>
                  <a:moveTo>
                    <a:pt x="217" y="72"/>
                  </a:moveTo>
                  <a:cubicBezTo>
                    <a:pt x="157" y="72"/>
                    <a:pt x="108" y="117"/>
                    <a:pt x="108" y="173"/>
                  </a:cubicBezTo>
                  <a:cubicBezTo>
                    <a:pt x="108" y="228"/>
                    <a:pt x="157" y="273"/>
                    <a:pt x="217" y="273"/>
                  </a:cubicBezTo>
                  <a:cubicBezTo>
                    <a:pt x="277" y="273"/>
                    <a:pt x="326" y="228"/>
                    <a:pt x="326" y="173"/>
                  </a:cubicBezTo>
                  <a:cubicBezTo>
                    <a:pt x="326" y="117"/>
                    <a:pt x="277" y="72"/>
                    <a:pt x="217" y="72"/>
                  </a:cubicBezTo>
                  <a:close/>
                </a:path>
              </a:pathLst>
            </a:custGeom>
            <a:solidFill>
              <a:schemeClr val="bg1">
                <a:alpha val="79999"/>
              </a:schemeClr>
            </a:solidFill>
            <a:ln w="9525"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06" name="Freeform 6"/>
            <p:cNvSpPr/>
            <p:nvPr/>
          </p:nvSpPr>
          <p:spPr>
            <a:xfrm>
              <a:off x="1611312" y="1006475"/>
              <a:ext cx="900112" cy="1025525"/>
            </a:xfrm>
            <a:custGeom>
              <a:avLst/>
              <a:ahLst/>
              <a:cxnLst>
                <a:cxn ang="0">
                  <a:pos x="216027" y="1025525"/>
                </a:cxn>
                <a:cxn ang="0">
                  <a:pos x="225028" y="278871"/>
                </a:cxn>
                <a:cxn ang="0">
                  <a:pos x="900112" y="0"/>
                </a:cxn>
              </a:cxnLst>
              <a:rect l="0" t="0" r="0" b="0"/>
              <a:pathLst>
                <a:path w="100" h="114">
                  <a:moveTo>
                    <a:pt x="24" y="114"/>
                  </a:moveTo>
                  <a:cubicBezTo>
                    <a:pt x="24" y="114"/>
                    <a:pt x="0" y="53"/>
                    <a:pt x="25" y="31"/>
                  </a:cubicBezTo>
                  <a:cubicBezTo>
                    <a:pt x="50" y="9"/>
                    <a:pt x="100" y="0"/>
                    <a:pt x="100" y="0"/>
                  </a:cubicBezTo>
                </a:path>
              </a:pathLst>
            </a:custGeom>
            <a:solidFill>
              <a:srgbClr val="1C8937">
                <a:alpha val="70000"/>
              </a:srgbClr>
            </a:solidFill>
            <a:ln w="9525"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07" name="Freeform 7"/>
            <p:cNvSpPr/>
            <p:nvPr/>
          </p:nvSpPr>
          <p:spPr>
            <a:xfrm>
              <a:off x="1827212" y="1006475"/>
              <a:ext cx="765175" cy="1025525"/>
            </a:xfrm>
            <a:custGeom>
              <a:avLst/>
              <a:ahLst/>
              <a:cxnLst>
                <a:cxn ang="0">
                  <a:pos x="684156" y="0"/>
                </a:cxn>
                <a:cxn ang="0">
                  <a:pos x="675154" y="719667"/>
                </a:cxn>
                <a:cxn ang="0">
                  <a:pos x="0" y="1025525"/>
                </a:cxn>
              </a:cxnLst>
              <a:rect l="0" t="0" r="0" b="0"/>
              <a:pathLst>
                <a:path w="85" h="114">
                  <a:moveTo>
                    <a:pt x="76" y="0"/>
                  </a:moveTo>
                  <a:cubicBezTo>
                    <a:pt x="76" y="0"/>
                    <a:pt x="85" y="48"/>
                    <a:pt x="75" y="80"/>
                  </a:cubicBezTo>
                  <a:cubicBezTo>
                    <a:pt x="64" y="111"/>
                    <a:pt x="0" y="114"/>
                    <a:pt x="0" y="114"/>
                  </a:cubicBezTo>
                </a:path>
              </a:pathLst>
            </a:custGeom>
            <a:solidFill>
              <a:srgbClr val="1C8937">
                <a:alpha val="70000"/>
              </a:srgbClr>
            </a:solidFill>
            <a:ln w="9525"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08" name="Freeform 8"/>
            <p:cNvSpPr/>
            <p:nvPr/>
          </p:nvSpPr>
          <p:spPr>
            <a:xfrm>
              <a:off x="1809749" y="1096962"/>
              <a:ext cx="638175" cy="962025"/>
            </a:xfrm>
            <a:custGeom>
              <a:avLst/>
              <a:ahLst/>
              <a:cxnLst>
                <a:cxn ang="0">
                  <a:pos x="0" y="962025"/>
                </a:cxn>
                <a:cxn ang="0">
                  <a:pos x="314593" y="476517"/>
                </a:cxn>
                <a:cxn ang="0">
                  <a:pos x="467396" y="233763"/>
                </a:cxn>
                <a:cxn ang="0">
                  <a:pos x="638175" y="0"/>
                </a:cxn>
                <a:cxn ang="0">
                  <a:pos x="638175" y="0"/>
                </a:cxn>
                <a:cxn ang="0">
                  <a:pos x="494361" y="251745"/>
                </a:cxn>
                <a:cxn ang="0">
                  <a:pos x="332570" y="485508"/>
                </a:cxn>
                <a:cxn ang="0">
                  <a:pos x="0" y="962025"/>
                </a:cxn>
              </a:cxnLst>
              <a:rect l="0" t="0" r="0" b="0"/>
              <a:pathLst>
                <a:path w="71" h="107">
                  <a:moveTo>
                    <a:pt x="0" y="107"/>
                  </a:moveTo>
                  <a:cubicBezTo>
                    <a:pt x="12" y="89"/>
                    <a:pt x="23" y="71"/>
                    <a:pt x="35" y="53"/>
                  </a:cubicBezTo>
                  <a:cubicBezTo>
                    <a:pt x="40" y="44"/>
                    <a:pt x="46" y="35"/>
                    <a:pt x="52" y="26"/>
                  </a:cubicBezTo>
                  <a:cubicBezTo>
                    <a:pt x="58" y="17"/>
                    <a:pt x="64" y="9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6" y="10"/>
                    <a:pt x="60" y="19"/>
                    <a:pt x="55" y="28"/>
                  </a:cubicBezTo>
                  <a:cubicBezTo>
                    <a:pt x="49" y="37"/>
                    <a:pt x="43" y="46"/>
                    <a:pt x="37" y="54"/>
                  </a:cubicBezTo>
                  <a:cubicBezTo>
                    <a:pt x="25" y="72"/>
                    <a:pt x="13" y="90"/>
                    <a:pt x="0" y="107"/>
                  </a:cubicBezTo>
                  <a:close/>
                </a:path>
              </a:pathLst>
            </a:custGeom>
            <a:solidFill>
              <a:srgbClr val="F5EBD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09" name="Freeform 9"/>
            <p:cNvSpPr/>
            <p:nvPr/>
          </p:nvSpPr>
          <p:spPr>
            <a:xfrm>
              <a:off x="2133599" y="1195387"/>
              <a:ext cx="331787" cy="225425"/>
            </a:xfrm>
            <a:custGeom>
              <a:avLst/>
              <a:ahLst/>
              <a:cxnLst>
                <a:cxn ang="0">
                  <a:pos x="0" y="0"/>
                </a:cxn>
                <a:cxn ang="0">
                  <a:pos x="134508" y="189357"/>
                </a:cxn>
                <a:cxn ang="0">
                  <a:pos x="125541" y="180340"/>
                </a:cxn>
                <a:cxn ang="0">
                  <a:pos x="331787" y="225425"/>
                </a:cxn>
                <a:cxn ang="0">
                  <a:pos x="116574" y="207391"/>
                </a:cxn>
                <a:cxn ang="0">
                  <a:pos x="107607" y="207391"/>
                </a:cxn>
                <a:cxn ang="0">
                  <a:pos x="107607" y="198374"/>
                </a:cxn>
                <a:cxn ang="0">
                  <a:pos x="0" y="0"/>
                </a:cxn>
              </a:cxnLst>
              <a:rect l="0" t="0" r="0" b="0"/>
              <a:pathLst>
                <a:path w="37" h="25">
                  <a:moveTo>
                    <a:pt x="0" y="0"/>
                  </a:moveTo>
                  <a:cubicBezTo>
                    <a:pt x="6" y="7"/>
                    <a:pt x="10" y="14"/>
                    <a:pt x="15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22" y="21"/>
                    <a:pt x="30" y="23"/>
                    <a:pt x="37" y="25"/>
                  </a:cubicBezTo>
                  <a:cubicBezTo>
                    <a:pt x="29" y="25"/>
                    <a:pt x="21" y="24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8" y="15"/>
                    <a:pt x="3" y="8"/>
                    <a:pt x="0" y="0"/>
                  </a:cubicBezTo>
                  <a:close/>
                </a:path>
              </a:pathLst>
            </a:custGeom>
            <a:solidFill>
              <a:srgbClr val="F5EBD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10" name="Freeform 10"/>
            <p:cNvSpPr/>
            <p:nvPr/>
          </p:nvSpPr>
          <p:spPr>
            <a:xfrm>
              <a:off x="2025649" y="1366837"/>
              <a:ext cx="331787" cy="223838"/>
            </a:xfrm>
            <a:custGeom>
              <a:avLst/>
              <a:ahLst/>
              <a:cxnLst>
                <a:cxn ang="0">
                  <a:pos x="0" y="0"/>
                </a:cxn>
                <a:cxn ang="0">
                  <a:pos x="125541" y="179070"/>
                </a:cxn>
                <a:cxn ang="0">
                  <a:pos x="116574" y="179070"/>
                </a:cxn>
                <a:cxn ang="0">
                  <a:pos x="331787" y="223838"/>
                </a:cxn>
                <a:cxn ang="0">
                  <a:pos x="116574" y="205931"/>
                </a:cxn>
                <a:cxn ang="0">
                  <a:pos x="107607" y="205931"/>
                </a:cxn>
                <a:cxn ang="0">
                  <a:pos x="107607" y="196977"/>
                </a:cxn>
                <a:cxn ang="0">
                  <a:pos x="0" y="0"/>
                </a:cxn>
              </a:cxnLst>
              <a:rect l="0" t="0" r="0" b="0"/>
              <a:pathLst>
                <a:path w="37" h="25">
                  <a:moveTo>
                    <a:pt x="0" y="0"/>
                  </a:moveTo>
                  <a:cubicBezTo>
                    <a:pt x="5" y="7"/>
                    <a:pt x="10" y="13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1" y="21"/>
                    <a:pt x="29" y="23"/>
                    <a:pt x="37" y="25"/>
                  </a:cubicBezTo>
                  <a:cubicBezTo>
                    <a:pt x="29" y="25"/>
                    <a:pt x="21" y="24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7" y="15"/>
                    <a:pt x="3" y="8"/>
                    <a:pt x="0" y="0"/>
                  </a:cubicBezTo>
                  <a:close/>
                </a:path>
              </a:pathLst>
            </a:custGeom>
            <a:solidFill>
              <a:srgbClr val="F5EBD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11" name="Freeform 11"/>
            <p:cNvSpPr/>
            <p:nvPr/>
          </p:nvSpPr>
          <p:spPr>
            <a:xfrm>
              <a:off x="1854199" y="1482725"/>
              <a:ext cx="476250" cy="315913"/>
            </a:xfrm>
            <a:custGeom>
              <a:avLst/>
              <a:ahLst/>
              <a:cxnLst>
                <a:cxn ang="0">
                  <a:pos x="0" y="0"/>
                </a:cxn>
                <a:cxn ang="0">
                  <a:pos x="197689" y="225652"/>
                </a:cxn>
                <a:cxn ang="0">
                  <a:pos x="197689" y="225652"/>
                </a:cxn>
                <a:cxn ang="0">
                  <a:pos x="476250" y="315913"/>
                </a:cxn>
                <a:cxn ang="0">
                  <a:pos x="188703" y="252730"/>
                </a:cxn>
                <a:cxn ang="0">
                  <a:pos x="179717" y="252730"/>
                </a:cxn>
                <a:cxn ang="0">
                  <a:pos x="179717" y="243704"/>
                </a:cxn>
                <a:cxn ang="0">
                  <a:pos x="0" y="0"/>
                </a:cxn>
              </a:cxnLst>
              <a:rect l="0" t="0" r="0" b="0"/>
              <a:pathLst>
                <a:path w="53" h="35">
                  <a:moveTo>
                    <a:pt x="0" y="0"/>
                  </a:moveTo>
                  <a:cubicBezTo>
                    <a:pt x="8" y="8"/>
                    <a:pt x="15" y="17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32" y="28"/>
                    <a:pt x="42" y="31"/>
                    <a:pt x="53" y="35"/>
                  </a:cubicBezTo>
                  <a:cubicBezTo>
                    <a:pt x="42" y="33"/>
                    <a:pt x="31" y="31"/>
                    <a:pt x="21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3" y="19"/>
                    <a:pt x="6" y="10"/>
                    <a:pt x="0" y="0"/>
                  </a:cubicBezTo>
                  <a:close/>
                </a:path>
              </a:pathLst>
            </a:custGeom>
            <a:solidFill>
              <a:srgbClr val="F5EBD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12" name="Freeform 12"/>
            <p:cNvSpPr/>
            <p:nvPr/>
          </p:nvSpPr>
          <p:spPr>
            <a:xfrm>
              <a:off x="1250949" y="1536700"/>
              <a:ext cx="531812" cy="450850"/>
            </a:xfrm>
            <a:custGeom>
              <a:avLst/>
              <a:ahLst/>
              <a:cxnLst>
                <a:cxn ang="0">
                  <a:pos x="459702" y="450850"/>
                </a:cxn>
                <a:cxn ang="0">
                  <a:pos x="387592" y="72136"/>
                </a:cxn>
                <a:cxn ang="0">
                  <a:pos x="0" y="0"/>
                </a:cxn>
              </a:cxnLst>
              <a:rect l="0" t="0" r="0" b="0"/>
              <a:pathLst>
                <a:path w="59" h="50">
                  <a:moveTo>
                    <a:pt x="51" y="50"/>
                  </a:moveTo>
                  <a:cubicBezTo>
                    <a:pt x="51" y="50"/>
                    <a:pt x="59" y="16"/>
                    <a:pt x="43" y="8"/>
                  </a:cubicBezTo>
                  <a:cubicBezTo>
                    <a:pt x="27" y="0"/>
                    <a:pt x="0" y="0"/>
                    <a:pt x="0" y="0"/>
                  </a:cubicBezTo>
                </a:path>
              </a:pathLst>
            </a:custGeom>
            <a:solidFill>
              <a:srgbClr val="1C8937">
                <a:alpha val="70000"/>
              </a:srgbClr>
            </a:solidFill>
            <a:ln w="9525"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13" name="Freeform 13"/>
            <p:cNvSpPr/>
            <p:nvPr/>
          </p:nvSpPr>
          <p:spPr>
            <a:xfrm>
              <a:off x="1241424" y="1536700"/>
              <a:ext cx="477837" cy="495300"/>
            </a:xfrm>
            <a:custGeom>
              <a:avLst/>
              <a:ahLst/>
              <a:cxnLst>
                <a:cxn ang="0">
                  <a:pos x="9016" y="0"/>
                </a:cxn>
                <a:cxn ang="0">
                  <a:pos x="81142" y="360218"/>
                </a:cxn>
                <a:cxn ang="0">
                  <a:pos x="477837" y="450273"/>
                </a:cxn>
              </a:cxnLst>
              <a:rect l="0" t="0" r="0" b="0"/>
              <a:pathLst>
                <a:path w="53" h="55">
                  <a:moveTo>
                    <a:pt x="1" y="0"/>
                  </a:moveTo>
                  <a:cubicBezTo>
                    <a:pt x="1" y="0"/>
                    <a:pt x="0" y="25"/>
                    <a:pt x="9" y="40"/>
                  </a:cubicBezTo>
                  <a:cubicBezTo>
                    <a:pt x="18" y="55"/>
                    <a:pt x="53" y="50"/>
                    <a:pt x="53" y="50"/>
                  </a:cubicBezTo>
                </a:path>
              </a:pathLst>
            </a:custGeom>
            <a:solidFill>
              <a:srgbClr val="1C8937">
                <a:alpha val="70000"/>
              </a:srgbClr>
            </a:solidFill>
            <a:ln w="9525"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14" name="Freeform 14"/>
            <p:cNvSpPr/>
            <p:nvPr/>
          </p:nvSpPr>
          <p:spPr>
            <a:xfrm>
              <a:off x="1287462" y="1582737"/>
              <a:ext cx="441325" cy="412750"/>
            </a:xfrm>
            <a:custGeom>
              <a:avLst/>
              <a:ahLst/>
              <a:cxnLst>
                <a:cxn ang="0">
                  <a:pos x="441325" y="412750"/>
                </a:cxn>
                <a:cxn ang="0">
                  <a:pos x="225166" y="206375"/>
                </a:cxn>
                <a:cxn ang="0">
                  <a:pos x="117086" y="9870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8080" y="107674"/>
                </a:cxn>
                <a:cxn ang="0">
                  <a:pos x="216159" y="206375"/>
                </a:cxn>
                <a:cxn ang="0">
                  <a:pos x="441325" y="412750"/>
                </a:cxn>
              </a:cxnLst>
              <a:rect l="0" t="0" r="0" b="0"/>
              <a:pathLst>
                <a:path w="49" h="46">
                  <a:moveTo>
                    <a:pt x="49" y="46"/>
                  </a:moveTo>
                  <a:cubicBezTo>
                    <a:pt x="41" y="38"/>
                    <a:pt x="33" y="30"/>
                    <a:pt x="25" y="23"/>
                  </a:cubicBezTo>
                  <a:cubicBezTo>
                    <a:pt x="21" y="19"/>
                    <a:pt x="17" y="15"/>
                    <a:pt x="13" y="11"/>
                  </a:cubicBezTo>
                  <a:cubicBezTo>
                    <a:pt x="9" y="7"/>
                    <a:pt x="5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4"/>
                    <a:pt x="8" y="8"/>
                    <a:pt x="12" y="12"/>
                  </a:cubicBezTo>
                  <a:cubicBezTo>
                    <a:pt x="16" y="16"/>
                    <a:pt x="20" y="20"/>
                    <a:pt x="24" y="23"/>
                  </a:cubicBezTo>
                  <a:cubicBezTo>
                    <a:pt x="32" y="31"/>
                    <a:pt x="40" y="39"/>
                    <a:pt x="49" y="46"/>
                  </a:cubicBezTo>
                  <a:close/>
                </a:path>
              </a:pathLst>
            </a:custGeom>
            <a:solidFill>
              <a:srgbClr val="F2E8C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15" name="Freeform 15"/>
            <p:cNvSpPr/>
            <p:nvPr/>
          </p:nvSpPr>
          <p:spPr>
            <a:xfrm>
              <a:off x="1314449" y="1600200"/>
              <a:ext cx="152400" cy="144463"/>
            </a:xfrm>
            <a:custGeom>
              <a:avLst/>
              <a:ahLst/>
              <a:cxnLst>
                <a:cxn ang="0">
                  <a:pos x="152400" y="0"/>
                </a:cxn>
                <a:cxn ang="0">
                  <a:pos x="98612" y="99318"/>
                </a:cxn>
                <a:cxn ang="0">
                  <a:pos x="107576" y="99318"/>
                </a:cxn>
                <a:cxn ang="0">
                  <a:pos x="0" y="144463"/>
                </a:cxn>
                <a:cxn ang="0">
                  <a:pos x="107576" y="108347"/>
                </a:cxn>
                <a:cxn ang="0">
                  <a:pos x="116541" y="108347"/>
                </a:cxn>
                <a:cxn ang="0">
                  <a:pos x="116541" y="108347"/>
                </a:cxn>
                <a:cxn ang="0">
                  <a:pos x="152400" y="0"/>
                </a:cxn>
              </a:cxnLst>
              <a:rect l="0" t="0" r="0" b="0"/>
              <a:pathLst>
                <a:path w="17" h="16">
                  <a:moveTo>
                    <a:pt x="17" y="0"/>
                  </a:moveTo>
                  <a:cubicBezTo>
                    <a:pt x="15" y="3"/>
                    <a:pt x="13" y="7"/>
                    <a:pt x="11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8" y="12"/>
                    <a:pt x="4" y="14"/>
                    <a:pt x="0" y="16"/>
                  </a:cubicBezTo>
                  <a:cubicBezTo>
                    <a:pt x="4" y="15"/>
                    <a:pt x="8" y="14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6" y="4"/>
                    <a:pt x="17" y="0"/>
                  </a:cubicBezTo>
                  <a:close/>
                </a:path>
              </a:pathLst>
            </a:custGeom>
            <a:solidFill>
              <a:srgbClr val="F2E8C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16" name="Freeform 16"/>
            <p:cNvSpPr/>
            <p:nvPr/>
          </p:nvSpPr>
          <p:spPr>
            <a:xfrm>
              <a:off x="1385887" y="1671637"/>
              <a:ext cx="161925" cy="144463"/>
            </a:xfrm>
            <a:custGeom>
              <a:avLst/>
              <a:ahLst/>
              <a:cxnLst>
                <a:cxn ang="0">
                  <a:pos x="161925" y="0"/>
                </a:cxn>
                <a:cxn ang="0">
                  <a:pos x="107950" y="108347"/>
                </a:cxn>
                <a:cxn ang="0">
                  <a:pos x="107950" y="99318"/>
                </a:cxn>
                <a:cxn ang="0">
                  <a:pos x="0" y="144463"/>
                </a:cxn>
                <a:cxn ang="0">
                  <a:pos x="116946" y="117376"/>
                </a:cxn>
                <a:cxn ang="0">
                  <a:pos x="116946" y="117376"/>
                </a:cxn>
                <a:cxn ang="0">
                  <a:pos x="116946" y="108347"/>
                </a:cxn>
                <a:cxn ang="0">
                  <a:pos x="161925" y="0"/>
                </a:cxn>
              </a:cxnLst>
              <a:rect l="0" t="0" r="0" b="0"/>
              <a:pathLst>
                <a:path w="18" h="16">
                  <a:moveTo>
                    <a:pt x="18" y="0"/>
                  </a:moveTo>
                  <a:cubicBezTo>
                    <a:pt x="15" y="4"/>
                    <a:pt x="14" y="8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8" y="13"/>
                    <a:pt x="4" y="14"/>
                    <a:pt x="0" y="16"/>
                  </a:cubicBezTo>
                  <a:cubicBezTo>
                    <a:pt x="5" y="15"/>
                    <a:pt x="9" y="14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7" y="4"/>
                    <a:pt x="18" y="0"/>
                  </a:cubicBezTo>
                  <a:close/>
                </a:path>
              </a:pathLst>
            </a:custGeom>
            <a:solidFill>
              <a:srgbClr val="F2E8C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17" name="Freeform 17"/>
            <p:cNvSpPr/>
            <p:nvPr/>
          </p:nvSpPr>
          <p:spPr>
            <a:xfrm>
              <a:off x="1422399" y="1717675"/>
              <a:ext cx="225425" cy="206375"/>
            </a:xfrm>
            <a:custGeom>
              <a:avLst/>
              <a:ahLst/>
              <a:cxnLst>
                <a:cxn ang="0">
                  <a:pos x="225425" y="0"/>
                </a:cxn>
                <a:cxn ang="0">
                  <a:pos x="135255" y="134592"/>
                </a:cxn>
                <a:cxn ang="0">
                  <a:pos x="144272" y="125620"/>
                </a:cxn>
                <a:cxn ang="0">
                  <a:pos x="0" y="206375"/>
                </a:cxn>
                <a:cxn ang="0">
                  <a:pos x="153289" y="143565"/>
                </a:cxn>
                <a:cxn ang="0">
                  <a:pos x="153289" y="143565"/>
                </a:cxn>
                <a:cxn ang="0">
                  <a:pos x="153289" y="134592"/>
                </a:cxn>
                <a:cxn ang="0">
                  <a:pos x="225425" y="0"/>
                </a:cxn>
              </a:cxnLst>
              <a:rect l="0" t="0" r="0" b="0"/>
              <a:pathLst>
                <a:path w="25" h="23">
                  <a:moveTo>
                    <a:pt x="25" y="0"/>
                  </a:moveTo>
                  <a:cubicBezTo>
                    <a:pt x="21" y="4"/>
                    <a:pt x="18" y="10"/>
                    <a:pt x="15" y="15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1" y="17"/>
                    <a:pt x="5" y="19"/>
                    <a:pt x="0" y="23"/>
                  </a:cubicBezTo>
                  <a:cubicBezTo>
                    <a:pt x="6" y="21"/>
                    <a:pt x="11" y="18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0"/>
                    <a:pt x="23" y="5"/>
                    <a:pt x="25" y="0"/>
                  </a:cubicBezTo>
                  <a:close/>
                </a:path>
              </a:pathLst>
            </a:custGeom>
            <a:solidFill>
              <a:srgbClr val="F2E8C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altLang="en-US" lang="zh-CN"/>
            </a:p>
          </p:txBody>
        </p:sp>
      </p:grpSp>
      <p:sp>
        <p:nvSpPr>
          <p:cNvPr id="1048618" name="圆角矩形标注 22"/>
          <p:cNvSpPr/>
          <p:nvPr/>
        </p:nvSpPr>
        <p:spPr>
          <a:xfrm>
            <a:off x="4476115" y="1484630"/>
            <a:ext cx="6855460" cy="4098925"/>
          </a:xfrm>
          <a:prstGeom prst="wedgeRoundRectCallout">
            <a:avLst>
              <a:gd name="adj1" fmla="val -40616"/>
              <a:gd name="adj2" fmla="val 61301"/>
              <a:gd name="adj3" fmla="val 16667"/>
            </a:avLst>
          </a:prstGeom>
          <a:noFill/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eaLnBrk="1" hangingPunct="1" lvl="0"/>
            <a:r>
              <a:rPr altLang="zh-CN" dirty="0" lang="en-US"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	</a:t>
            </a:r>
            <a:r>
              <a:rPr altLang="en-US" dirty="0" lang="zh-CN"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在一生所有的亲密关系中，至少出轨过一次的男性和女性都超过50%。</a:t>
            </a:r>
          </a:p>
          <a:p>
            <a:pPr eaLnBrk="1" hangingPunct="1" lvl="0"/>
            <a:r>
              <a:rPr altLang="zh-CN" dirty="0" lang="en-US"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	</a:t>
            </a:r>
            <a:r>
              <a:rPr altLang="en-US" dirty="0" lang="zh-CN"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41%的已婚伴侣中，有一方或双方承认有过身体或精神出轨。</a:t>
            </a:r>
          </a:p>
          <a:p>
            <a:pPr eaLnBrk="1" hangingPunct="1" lvl="0"/>
            <a:r>
              <a:rPr altLang="zh-CN" dirty="0" lang="en-US"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	</a:t>
            </a:r>
            <a:r>
              <a:rPr altLang="en-US" dirty="0" lang="zh-CN"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22%的已婚男性婚后至少出轨过一次，14％的已婚女性婚后至少出轨过一次。</a:t>
            </a:r>
          </a:p>
          <a:p>
            <a:pPr eaLnBrk="1" hangingPunct="1" lvl="0"/>
            <a:r>
              <a:rPr altLang="zh-CN" dirty="0" lang="en-US"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	</a:t>
            </a:r>
            <a:r>
              <a:rPr altLang="en-US" dirty="0" lang="zh-CN"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同事是出轨的高频对象（14%的已婚男女和同事有过性关系）；出差则是出轨的好时机（35%的已婚男女承认在出差时有过外遇）。</a:t>
            </a:r>
          </a:p>
          <a:p>
            <a:pPr eaLnBrk="1" hangingPunct="1" lvl="0"/>
            <a:r>
              <a:rPr altLang="zh-CN" dirty="0" lang="en-US"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	</a:t>
            </a:r>
            <a:r>
              <a:rPr altLang="en-US" dirty="0" lang="zh-CN"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假如可以永远不会被发现，有74%男性表示一定会出轨，68%的女性表示一定会出轨。</a:t>
            </a:r>
          </a:p>
          <a:p>
            <a:pPr eaLnBrk="1" hangingPunct="1" lvl="0"/>
            <a:r>
              <a:rPr altLang="zh-CN" dirty="0" lang="en-US"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	</a:t>
            </a:r>
            <a:r>
              <a:rPr altLang="en-US" dirty="0" lang="zh-CN"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一段婚外情的平均持续时间是2年。</a:t>
            </a:r>
          </a:p>
          <a:p>
            <a:pPr eaLnBrk="1" hangingPunct="1" lvl="0"/>
            <a:r>
              <a:rPr altLang="zh-CN" dirty="0" lang="en-US"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	</a:t>
            </a:r>
            <a:r>
              <a:rPr altLang="en-US" dirty="0" lang="zh-CN">
                <a:solidFill>
                  <a:schemeClr val="tx1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在婚外情被戳破之后，有31%的婚姻持续了下来。</a:t>
            </a:r>
          </a:p>
        </p:txBody>
      </p:sp>
      <p:sp>
        <p:nvSpPr>
          <p:cNvPr id="1048619" name="文本框 3"/>
          <p:cNvSpPr txBox="1"/>
          <p:nvPr/>
        </p:nvSpPr>
        <p:spPr>
          <a:xfrm>
            <a:off x="360045" y="639445"/>
            <a:ext cx="6428740" cy="8915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zh-CN"/>
              <a:t>Source: Associated Press, Journal of Marital and Family Therapy</a:t>
            </a:r>
          </a:p>
          <a:p>
            <a:r>
              <a:rPr altLang="en-US" lang="zh-CN"/>
              <a:t>Research Date: 1.1.2014</a:t>
            </a:r>
          </a:p>
        </p:txBody>
      </p:sp>
      <p:sp>
        <p:nvSpPr>
          <p:cNvPr id="1048620" name=" 212"/>
          <p:cNvSpPr/>
          <p:nvPr/>
        </p:nvSpPr>
        <p:spPr>
          <a:xfrm>
            <a:off x="5249545" y="1737995"/>
            <a:ext cx="215900" cy="215900"/>
          </a:xfrm>
          <a:prstGeom prst="heart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lang="zh-CN">
              <a:solidFill>
                <a:srgbClr val="FFFFFF"/>
              </a:solidFill>
            </a:endParaRPr>
          </a:p>
        </p:txBody>
      </p:sp>
      <p:sp>
        <p:nvSpPr>
          <p:cNvPr id="1048621" name=" 212"/>
          <p:cNvSpPr/>
          <p:nvPr/>
        </p:nvSpPr>
        <p:spPr>
          <a:xfrm>
            <a:off x="5249545" y="2292985"/>
            <a:ext cx="215900" cy="215900"/>
          </a:xfrm>
          <a:prstGeom prst="heart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lang="zh-CN">
              <a:solidFill>
                <a:srgbClr val="FFFFFF"/>
              </a:solidFill>
            </a:endParaRPr>
          </a:p>
        </p:txBody>
      </p:sp>
      <p:sp>
        <p:nvSpPr>
          <p:cNvPr id="1048622" name=" 212"/>
          <p:cNvSpPr/>
          <p:nvPr/>
        </p:nvSpPr>
        <p:spPr>
          <a:xfrm>
            <a:off x="5249545" y="4241800"/>
            <a:ext cx="215900" cy="215900"/>
          </a:xfrm>
          <a:prstGeom prst="heart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lang="zh-CN">
              <a:solidFill>
                <a:srgbClr val="FFFFFF"/>
              </a:solidFill>
            </a:endParaRPr>
          </a:p>
        </p:txBody>
      </p:sp>
      <p:sp>
        <p:nvSpPr>
          <p:cNvPr id="1048623" name=" 212"/>
          <p:cNvSpPr/>
          <p:nvPr/>
        </p:nvSpPr>
        <p:spPr>
          <a:xfrm>
            <a:off x="5249545" y="3425825"/>
            <a:ext cx="215900" cy="215900"/>
          </a:xfrm>
          <a:prstGeom prst="heart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lang="zh-CN">
              <a:solidFill>
                <a:srgbClr val="FFFFFF"/>
              </a:solidFill>
            </a:endParaRPr>
          </a:p>
        </p:txBody>
      </p:sp>
      <p:sp>
        <p:nvSpPr>
          <p:cNvPr id="1048624" name=" 212"/>
          <p:cNvSpPr/>
          <p:nvPr/>
        </p:nvSpPr>
        <p:spPr>
          <a:xfrm>
            <a:off x="5249545" y="2821305"/>
            <a:ext cx="215900" cy="215900"/>
          </a:xfrm>
          <a:prstGeom prst="heart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lang="zh-CN">
              <a:solidFill>
                <a:srgbClr val="FFFFFF"/>
              </a:solidFill>
            </a:endParaRPr>
          </a:p>
        </p:txBody>
      </p:sp>
      <p:sp>
        <p:nvSpPr>
          <p:cNvPr id="1048625" name=" 212"/>
          <p:cNvSpPr/>
          <p:nvPr/>
        </p:nvSpPr>
        <p:spPr>
          <a:xfrm>
            <a:off x="5249545" y="4749800"/>
            <a:ext cx="215900" cy="215900"/>
          </a:xfrm>
          <a:prstGeom prst="heart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lang="zh-CN">
              <a:solidFill>
                <a:srgbClr val="FFFFFF"/>
              </a:solidFill>
            </a:endParaRPr>
          </a:p>
        </p:txBody>
      </p:sp>
      <p:sp>
        <p:nvSpPr>
          <p:cNvPr id="1048626" name=" 212"/>
          <p:cNvSpPr/>
          <p:nvPr/>
        </p:nvSpPr>
        <p:spPr>
          <a:xfrm>
            <a:off x="5249545" y="5069205"/>
            <a:ext cx="215900" cy="215900"/>
          </a:xfrm>
          <a:prstGeom prst="heart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0" nodeType="after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12"/>
                                        <p:tgtEl>
                                          <p:spTgt spid="104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8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altLang="en-US" lang="zh-CN"/>
              <a:t>第</a:t>
            </a:r>
            <a:r>
              <a:rPr altLang="zh-CN" lang="en-US"/>
              <a:t>66</a:t>
            </a:r>
            <a:r>
              <a:rPr altLang="en-US" lang="zh-CN"/>
              <a:t>届戛纳电影节王宝强戛纳红毯搏镜 </a:t>
            </a:r>
            <a:r>
              <a:rPr altLang="zh-CN" lang="en-US" smtClean="0"/>
              <a:t/>
            </a:r>
            <a:br>
              <a:rPr altLang="zh-CN" lang="en-US" smtClean="0"/>
            </a:br>
            <a:r>
              <a:rPr altLang="en-US" lang="zh-CN" smtClean="0"/>
              <a:t>单</a:t>
            </a:r>
            <a:r>
              <a:rPr altLang="en-US" lang="zh-CN"/>
              <a:t>膝跪地与妻热吻</a:t>
            </a:r>
          </a:p>
        </p:txBody>
      </p:sp>
      <p:pic>
        <p:nvPicPr>
          <p:cNvPr id="2097167" name="内容占位符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22581" y="1690688"/>
            <a:ext cx="5970121" cy="4902472"/>
          </a:xfrm>
        </p:spPr>
      </p:pic>
      <p:sp>
        <p:nvSpPr>
          <p:cNvPr id="1048847" name="内容占位符 2"/>
          <p:cNvSpPr txBox="1"/>
          <p:nvPr/>
        </p:nvSpPr>
        <p:spPr>
          <a:xfrm>
            <a:off x="6987653" y="3135810"/>
            <a:ext cx="4722127" cy="4351338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lang="zh-CN" smtClean="0"/>
              <a:t>仔细看那段红毯的照片就知道，无论接吻还是牵手，马蓉大都是笑着面对镜头，却没有半点为宝强感到骄傲的意思。</a:t>
            </a:r>
            <a:endParaRPr altLang="en-US" 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8" name="标题 1"/>
          <p:cNvSpPr>
            <a:spLocks noGrp="1"/>
          </p:cNvSpPr>
          <p:nvPr>
            <p:ph type="title"/>
          </p:nvPr>
        </p:nvSpPr>
        <p:spPr>
          <a:xfrm>
            <a:off x="146766" y="0"/>
            <a:ext cx="10515600" cy="1325563"/>
          </a:xfrm>
        </p:spPr>
        <p:txBody>
          <a:bodyPr/>
          <a:p>
            <a:pPr algn="ctr"/>
            <a:r>
              <a:rPr altLang="en-US" lang="zh-CN" smtClean="0"/>
              <a:t>马蓉与宋喆</a:t>
            </a:r>
            <a:endParaRPr altLang="en-US" lang="zh-CN"/>
          </a:p>
        </p:txBody>
      </p:sp>
      <p:pic>
        <p:nvPicPr>
          <p:cNvPr id="2097168" name="内容占位符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05461" y="1027906"/>
            <a:ext cx="2748878" cy="2561455"/>
          </a:xfrm>
        </p:spPr>
      </p:pic>
      <p:pic>
        <p:nvPicPr>
          <p:cNvPr id="2097169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3654339" y="1027905"/>
            <a:ext cx="4854484" cy="2561455"/>
          </a:xfrm>
          <a:prstGeom prst="rect"/>
        </p:spPr>
      </p:pic>
      <p:pic>
        <p:nvPicPr>
          <p:cNvPr id="2097170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905461" y="3589361"/>
            <a:ext cx="4793487" cy="2597456"/>
          </a:xfrm>
          <a:prstGeom prst="rect"/>
        </p:spPr>
      </p:pic>
      <p:pic>
        <p:nvPicPr>
          <p:cNvPr id="2097171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5698949" y="3589360"/>
            <a:ext cx="2786778" cy="2619166"/>
          </a:xfrm>
          <a:prstGeom prst="rect"/>
        </p:spPr>
      </p:pic>
      <p:sp>
        <p:nvSpPr>
          <p:cNvPr id="1048849" name="文本框 8"/>
          <p:cNvSpPr txBox="1"/>
          <p:nvPr/>
        </p:nvSpPr>
        <p:spPr>
          <a:xfrm>
            <a:off x="9144000" y="1501253"/>
            <a:ext cx="2279176" cy="1200329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zh-CN"/>
              <a:t>假</a:t>
            </a:r>
            <a:r>
              <a:rPr altLang="en-US" lang="zh-CN" smtClean="0"/>
              <a:t>如大家不知道马蓉的丈夫是王宝强，看到这四幅图，会认为她的妻子是谁</a:t>
            </a:r>
            <a:endParaRPr altLang="en-US" 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altLang="en-US" lang="zh-CN" smtClean="0"/>
              <a:t>某乎的答主：</a:t>
            </a:r>
            <a:endParaRPr altLang="en-US" lang="zh-CN"/>
          </a:p>
        </p:txBody>
      </p:sp>
      <p:sp>
        <p:nvSpPr>
          <p:cNvPr id="1048851" name="内容占位符 2"/>
          <p:cNvSpPr>
            <a:spLocks noGrp="1"/>
          </p:cNvSpPr>
          <p:nvPr>
            <p:ph idx="1"/>
          </p:nvPr>
        </p:nvSpPr>
        <p:spPr>
          <a:xfrm>
            <a:off x="368490" y="1825625"/>
            <a:ext cx="11614244" cy="4351338"/>
          </a:xfrm>
        </p:spPr>
        <p:txBody>
          <a:bodyPr>
            <a:normAutofit/>
          </a:bodyPr>
          <a:p>
            <a:pPr indent="0" marL="0">
              <a:buNone/>
            </a:pPr>
            <a:r>
              <a:rPr altLang="zh-CN" sz="2400" lang="en-US"/>
              <a:t>	</a:t>
            </a:r>
            <a:r>
              <a:rPr altLang="en-US" sz="2400" lang="zh-CN" smtClean="0"/>
              <a:t>很</a:t>
            </a:r>
            <a:r>
              <a:rPr altLang="en-US" sz="2400" lang="zh-CN"/>
              <a:t>多女</a:t>
            </a:r>
            <a:r>
              <a:rPr altLang="en-US" sz="2400" lang="zh-CN" smtClean="0"/>
              <a:t>人（男人）一</a:t>
            </a:r>
            <a:r>
              <a:rPr altLang="en-US" sz="2400" lang="zh-CN"/>
              <a:t>辈子都想不明白一件</a:t>
            </a:r>
            <a:r>
              <a:rPr altLang="en-US" sz="2400" lang="zh-CN" smtClean="0"/>
              <a:t>事</a:t>
            </a:r>
            <a:endParaRPr altLang="zh-CN" sz="2400" lang="en-US" smtClean="0"/>
          </a:p>
          <a:p>
            <a:pPr indent="0" marL="0">
              <a:buNone/>
            </a:pPr>
            <a:r>
              <a:rPr altLang="zh-CN" sz="2400" lang="en-US" smtClean="0"/>
              <a:t>	</a:t>
            </a:r>
            <a:r>
              <a:rPr altLang="en-US" sz="2400" lang="zh-CN" smtClean="0"/>
              <a:t>这</a:t>
            </a:r>
            <a:r>
              <a:rPr altLang="en-US" sz="2400" lang="zh-CN"/>
              <a:t>件事就是</a:t>
            </a:r>
            <a:r>
              <a:rPr altLang="en-US" sz="2400" lang="zh-CN" smtClean="0"/>
              <a:t>：</a:t>
            </a:r>
            <a:r>
              <a:rPr altLang="en-US" b="1" sz="2400" lang="zh-CN" smtClean="0"/>
              <a:t>美丽（帅）根</a:t>
            </a:r>
            <a:r>
              <a:rPr altLang="en-US" b="1" sz="2400" lang="zh-CN"/>
              <a:t>本不值</a:t>
            </a:r>
            <a:r>
              <a:rPr altLang="en-US" b="1" sz="2400" lang="zh-CN" smtClean="0"/>
              <a:t>钱。</a:t>
            </a:r>
            <a:r>
              <a:rPr altLang="en-US" sz="2400" lang="zh-CN" smtClean="0"/>
              <a:t>（某甲：这个看脸的世界</a:t>
            </a:r>
            <a:r>
              <a:rPr altLang="zh-CN" sz="2400" lang="en-US" smtClean="0"/>
              <a:t>……</a:t>
            </a:r>
            <a:r>
              <a:rPr altLang="en-US" sz="2400" lang="zh-CN" smtClean="0"/>
              <a:t>）</a:t>
            </a:r>
            <a:br>
              <a:rPr altLang="en-US" sz="2400" lang="zh-CN" smtClean="0"/>
            </a:br>
            <a:r>
              <a:rPr altLang="zh-CN" sz="2400" lang="en-US" smtClean="0"/>
              <a:t>	</a:t>
            </a:r>
            <a:r>
              <a:rPr altLang="en-US" sz="2400" lang="zh-CN" smtClean="0"/>
              <a:t>十</a:t>
            </a:r>
            <a:r>
              <a:rPr altLang="en-US" sz="2400" lang="zh-CN"/>
              <a:t>个女</a:t>
            </a:r>
            <a:r>
              <a:rPr altLang="en-US" sz="2400" lang="zh-CN" smtClean="0"/>
              <a:t>人（男人），</a:t>
            </a:r>
            <a:r>
              <a:rPr altLang="en-US" sz="2400" lang="zh-CN"/>
              <a:t>就有一个好看的</a:t>
            </a:r>
            <a:r>
              <a:rPr altLang="en-US" sz="2400" lang="zh-CN" smtClean="0"/>
              <a:t>；</a:t>
            </a:r>
            <a:endParaRPr altLang="zh-CN" sz="2400" lang="en-US" smtClean="0"/>
          </a:p>
          <a:p>
            <a:pPr indent="0" marL="0">
              <a:buNone/>
            </a:pPr>
            <a:r>
              <a:rPr altLang="zh-CN" sz="2400" lang="en-US" smtClean="0"/>
              <a:t>	</a:t>
            </a:r>
            <a:r>
              <a:rPr altLang="en-US" sz="2400" lang="zh-CN" smtClean="0"/>
              <a:t>一</a:t>
            </a:r>
            <a:r>
              <a:rPr altLang="en-US" sz="2400" lang="zh-CN"/>
              <a:t>个班级的班</a:t>
            </a:r>
            <a:r>
              <a:rPr altLang="en-US" sz="2400" lang="zh-CN" smtClean="0"/>
              <a:t>花（班草），</a:t>
            </a:r>
            <a:r>
              <a:rPr altLang="en-US" sz="2400" lang="zh-CN"/>
              <a:t>就非常的漂</a:t>
            </a:r>
            <a:r>
              <a:rPr altLang="en-US" sz="2400" lang="zh-CN" smtClean="0"/>
              <a:t>亮（帅）。</a:t>
            </a:r>
            <a:br>
              <a:rPr altLang="en-US" sz="2400" lang="zh-CN" smtClean="0"/>
            </a:br>
            <a:r>
              <a:rPr altLang="zh-CN" sz="2400" lang="en-US" smtClean="0"/>
              <a:t>	</a:t>
            </a:r>
            <a:r>
              <a:rPr altLang="en-US" sz="2400" lang="zh-CN" smtClean="0"/>
              <a:t>但</a:t>
            </a:r>
            <a:r>
              <a:rPr altLang="en-US" sz="2400" lang="zh-CN"/>
              <a:t>是一个百万人口的都市却很难出一个王宝强这样财富和名气的男人</a:t>
            </a:r>
            <a:r>
              <a:rPr altLang="en-US" sz="2400" lang="zh-CN" smtClean="0"/>
              <a:t>。</a:t>
            </a:r>
            <a:br>
              <a:rPr altLang="en-US" sz="2400" lang="zh-CN" smtClean="0"/>
            </a:br>
            <a:r>
              <a:rPr altLang="zh-CN" sz="2400" lang="en-US" smtClean="0"/>
              <a:t>	</a:t>
            </a:r>
            <a:r>
              <a:rPr altLang="en-US" sz="2400" lang="zh-CN" smtClean="0"/>
              <a:t>整容（韩国整容术）、</a:t>
            </a:r>
            <a:r>
              <a:rPr altLang="en-US" sz="2400" lang="zh-CN"/>
              <a:t>化</a:t>
            </a:r>
            <a:r>
              <a:rPr altLang="en-US" sz="2400" lang="zh-CN" smtClean="0"/>
              <a:t>妆（日本化妆术）、</a:t>
            </a:r>
            <a:r>
              <a:rPr altLang="en-US" sz="2400" lang="zh-CN"/>
              <a:t>修</a:t>
            </a:r>
            <a:r>
              <a:rPr altLang="en-US" sz="2400" lang="zh-CN" smtClean="0"/>
              <a:t>图（中国美图术）</a:t>
            </a:r>
            <a:endParaRPr altLang="zh-CN" sz="2400" lang="en-US" smtClean="0"/>
          </a:p>
          <a:p>
            <a:pPr indent="0" marL="0">
              <a:buNone/>
            </a:pPr>
            <a:r>
              <a:rPr altLang="zh-CN" sz="2400" lang="en-US"/>
              <a:t>	</a:t>
            </a:r>
            <a:r>
              <a:rPr altLang="en-US" sz="2400" lang="zh-CN" smtClean="0"/>
              <a:t>走</a:t>
            </a:r>
            <a:r>
              <a:rPr altLang="en-US" sz="2400" lang="zh-CN"/>
              <a:t>捷径很容易就能得到美貌</a:t>
            </a:r>
            <a:r>
              <a:rPr altLang="en-US" sz="2400" lang="zh-CN" smtClean="0"/>
              <a:t>。</a:t>
            </a:r>
            <a:br>
              <a:rPr altLang="en-US" sz="2400" lang="zh-CN" smtClean="0"/>
            </a:br>
            <a:r>
              <a:rPr altLang="zh-CN" sz="2400" lang="en-US" smtClean="0"/>
              <a:t>	</a:t>
            </a:r>
            <a:r>
              <a:rPr altLang="en-US" sz="2400" lang="zh-CN" smtClean="0"/>
              <a:t>我</a:t>
            </a:r>
            <a:r>
              <a:rPr altLang="en-US" sz="2400" lang="zh-CN"/>
              <a:t>却不知道要什么捷径可以像王宝强这样合法的获得巨额财富和名声</a:t>
            </a:r>
            <a:r>
              <a:rPr altLang="en-US" sz="2400" lang="zh-CN" smtClean="0"/>
              <a:t>。</a:t>
            </a:r>
            <a:br>
              <a:rPr altLang="en-US" sz="2400" lang="zh-CN" smtClean="0"/>
            </a:br>
            <a:r>
              <a:rPr altLang="zh-CN" sz="2400" lang="en-US" smtClean="0"/>
              <a:t>	</a:t>
            </a:r>
            <a:r>
              <a:rPr altLang="en-US" sz="2400" lang="zh-CN" smtClean="0"/>
              <a:t>他</a:t>
            </a:r>
            <a:r>
              <a:rPr altLang="en-US" sz="2400" lang="zh-CN"/>
              <a:t>们从</a:t>
            </a:r>
            <a:r>
              <a:rPr altLang="en-US" b="1" sz="2400" lang="zh-CN"/>
              <a:t>一开始就是不对等</a:t>
            </a:r>
            <a:r>
              <a:rPr altLang="en-US" sz="2400" lang="zh-CN"/>
              <a:t>的</a:t>
            </a:r>
            <a:r>
              <a:rPr altLang="en-US" sz="2400" lang="zh-CN" smtClean="0"/>
              <a:t>。</a:t>
            </a:r>
            <a:endParaRPr altLang="zh-CN" sz="2400" lang="en-US" smtClean="0"/>
          </a:p>
          <a:p>
            <a:pPr indent="0" marL="0">
              <a:buNone/>
            </a:pPr>
            <a:r>
              <a:rPr altLang="zh-CN" sz="2400" lang="en-US"/>
              <a:t>	</a:t>
            </a:r>
            <a:r>
              <a:rPr altLang="en-US" sz="2400" lang="zh-CN" smtClean="0"/>
              <a:t>但</a:t>
            </a:r>
            <a:r>
              <a:rPr altLang="en-US" sz="2400" lang="zh-CN"/>
              <a:t>马蓉反</a:t>
            </a:r>
            <a:r>
              <a:rPr altLang="en-US" b="1" sz="2400" lang="zh-CN"/>
              <a:t>以为自己是高高在上</a:t>
            </a:r>
            <a:r>
              <a:rPr altLang="en-US" sz="2400" lang="zh-CN"/>
              <a:t>的，王宝强只是井底之蛙</a:t>
            </a:r>
            <a:r>
              <a:rPr altLang="en-US" sz="2400" lang="zh-CN" smtClean="0"/>
              <a:t>。</a:t>
            </a:r>
            <a:endParaRPr altLang="zh-CN" sz="2400" lang="en-US" smtClean="0"/>
          </a:p>
          <a:p>
            <a:pPr indent="0" marL="0">
              <a:buNone/>
            </a:pPr>
            <a:r>
              <a:rPr altLang="zh-CN" b="1" sz="2400" lang="en-US" smtClean="0"/>
              <a:t>	</a:t>
            </a:r>
            <a:r>
              <a:rPr altLang="en-US" b="1" sz="2400" lang="zh-CN" smtClean="0"/>
              <a:t>这</a:t>
            </a:r>
            <a:r>
              <a:rPr altLang="en-US" b="1" sz="2400" lang="zh-CN"/>
              <a:t>个世界归根结底靠的还是知识和智慧，其他都是附加品。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组合 6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77888" y="1411923"/>
            <a:ext cx="2828925" cy="2816225"/>
          </a:xfrm>
          <a:prstGeom prst="rect"/>
          <a:noFill/>
          <a:ln w="9525">
            <a:noFill/>
          </a:ln>
        </p:spPr>
      </p:pic>
      <p:sp>
        <p:nvSpPr>
          <p:cNvPr id="1048852" name="文本框 4"/>
          <p:cNvSpPr txBox="1"/>
          <p:nvPr/>
        </p:nvSpPr>
        <p:spPr>
          <a:xfrm>
            <a:off x="4423410" y="2302510"/>
            <a:ext cx="6129655" cy="135318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4000" lang="zh-CN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取法于上，仅得为中</a:t>
            </a:r>
          </a:p>
          <a:p>
            <a:r>
              <a:rPr altLang="en-US" b="1" sz="4000" lang="zh-CN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取法于中，故为其下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4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209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#ppt_w*sin(2.5*pi*$)"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矩形 1"/>
          <p:cNvSpPr/>
          <p:nvPr/>
        </p:nvSpPr>
        <p:spPr>
          <a:xfrm>
            <a:off x="0" y="0"/>
            <a:ext cx="12192000" cy="6858000"/>
          </a:xfrm>
          <a:prstGeom prst="rect"/>
          <a:solidFill>
            <a:srgbClr val="222A35">
              <a:alpha val="29999"/>
            </a:srgbClr>
          </a:solidFill>
          <a:ln w="9525">
            <a:noFill/>
          </a:ln>
        </p:spPr>
        <p:txBody>
          <a:bodyPr anchor="ctr"/>
          <a:p>
            <a:pPr algn="ctr" eaLnBrk="1" hangingPunct="1" lvl="0"/>
            <a:endParaRPr altLang="en-US" dirty="0" lang="zh-CN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cxnSp>
        <p:nvCxnSpPr>
          <p:cNvPr id="3145743" name="肘形连接符 3"/>
          <p:cNvCxnSpPr>
            <a:cxnSpLocks/>
          </p:cNvCxnSpPr>
          <p:nvPr/>
        </p:nvCxnSpPr>
        <p:spPr>
          <a:xfrm flipV="1">
            <a:off x="4837113" y="2089150"/>
            <a:ext cx="3582987" cy="1544638"/>
          </a:xfrm>
          <a:prstGeom prst="bentConnector3">
            <a:avLst>
              <a:gd name="adj1" fmla="val -50449"/>
            </a:avLst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5744" name="肘形连接符 4"/>
          <p:cNvCxnSpPr>
            <a:cxnSpLocks/>
          </p:cNvCxnSpPr>
          <p:nvPr/>
        </p:nvCxnSpPr>
        <p:spPr>
          <a:xfrm flipV="1">
            <a:off x="3665538" y="1916113"/>
            <a:ext cx="4137025" cy="1897062"/>
          </a:xfrm>
          <a:prstGeom prst="bentConnector3">
            <a:avLst>
              <a:gd name="adj1" fmla="val 128088"/>
            </a:avLst>
          </a:prstGeom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48854" name="文本框 5"/>
          <p:cNvSpPr txBox="1"/>
          <p:nvPr/>
        </p:nvSpPr>
        <p:spPr>
          <a:xfrm>
            <a:off x="3493770" y="2403793"/>
            <a:ext cx="5203825" cy="922337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defTabSz="914400" eaLnBrk="1" fontAlgn="base" hangingPunct="1" indent="-228600" latinLnBrk="0" lvl="0" marL="228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aseline="0" b="0" sz="2800" i="0" kern="1200" u="none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algn="l" defTabSz="914400" eaLnBrk="1" fontAlgn="base" hangingPunct="1" indent="-228600" latinLnBrk="0" lvl="1" marL="6858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aseline="0" b="0" sz="2400" i="0" kern="12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fontAlgn="base" hangingPunct="1" indent="-228600" latinLnBrk="0" lvl="2" marL="11430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aseline="0" b="0" sz="2000" i="0" kern="12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fontAlgn="base" hangingPunct="1" indent="-228600" latinLnBrk="0" lvl="3" marL="16002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aseline="0" b="0" sz="1800" i="0" kern="12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fontAlgn="base" hangingPunct="1" indent="-228600" latinLnBrk="0" lvl="4" marL="205740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aseline="0" b="0" sz="1800" i="0" kern="12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x-none" b="1" dirty="0" sz="5400" lang="en-US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Thank you</a:t>
            </a:r>
            <a:endParaRPr altLang="en-US" b="1" dirty="0" sz="4800" lang="zh-CN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48855" name="矩形 6"/>
          <p:cNvSpPr/>
          <p:nvPr/>
        </p:nvSpPr>
        <p:spPr>
          <a:xfrm>
            <a:off x="2154238" y="1644650"/>
            <a:ext cx="215900" cy="215900"/>
          </a:xfrm>
          <a:prstGeom prst="rect"/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p>
            <a:pPr algn="ctr" eaLnBrk="1" hangingPunct="1" lvl="0"/>
            <a:endParaRPr altLang="en-US" dirty="0" lang="zh-CN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48856" name="矩形 7"/>
          <p:cNvSpPr/>
          <p:nvPr/>
        </p:nvSpPr>
        <p:spPr>
          <a:xfrm>
            <a:off x="2306638" y="1797050"/>
            <a:ext cx="215900" cy="215900"/>
          </a:xfrm>
          <a:prstGeom prst="rect"/>
          <a:solidFill>
            <a:schemeClr val="bg1">
              <a:alpha val="59999"/>
            </a:schemeClr>
          </a:solidFill>
          <a:ln w="9525">
            <a:noFill/>
          </a:ln>
        </p:spPr>
        <p:txBody>
          <a:bodyPr anchor="ctr"/>
          <a:p>
            <a:pPr algn="ctr" eaLnBrk="1" hangingPunct="1" lvl="0"/>
            <a:endParaRPr altLang="en-US" dirty="0" lang="zh-CN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48857" name="矩形 9"/>
          <p:cNvSpPr/>
          <p:nvPr/>
        </p:nvSpPr>
        <p:spPr>
          <a:xfrm>
            <a:off x="2579688" y="2143125"/>
            <a:ext cx="215900" cy="215900"/>
          </a:xfrm>
          <a:prstGeom prst="rect"/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p>
            <a:pPr algn="ctr" eaLnBrk="1" hangingPunct="1" lvl="0"/>
            <a:endParaRPr altLang="en-US" dirty="0" lang="zh-CN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48858" name="文本框 14"/>
          <p:cNvSpPr txBox="1"/>
          <p:nvPr/>
        </p:nvSpPr>
        <p:spPr>
          <a:xfrm>
            <a:off x="3338513" y="4105275"/>
            <a:ext cx="5526087" cy="969963"/>
          </a:xfrm>
          <a:prstGeom prst="rect"/>
          <a:noFill/>
          <a:ln w="9525">
            <a:noFill/>
          </a:ln>
        </p:spPr>
        <p:txBody>
          <a:bodyPr>
            <a:spAutoFit/>
          </a:bodyPr>
          <a:p>
            <a:pPr eaLnBrk="1" hangingPunct="1" lvl="0">
              <a:lnSpc>
                <a:spcPct val="150000"/>
              </a:lnSpc>
            </a:pPr>
            <a:r>
              <a:rPr altLang="x-none" dirty="0" sz="1200" lang="en-US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Add up anything what you like or what you need </a:t>
            </a:r>
          </a:p>
          <a:p>
            <a:pPr eaLnBrk="1" hangingPunct="1" lvl="0">
              <a:lnSpc>
                <a:spcPct val="150000"/>
              </a:lnSpc>
            </a:pPr>
            <a:r>
              <a:rPr altLang="x-none" dirty="0" sz="1200" lang="en-US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Add up anything what you like </a:t>
            </a:r>
          </a:p>
          <a:p>
            <a:pPr eaLnBrk="1" hangingPunct="1" lvl="0">
              <a:lnSpc>
                <a:spcPct val="150000"/>
              </a:lnSpc>
            </a:pPr>
            <a:r>
              <a:rPr altLang="en-US" dirty="0" sz="1400" lang="zh-CN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与梦偕行寻找更好的自己</a:t>
            </a:r>
          </a:p>
        </p:txBody>
      </p:sp>
      <p:sp>
        <p:nvSpPr>
          <p:cNvPr id="1048859" name="矩形 15"/>
          <p:cNvSpPr/>
          <p:nvPr/>
        </p:nvSpPr>
        <p:spPr>
          <a:xfrm>
            <a:off x="2749550" y="1752600"/>
            <a:ext cx="215900" cy="215900"/>
          </a:xfrm>
          <a:prstGeom prst="rect"/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p>
            <a:pPr algn="ctr" eaLnBrk="1" hangingPunct="1" lvl="0"/>
            <a:endParaRPr altLang="en-US" dirty="0" lang="zh-CN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48860" name="矩形 16"/>
          <p:cNvSpPr/>
          <p:nvPr/>
        </p:nvSpPr>
        <p:spPr>
          <a:xfrm>
            <a:off x="8439150" y="3929063"/>
            <a:ext cx="215900" cy="215900"/>
          </a:xfrm>
          <a:prstGeom prst="rect"/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p>
            <a:pPr algn="ctr" eaLnBrk="1" hangingPunct="1" lvl="0"/>
            <a:endParaRPr altLang="en-US" dirty="0" lang="zh-CN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48861" name="矩形 17"/>
          <p:cNvSpPr/>
          <p:nvPr/>
        </p:nvSpPr>
        <p:spPr>
          <a:xfrm>
            <a:off x="8591550" y="4081463"/>
            <a:ext cx="215900" cy="215900"/>
          </a:xfrm>
          <a:prstGeom prst="rect"/>
          <a:solidFill>
            <a:schemeClr val="bg1">
              <a:alpha val="59999"/>
            </a:schemeClr>
          </a:solidFill>
          <a:ln w="9525">
            <a:noFill/>
          </a:ln>
        </p:spPr>
        <p:txBody>
          <a:bodyPr anchor="ctr"/>
          <a:p>
            <a:pPr algn="ctr" eaLnBrk="1" hangingPunct="1" lvl="0"/>
            <a:endParaRPr altLang="en-US" dirty="0" lang="zh-CN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48862" name="矩形 18"/>
          <p:cNvSpPr/>
          <p:nvPr/>
        </p:nvSpPr>
        <p:spPr>
          <a:xfrm>
            <a:off x="8864600" y="4425950"/>
            <a:ext cx="215900" cy="217488"/>
          </a:xfrm>
          <a:prstGeom prst="rect"/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p>
            <a:pPr algn="ctr" eaLnBrk="1" hangingPunct="1" lvl="0"/>
            <a:endParaRPr altLang="en-US" dirty="0" lang="zh-CN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48863" name="矩形 19"/>
          <p:cNvSpPr/>
          <p:nvPr/>
        </p:nvSpPr>
        <p:spPr>
          <a:xfrm>
            <a:off x="9034463" y="4037013"/>
            <a:ext cx="215900" cy="215900"/>
          </a:xfrm>
          <a:prstGeom prst="rect"/>
          <a:solidFill>
            <a:schemeClr val="bg1">
              <a:alpha val="50000"/>
            </a:schemeClr>
          </a:solidFill>
          <a:ln w="9525">
            <a:noFill/>
          </a:ln>
        </p:spPr>
        <p:txBody>
          <a:bodyPr anchor="ctr"/>
          <a:p>
            <a:pPr algn="ctr" eaLnBrk="1" hangingPunct="1" lvl="0"/>
            <a:endParaRPr altLang="en-US" dirty="0" lang="zh-CN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750" id="7"/>
                                        <p:tgtEl>
                                          <p:spTgt spid="314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1000"/>
                            </p:stCondLst>
                            <p:childTnLst>
                              <p:par>
                                <p:cTn fill="hold" id="9" nodeType="after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dur="750" id="11"/>
                                        <p:tgtEl>
                                          <p:spTgt spid="3145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13" nodeType="afterEffect" presetClass="entr" presetID="41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5"/>
                                        <p:tgtEl>
                                          <p:spTgt spid="104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6"/>
                                        <p:tgtEl>
                                          <p:spTgt spid="104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7"/>
                                        <p:tgtEl>
                                          <p:spTgt spid="1048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8"/>
                                        <p:tgtEl>
                                          <p:spTgt spid="1048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19" tmFilter="0,0; .5, 1; 1, 1"/>
                                        <p:tgtEl>
                                          <p:spTgt spid="104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2400"/>
                            </p:stCondLst>
                            <p:childTnLst>
                              <p:par>
                                <p:cTn fill="hold" grpId="0" id="21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3"/>
                                        <p:tgtEl>
                                          <p:spTgt spid="104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4">
                            <p:stCondLst>
                              <p:cond delay="2900"/>
                            </p:stCondLst>
                            <p:childTnLst>
                              <p:par>
                                <p:cTn fill="hold" grpId="0" id="2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7"/>
                                        <p:tgtEl>
                                          <p:spTgt spid="1048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8"/>
                                        <p:tgtEl>
                                          <p:spTgt spid="1048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29"/>
                                        <p:tgtEl>
                                          <p:spTgt spid="104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30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2"/>
                                        <p:tgtEl>
                                          <p:spTgt spid="1048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3"/>
                                        <p:tgtEl>
                                          <p:spTgt spid="1048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34"/>
                                        <p:tgtEl>
                                          <p:spTgt spid="104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35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7"/>
                                        <p:tgtEl>
                                          <p:spTgt spid="1048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8"/>
                                        <p:tgtEl>
                                          <p:spTgt spid="1048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39"/>
                                        <p:tgtEl>
                                          <p:spTgt spid="104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40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2"/>
                                        <p:tgtEl>
                                          <p:spTgt spid="1048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3"/>
                                        <p:tgtEl>
                                          <p:spTgt spid="1048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44"/>
                                        <p:tgtEl>
                                          <p:spTgt spid="104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45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7"/>
                                        <p:tgtEl>
                                          <p:spTgt spid="1048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8"/>
                                        <p:tgtEl>
                                          <p:spTgt spid="1048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49"/>
                                        <p:tgtEl>
                                          <p:spTgt spid="104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50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2"/>
                                        <p:tgtEl>
                                          <p:spTgt spid="1048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3"/>
                                        <p:tgtEl>
                                          <p:spTgt spid="1048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54"/>
                                        <p:tgtEl>
                                          <p:spTgt spid="104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55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7"/>
                                        <p:tgtEl>
                                          <p:spTgt spid="1048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8"/>
                                        <p:tgtEl>
                                          <p:spTgt spid="1048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59"/>
                                        <p:tgtEl>
                                          <p:spTgt spid="104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60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2"/>
                                        <p:tgtEl>
                                          <p:spTgt spid="1048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3"/>
                                        <p:tgtEl>
                                          <p:spTgt spid="1048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64"/>
                                        <p:tgtEl>
                                          <p:spTgt spid="104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54" grpId="0"/>
      <p:bldP spid="1048855" grpId="0" bldLvl="0" animBg="1"/>
      <p:bldP spid="1048856" grpId="0" bldLvl="0" animBg="1"/>
      <p:bldP spid="1048857" grpId="0" bldLvl="0" animBg="1"/>
      <p:bldP spid="1048858" grpId="0"/>
      <p:bldP spid="1048859" grpId="0" bldLvl="0" animBg="1"/>
      <p:bldP spid="1048860" grpId="0" bldLvl="0" animBg="1"/>
      <p:bldP spid="1048861" grpId="0" bldLvl="0" animBg="1"/>
      <p:bldP spid="1048862" grpId="0" bldLvl="0" animBg="1"/>
      <p:bldP spid="104886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rotWithShape="0" dpi="0">
          <a:blip xmlns:r="http://schemas.openxmlformats.org/officeDocument/2006/relationships" r:embed="rId1"/>
          <a:srcRect/>
          <a:stretch>
            <a:fillRect/>
          </a:stretch>
        </a:blip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Oval 325"/>
          <p:cNvSpPr>
            <a:spLocks noChangeArrowheads="1"/>
          </p:cNvSpPr>
          <p:nvPr/>
        </p:nvSpPr>
        <p:spPr bwMode="auto">
          <a:xfrm>
            <a:off x="5322888" y="1173163"/>
            <a:ext cx="1439862" cy="1439862"/>
          </a:xfrm>
          <a:prstGeom prst="ellipse"/>
          <a:solidFill>
            <a:srgbClr val="3B3838">
              <a:alpha val="29803"/>
            </a:srgbClr>
          </a:solidFill>
          <a:ln w="9525">
            <a:noFill/>
            <a:round/>
            <a:headEnd/>
            <a:tailEnd/>
          </a:ln>
        </p:spPr>
        <p:txBody>
          <a:bodyPr anchor="ctr"/>
          <a:p>
            <a:pPr algn="ctr"/>
            <a:endParaRPr altLang="en-US" sz="3600" lang="zh-CN">
              <a:solidFill>
                <a:srgbClr val="FFFFFF"/>
              </a:solidFill>
            </a:endParaRPr>
          </a:p>
        </p:txBody>
      </p:sp>
      <p:sp>
        <p:nvSpPr>
          <p:cNvPr id="1048636" name="Rectangle 327"/>
          <p:cNvSpPr>
            <a:spLocks noChangeArrowheads="1"/>
          </p:cNvSpPr>
          <p:nvPr/>
        </p:nvSpPr>
        <p:spPr bwMode="auto">
          <a:xfrm>
            <a:off x="5381625" y="1500188"/>
            <a:ext cx="1657350" cy="830262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r>
              <a:rPr altLang="en-US" dirty="0" sz="4800" lang="zh-CN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原因</a:t>
            </a:r>
          </a:p>
        </p:txBody>
      </p:sp>
      <p:grpSp>
        <p:nvGrpSpPr>
          <p:cNvPr id="62" name="Group -901"/>
          <p:cNvGrpSpPr/>
          <p:nvPr/>
        </p:nvGrpSpPr>
        <p:grpSpPr bwMode="auto">
          <a:xfrm>
            <a:off x="4295775" y="1606550"/>
            <a:ext cx="3521075" cy="573088"/>
            <a:chOff x="0" y="0"/>
            <a:chExt cx="9704287" cy="1336675"/>
          </a:xfrm>
        </p:grpSpPr>
        <p:sp>
          <p:nvSpPr>
            <p:cNvPr id="1048637" name="Freeform 329"/>
            <p:cNvSpPr/>
            <p:nvPr/>
          </p:nvSpPr>
          <p:spPr bwMode="auto">
            <a:xfrm>
              <a:off x="7688162" y="0"/>
              <a:ext cx="2016125" cy="1336675"/>
            </a:xfrm>
            <a:custGeom>
              <a:avLst/>
              <a:gdLst>
                <a:gd name="T0" fmla="*/ 57604 w 70"/>
                <a:gd name="T1" fmla="*/ 423824 h 41"/>
                <a:gd name="T2" fmla="*/ 921657 w 70"/>
                <a:gd name="T3" fmla="*/ 489027 h 41"/>
                <a:gd name="T4" fmla="*/ 921657 w 70"/>
                <a:gd name="T5" fmla="*/ 65204 h 41"/>
                <a:gd name="T6" fmla="*/ 604837 w 70"/>
                <a:gd name="T7" fmla="*/ 195611 h 41"/>
                <a:gd name="T8" fmla="*/ 806450 w 70"/>
                <a:gd name="T9" fmla="*/ 326018 h 41"/>
                <a:gd name="T10" fmla="*/ 835252 w 70"/>
                <a:gd name="T11" fmla="*/ 195611 h 41"/>
                <a:gd name="T12" fmla="*/ 806450 w 70"/>
                <a:gd name="T13" fmla="*/ 293416 h 41"/>
                <a:gd name="T14" fmla="*/ 633639 w 70"/>
                <a:gd name="T15" fmla="*/ 195611 h 41"/>
                <a:gd name="T16" fmla="*/ 892855 w 70"/>
                <a:gd name="T17" fmla="*/ 97805 h 41"/>
                <a:gd name="T18" fmla="*/ 892855 w 70"/>
                <a:gd name="T19" fmla="*/ 456426 h 41"/>
                <a:gd name="T20" fmla="*/ 57604 w 70"/>
                <a:gd name="T21" fmla="*/ 391222 h 41"/>
                <a:gd name="T22" fmla="*/ 86405 w 70"/>
                <a:gd name="T23" fmla="*/ 684638 h 41"/>
                <a:gd name="T24" fmla="*/ 57604 w 70"/>
                <a:gd name="T25" fmla="*/ 945453 h 41"/>
                <a:gd name="T26" fmla="*/ 892855 w 70"/>
                <a:gd name="T27" fmla="*/ 880249 h 41"/>
                <a:gd name="T28" fmla="*/ 892855 w 70"/>
                <a:gd name="T29" fmla="*/ 1271471 h 41"/>
                <a:gd name="T30" fmla="*/ 633639 w 70"/>
                <a:gd name="T31" fmla="*/ 1141064 h 41"/>
                <a:gd name="T32" fmla="*/ 806450 w 70"/>
                <a:gd name="T33" fmla="*/ 1043259 h 41"/>
                <a:gd name="T34" fmla="*/ 835252 w 70"/>
                <a:gd name="T35" fmla="*/ 1141064 h 41"/>
                <a:gd name="T36" fmla="*/ 806450 w 70"/>
                <a:gd name="T37" fmla="*/ 1010657 h 41"/>
                <a:gd name="T38" fmla="*/ 604837 w 70"/>
                <a:gd name="T39" fmla="*/ 1141064 h 41"/>
                <a:gd name="T40" fmla="*/ 921657 w 70"/>
                <a:gd name="T41" fmla="*/ 1304073 h 41"/>
                <a:gd name="T42" fmla="*/ 921657 w 70"/>
                <a:gd name="T43" fmla="*/ 847647 h 41"/>
                <a:gd name="T44" fmla="*/ 57604 w 70"/>
                <a:gd name="T45" fmla="*/ 912851 h 41"/>
                <a:gd name="T46" fmla="*/ 201612 w 70"/>
                <a:gd name="T47" fmla="*/ 684638 h 41"/>
                <a:gd name="T48" fmla="*/ 1094468 w 70"/>
                <a:gd name="T49" fmla="*/ 684638 h 41"/>
                <a:gd name="T50" fmla="*/ 230414 w 70"/>
                <a:gd name="T51" fmla="*/ 652037 h 41"/>
                <a:gd name="T52" fmla="*/ 1497693 w 70"/>
                <a:gd name="T53" fmla="*/ 554231 h 41"/>
                <a:gd name="T54" fmla="*/ 1296080 w 70"/>
                <a:gd name="T55" fmla="*/ 130407 h 41"/>
                <a:gd name="T56" fmla="*/ 1123270 w 70"/>
                <a:gd name="T57" fmla="*/ 521629 h 41"/>
                <a:gd name="T58" fmla="*/ 1382486 w 70"/>
                <a:gd name="T59" fmla="*/ 391222 h 41"/>
                <a:gd name="T60" fmla="*/ 1267278 w 70"/>
                <a:gd name="T61" fmla="*/ 358620 h 41"/>
                <a:gd name="T62" fmla="*/ 1353684 w 70"/>
                <a:gd name="T63" fmla="*/ 423824 h 41"/>
                <a:gd name="T64" fmla="*/ 1152071 w 70"/>
                <a:gd name="T65" fmla="*/ 489027 h 41"/>
                <a:gd name="T66" fmla="*/ 1296080 w 70"/>
                <a:gd name="T67" fmla="*/ 195611 h 41"/>
                <a:gd name="T68" fmla="*/ 1468891 w 70"/>
                <a:gd name="T69" fmla="*/ 554231 h 41"/>
                <a:gd name="T70" fmla="*/ 115207 w 70"/>
                <a:gd name="T71" fmla="*/ 652037 h 41"/>
                <a:gd name="T72" fmla="*/ 1324882 w 70"/>
                <a:gd name="T73" fmla="*/ 684638 h 41"/>
                <a:gd name="T74" fmla="*/ 1468891 w 70"/>
                <a:gd name="T75" fmla="*/ 782444 h 41"/>
                <a:gd name="T76" fmla="*/ 1296080 w 70"/>
                <a:gd name="T77" fmla="*/ 1141064 h 41"/>
                <a:gd name="T78" fmla="*/ 1152071 w 70"/>
                <a:gd name="T79" fmla="*/ 847647 h 41"/>
                <a:gd name="T80" fmla="*/ 1353684 w 70"/>
                <a:gd name="T81" fmla="*/ 945453 h 41"/>
                <a:gd name="T82" fmla="*/ 1267278 w 70"/>
                <a:gd name="T83" fmla="*/ 1010657 h 41"/>
                <a:gd name="T84" fmla="*/ 1382486 w 70"/>
                <a:gd name="T85" fmla="*/ 945453 h 41"/>
                <a:gd name="T86" fmla="*/ 1123270 w 70"/>
                <a:gd name="T87" fmla="*/ 815046 h 41"/>
                <a:gd name="T88" fmla="*/ 1296080 w 70"/>
                <a:gd name="T89" fmla="*/ 1206268 h 41"/>
                <a:gd name="T90" fmla="*/ 1497693 w 70"/>
                <a:gd name="T91" fmla="*/ 782444 h 41"/>
                <a:gd name="T92" fmla="*/ 1497693 w 70"/>
                <a:gd name="T93" fmla="*/ 554231 h 41"/>
                <a:gd name="T94" fmla="*/ 1612900 w 70"/>
                <a:gd name="T95" fmla="*/ 684638 h 41"/>
                <a:gd name="T96" fmla="*/ 1728107 w 70"/>
                <a:gd name="T97" fmla="*/ 684638 h 41"/>
                <a:gd name="T98" fmla="*/ 1958521 w 70"/>
                <a:gd name="T99" fmla="*/ 619435 h 41"/>
                <a:gd name="T100" fmla="*/ 1958521 w 70"/>
                <a:gd name="T101" fmla="*/ 717240 h 41"/>
                <a:gd name="T102" fmla="*/ 1958521 w 70"/>
                <a:gd name="T103" fmla="*/ 619435 h 4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0"/>
                <a:gd name="T157" fmla="*/ 0 h 41"/>
                <a:gd name="T158" fmla="*/ 70 w 70"/>
                <a:gd name="T159" fmla="*/ 41 h 4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0" h="41">
                  <a:moveTo>
                    <a:pt x="1" y="16"/>
                  </a:moveTo>
                  <a:cubicBezTo>
                    <a:pt x="1" y="15"/>
                    <a:pt x="1" y="14"/>
                    <a:pt x="2" y="13"/>
                  </a:cubicBezTo>
                  <a:cubicBezTo>
                    <a:pt x="5" y="11"/>
                    <a:pt x="9" y="12"/>
                    <a:pt x="16" y="15"/>
                  </a:cubicBezTo>
                  <a:cubicBezTo>
                    <a:pt x="22" y="18"/>
                    <a:pt x="28" y="18"/>
                    <a:pt x="32" y="15"/>
                  </a:cubicBezTo>
                  <a:cubicBezTo>
                    <a:pt x="34" y="13"/>
                    <a:pt x="36" y="11"/>
                    <a:pt x="35" y="8"/>
                  </a:cubicBezTo>
                  <a:cubicBezTo>
                    <a:pt x="35" y="5"/>
                    <a:pt x="34" y="3"/>
                    <a:pt x="32" y="2"/>
                  </a:cubicBezTo>
                  <a:cubicBezTo>
                    <a:pt x="30" y="0"/>
                    <a:pt x="28" y="0"/>
                    <a:pt x="25" y="0"/>
                  </a:cubicBezTo>
                  <a:cubicBezTo>
                    <a:pt x="23" y="1"/>
                    <a:pt x="21" y="3"/>
                    <a:pt x="21" y="6"/>
                  </a:cubicBezTo>
                  <a:cubicBezTo>
                    <a:pt x="21" y="8"/>
                    <a:pt x="22" y="10"/>
                    <a:pt x="24" y="10"/>
                  </a:cubicBezTo>
                  <a:cubicBezTo>
                    <a:pt x="25" y="11"/>
                    <a:pt x="27" y="11"/>
                    <a:pt x="28" y="10"/>
                  </a:cubicBezTo>
                  <a:cubicBezTo>
                    <a:pt x="29" y="9"/>
                    <a:pt x="30" y="8"/>
                    <a:pt x="30" y="6"/>
                  </a:cubicBezTo>
                  <a:cubicBezTo>
                    <a:pt x="30" y="6"/>
                    <a:pt x="30" y="5"/>
                    <a:pt x="29" y="6"/>
                  </a:cubicBezTo>
                  <a:cubicBezTo>
                    <a:pt x="28" y="6"/>
                    <a:pt x="28" y="7"/>
                    <a:pt x="28" y="7"/>
                  </a:cubicBezTo>
                  <a:cubicBezTo>
                    <a:pt x="29" y="7"/>
                    <a:pt x="28" y="8"/>
                    <a:pt x="28" y="9"/>
                  </a:cubicBezTo>
                  <a:cubicBezTo>
                    <a:pt x="27" y="10"/>
                    <a:pt x="25" y="10"/>
                    <a:pt x="24" y="9"/>
                  </a:cubicBezTo>
                  <a:cubicBezTo>
                    <a:pt x="22" y="8"/>
                    <a:pt x="22" y="7"/>
                    <a:pt x="22" y="6"/>
                  </a:cubicBezTo>
                  <a:cubicBezTo>
                    <a:pt x="22" y="4"/>
                    <a:pt x="24" y="2"/>
                    <a:pt x="26" y="2"/>
                  </a:cubicBezTo>
                  <a:cubicBezTo>
                    <a:pt x="28" y="1"/>
                    <a:pt x="30" y="1"/>
                    <a:pt x="31" y="3"/>
                  </a:cubicBezTo>
                  <a:cubicBezTo>
                    <a:pt x="33" y="4"/>
                    <a:pt x="34" y="6"/>
                    <a:pt x="34" y="8"/>
                  </a:cubicBezTo>
                  <a:cubicBezTo>
                    <a:pt x="34" y="10"/>
                    <a:pt x="33" y="13"/>
                    <a:pt x="31" y="14"/>
                  </a:cubicBezTo>
                  <a:cubicBezTo>
                    <a:pt x="28" y="16"/>
                    <a:pt x="22" y="16"/>
                    <a:pt x="16" y="14"/>
                  </a:cubicBezTo>
                  <a:cubicBezTo>
                    <a:pt x="9" y="10"/>
                    <a:pt x="5" y="10"/>
                    <a:pt x="2" y="12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8"/>
                    <a:pt x="1" y="20"/>
                    <a:pt x="3" y="21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0" y="27"/>
                    <a:pt x="0" y="28"/>
                    <a:pt x="2" y="29"/>
                  </a:cubicBezTo>
                  <a:cubicBezTo>
                    <a:pt x="5" y="31"/>
                    <a:pt x="9" y="31"/>
                    <a:pt x="16" y="28"/>
                  </a:cubicBezTo>
                  <a:cubicBezTo>
                    <a:pt x="22" y="25"/>
                    <a:pt x="28" y="25"/>
                    <a:pt x="31" y="27"/>
                  </a:cubicBezTo>
                  <a:cubicBezTo>
                    <a:pt x="33" y="28"/>
                    <a:pt x="34" y="31"/>
                    <a:pt x="34" y="33"/>
                  </a:cubicBezTo>
                  <a:cubicBezTo>
                    <a:pt x="34" y="36"/>
                    <a:pt x="33" y="37"/>
                    <a:pt x="31" y="39"/>
                  </a:cubicBezTo>
                  <a:cubicBezTo>
                    <a:pt x="30" y="40"/>
                    <a:pt x="28" y="40"/>
                    <a:pt x="26" y="39"/>
                  </a:cubicBezTo>
                  <a:cubicBezTo>
                    <a:pt x="24" y="39"/>
                    <a:pt x="22" y="37"/>
                    <a:pt x="22" y="35"/>
                  </a:cubicBezTo>
                  <a:cubicBezTo>
                    <a:pt x="22" y="34"/>
                    <a:pt x="22" y="33"/>
                    <a:pt x="24" y="32"/>
                  </a:cubicBezTo>
                  <a:cubicBezTo>
                    <a:pt x="25" y="31"/>
                    <a:pt x="27" y="31"/>
                    <a:pt x="28" y="32"/>
                  </a:cubicBezTo>
                  <a:cubicBezTo>
                    <a:pt x="28" y="33"/>
                    <a:pt x="29" y="34"/>
                    <a:pt x="28" y="35"/>
                  </a:cubicBezTo>
                  <a:cubicBezTo>
                    <a:pt x="28" y="35"/>
                    <a:pt x="28" y="35"/>
                    <a:pt x="29" y="35"/>
                  </a:cubicBezTo>
                  <a:cubicBezTo>
                    <a:pt x="30" y="36"/>
                    <a:pt x="30" y="35"/>
                    <a:pt x="30" y="35"/>
                  </a:cubicBezTo>
                  <a:cubicBezTo>
                    <a:pt x="30" y="33"/>
                    <a:pt x="29" y="32"/>
                    <a:pt x="28" y="31"/>
                  </a:cubicBezTo>
                  <a:cubicBezTo>
                    <a:pt x="27" y="30"/>
                    <a:pt x="25" y="30"/>
                    <a:pt x="24" y="31"/>
                  </a:cubicBezTo>
                  <a:cubicBezTo>
                    <a:pt x="22" y="32"/>
                    <a:pt x="21" y="33"/>
                    <a:pt x="21" y="35"/>
                  </a:cubicBezTo>
                  <a:cubicBezTo>
                    <a:pt x="21" y="38"/>
                    <a:pt x="23" y="40"/>
                    <a:pt x="25" y="41"/>
                  </a:cubicBezTo>
                  <a:cubicBezTo>
                    <a:pt x="28" y="41"/>
                    <a:pt x="30" y="41"/>
                    <a:pt x="32" y="40"/>
                  </a:cubicBezTo>
                  <a:cubicBezTo>
                    <a:pt x="34" y="38"/>
                    <a:pt x="35" y="36"/>
                    <a:pt x="35" y="33"/>
                  </a:cubicBezTo>
                  <a:cubicBezTo>
                    <a:pt x="36" y="30"/>
                    <a:pt x="34" y="28"/>
                    <a:pt x="32" y="26"/>
                  </a:cubicBezTo>
                  <a:cubicBezTo>
                    <a:pt x="28" y="23"/>
                    <a:pt x="22" y="24"/>
                    <a:pt x="16" y="26"/>
                  </a:cubicBezTo>
                  <a:cubicBezTo>
                    <a:pt x="9" y="29"/>
                    <a:pt x="5" y="30"/>
                    <a:pt x="2" y="28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1" y="22"/>
                    <a:pt x="5" y="21"/>
                    <a:pt x="7" y="21"/>
                  </a:cubicBezTo>
                  <a:cubicBezTo>
                    <a:pt x="7" y="21"/>
                    <a:pt x="7" y="21"/>
                    <a:pt x="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5" y="20"/>
                    <a:pt x="1" y="19"/>
                    <a:pt x="1" y="16"/>
                  </a:cubicBezTo>
                  <a:close/>
                  <a:moveTo>
                    <a:pt x="52" y="17"/>
                  </a:moveTo>
                  <a:cubicBezTo>
                    <a:pt x="54" y="15"/>
                    <a:pt x="54" y="12"/>
                    <a:pt x="52" y="9"/>
                  </a:cubicBezTo>
                  <a:cubicBezTo>
                    <a:pt x="51" y="6"/>
                    <a:pt x="48" y="4"/>
                    <a:pt x="45" y="4"/>
                  </a:cubicBezTo>
                  <a:cubicBezTo>
                    <a:pt x="42" y="5"/>
                    <a:pt x="39" y="6"/>
                    <a:pt x="38" y="9"/>
                  </a:cubicBezTo>
                  <a:cubicBezTo>
                    <a:pt x="37" y="12"/>
                    <a:pt x="37" y="14"/>
                    <a:pt x="39" y="16"/>
                  </a:cubicBezTo>
                  <a:cubicBezTo>
                    <a:pt x="41" y="17"/>
                    <a:pt x="43" y="18"/>
                    <a:pt x="46" y="17"/>
                  </a:cubicBezTo>
                  <a:cubicBezTo>
                    <a:pt x="48" y="15"/>
                    <a:pt x="48" y="14"/>
                    <a:pt x="48" y="12"/>
                  </a:cubicBezTo>
                  <a:cubicBezTo>
                    <a:pt x="47" y="11"/>
                    <a:pt x="46" y="10"/>
                    <a:pt x="45" y="10"/>
                  </a:cubicBezTo>
                  <a:cubicBezTo>
                    <a:pt x="45" y="10"/>
                    <a:pt x="44" y="10"/>
                    <a:pt x="44" y="11"/>
                  </a:cubicBezTo>
                  <a:cubicBezTo>
                    <a:pt x="44" y="11"/>
                    <a:pt x="45" y="11"/>
                    <a:pt x="45" y="11"/>
                  </a:cubicBezTo>
                  <a:cubicBezTo>
                    <a:pt x="46" y="11"/>
                    <a:pt x="46" y="12"/>
                    <a:pt x="47" y="13"/>
                  </a:cubicBezTo>
                  <a:cubicBezTo>
                    <a:pt x="47" y="13"/>
                    <a:pt x="46" y="15"/>
                    <a:pt x="45" y="16"/>
                  </a:cubicBezTo>
                  <a:cubicBezTo>
                    <a:pt x="43" y="16"/>
                    <a:pt x="41" y="16"/>
                    <a:pt x="40" y="15"/>
                  </a:cubicBezTo>
                  <a:cubicBezTo>
                    <a:pt x="39" y="14"/>
                    <a:pt x="38" y="12"/>
                    <a:pt x="39" y="9"/>
                  </a:cubicBezTo>
                  <a:cubicBezTo>
                    <a:pt x="40" y="7"/>
                    <a:pt x="42" y="6"/>
                    <a:pt x="45" y="6"/>
                  </a:cubicBezTo>
                  <a:cubicBezTo>
                    <a:pt x="47" y="6"/>
                    <a:pt x="50" y="7"/>
                    <a:pt x="51" y="10"/>
                  </a:cubicBezTo>
                  <a:cubicBezTo>
                    <a:pt x="53" y="13"/>
                    <a:pt x="52" y="15"/>
                    <a:pt x="51" y="17"/>
                  </a:cubicBezTo>
                  <a:cubicBezTo>
                    <a:pt x="50" y="19"/>
                    <a:pt x="48" y="20"/>
                    <a:pt x="46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8" y="21"/>
                    <a:pt x="50" y="22"/>
                    <a:pt x="51" y="24"/>
                  </a:cubicBezTo>
                  <a:cubicBezTo>
                    <a:pt x="52" y="26"/>
                    <a:pt x="53" y="28"/>
                    <a:pt x="51" y="31"/>
                  </a:cubicBezTo>
                  <a:cubicBezTo>
                    <a:pt x="50" y="34"/>
                    <a:pt x="47" y="36"/>
                    <a:pt x="45" y="35"/>
                  </a:cubicBezTo>
                  <a:cubicBezTo>
                    <a:pt x="42" y="35"/>
                    <a:pt x="40" y="34"/>
                    <a:pt x="39" y="32"/>
                  </a:cubicBezTo>
                  <a:cubicBezTo>
                    <a:pt x="38" y="30"/>
                    <a:pt x="39" y="27"/>
                    <a:pt x="40" y="26"/>
                  </a:cubicBezTo>
                  <a:cubicBezTo>
                    <a:pt x="41" y="25"/>
                    <a:pt x="43" y="25"/>
                    <a:pt x="45" y="26"/>
                  </a:cubicBezTo>
                  <a:cubicBezTo>
                    <a:pt x="46" y="26"/>
                    <a:pt x="47" y="28"/>
                    <a:pt x="47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5" y="30"/>
                    <a:pt x="44" y="30"/>
                    <a:pt x="44" y="31"/>
                  </a:cubicBezTo>
                  <a:cubicBezTo>
                    <a:pt x="44" y="31"/>
                    <a:pt x="45" y="31"/>
                    <a:pt x="45" y="31"/>
                  </a:cubicBezTo>
                  <a:cubicBezTo>
                    <a:pt x="46" y="31"/>
                    <a:pt x="47" y="30"/>
                    <a:pt x="48" y="29"/>
                  </a:cubicBezTo>
                  <a:cubicBezTo>
                    <a:pt x="48" y="28"/>
                    <a:pt x="48" y="26"/>
                    <a:pt x="46" y="24"/>
                  </a:cubicBezTo>
                  <a:cubicBezTo>
                    <a:pt x="43" y="23"/>
                    <a:pt x="41" y="24"/>
                    <a:pt x="39" y="25"/>
                  </a:cubicBezTo>
                  <a:cubicBezTo>
                    <a:pt x="37" y="27"/>
                    <a:pt x="37" y="29"/>
                    <a:pt x="38" y="32"/>
                  </a:cubicBezTo>
                  <a:cubicBezTo>
                    <a:pt x="39" y="35"/>
                    <a:pt x="42" y="36"/>
                    <a:pt x="45" y="37"/>
                  </a:cubicBezTo>
                  <a:cubicBezTo>
                    <a:pt x="48" y="37"/>
                    <a:pt x="51" y="35"/>
                    <a:pt x="52" y="32"/>
                  </a:cubicBezTo>
                  <a:cubicBezTo>
                    <a:pt x="54" y="29"/>
                    <a:pt x="54" y="26"/>
                    <a:pt x="52" y="24"/>
                  </a:cubicBezTo>
                  <a:cubicBezTo>
                    <a:pt x="51" y="22"/>
                    <a:pt x="50" y="21"/>
                    <a:pt x="48" y="21"/>
                  </a:cubicBezTo>
                  <a:cubicBezTo>
                    <a:pt x="50" y="20"/>
                    <a:pt x="51" y="19"/>
                    <a:pt x="52" y="17"/>
                  </a:cubicBezTo>
                  <a:close/>
                  <a:moveTo>
                    <a:pt x="58" y="18"/>
                  </a:moveTo>
                  <a:cubicBezTo>
                    <a:pt x="57" y="18"/>
                    <a:pt x="56" y="19"/>
                    <a:pt x="56" y="21"/>
                  </a:cubicBezTo>
                  <a:cubicBezTo>
                    <a:pt x="56" y="22"/>
                    <a:pt x="57" y="23"/>
                    <a:pt x="58" y="23"/>
                  </a:cubicBezTo>
                  <a:cubicBezTo>
                    <a:pt x="59" y="23"/>
                    <a:pt x="60" y="22"/>
                    <a:pt x="60" y="21"/>
                  </a:cubicBezTo>
                  <a:cubicBezTo>
                    <a:pt x="60" y="19"/>
                    <a:pt x="59" y="18"/>
                    <a:pt x="58" y="18"/>
                  </a:cubicBezTo>
                  <a:close/>
                  <a:moveTo>
                    <a:pt x="68" y="19"/>
                  </a:moveTo>
                  <a:cubicBezTo>
                    <a:pt x="67" y="19"/>
                    <a:pt x="66" y="20"/>
                    <a:pt x="66" y="21"/>
                  </a:cubicBezTo>
                  <a:cubicBezTo>
                    <a:pt x="66" y="22"/>
                    <a:pt x="67" y="22"/>
                    <a:pt x="68" y="22"/>
                  </a:cubicBezTo>
                  <a:cubicBezTo>
                    <a:pt x="69" y="22"/>
                    <a:pt x="70" y="22"/>
                    <a:pt x="70" y="21"/>
                  </a:cubicBezTo>
                  <a:cubicBezTo>
                    <a:pt x="70" y="20"/>
                    <a:pt x="69" y="19"/>
                    <a:pt x="68" y="19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38" name="Freeform 331"/>
            <p:cNvSpPr/>
            <p:nvPr/>
          </p:nvSpPr>
          <p:spPr bwMode="auto">
            <a:xfrm>
              <a:off x="0" y="0"/>
              <a:ext cx="2016125" cy="1336675"/>
            </a:xfrm>
            <a:custGeom>
              <a:avLst/>
              <a:gdLst>
                <a:gd name="T0" fmla="*/ 1929720 w 70"/>
                <a:gd name="T1" fmla="*/ 912851 h 41"/>
                <a:gd name="T2" fmla="*/ 1094468 w 70"/>
                <a:gd name="T3" fmla="*/ 847647 h 41"/>
                <a:gd name="T4" fmla="*/ 1094468 w 70"/>
                <a:gd name="T5" fmla="*/ 1304073 h 41"/>
                <a:gd name="T6" fmla="*/ 1411287 w 70"/>
                <a:gd name="T7" fmla="*/ 1141064 h 41"/>
                <a:gd name="T8" fmla="*/ 1180873 w 70"/>
                <a:gd name="T9" fmla="*/ 1010657 h 41"/>
                <a:gd name="T10" fmla="*/ 1180873 w 70"/>
                <a:gd name="T11" fmla="*/ 1141064 h 41"/>
                <a:gd name="T12" fmla="*/ 1209675 w 70"/>
                <a:gd name="T13" fmla="*/ 1043259 h 41"/>
                <a:gd name="T14" fmla="*/ 1353684 w 70"/>
                <a:gd name="T15" fmla="*/ 1141064 h 41"/>
                <a:gd name="T16" fmla="*/ 1094468 w 70"/>
                <a:gd name="T17" fmla="*/ 1271471 h 41"/>
                <a:gd name="T18" fmla="*/ 1123270 w 70"/>
                <a:gd name="T19" fmla="*/ 880249 h 41"/>
                <a:gd name="T20" fmla="*/ 1958521 w 70"/>
                <a:gd name="T21" fmla="*/ 945453 h 41"/>
                <a:gd name="T22" fmla="*/ 1900918 w 70"/>
                <a:gd name="T23" fmla="*/ 684638 h 41"/>
                <a:gd name="T24" fmla="*/ 1958521 w 70"/>
                <a:gd name="T25" fmla="*/ 391222 h 41"/>
                <a:gd name="T26" fmla="*/ 1123270 w 70"/>
                <a:gd name="T27" fmla="*/ 456426 h 41"/>
                <a:gd name="T28" fmla="*/ 1094468 w 70"/>
                <a:gd name="T29" fmla="*/ 97805 h 41"/>
                <a:gd name="T30" fmla="*/ 1353684 w 70"/>
                <a:gd name="T31" fmla="*/ 195611 h 41"/>
                <a:gd name="T32" fmla="*/ 1209675 w 70"/>
                <a:gd name="T33" fmla="*/ 293416 h 41"/>
                <a:gd name="T34" fmla="*/ 1180873 w 70"/>
                <a:gd name="T35" fmla="*/ 195611 h 41"/>
                <a:gd name="T36" fmla="*/ 1180873 w 70"/>
                <a:gd name="T37" fmla="*/ 326018 h 41"/>
                <a:gd name="T38" fmla="*/ 1411287 w 70"/>
                <a:gd name="T39" fmla="*/ 195611 h 41"/>
                <a:gd name="T40" fmla="*/ 1094468 w 70"/>
                <a:gd name="T41" fmla="*/ 65204 h 41"/>
                <a:gd name="T42" fmla="*/ 1094468 w 70"/>
                <a:gd name="T43" fmla="*/ 489027 h 41"/>
                <a:gd name="T44" fmla="*/ 1929720 w 70"/>
                <a:gd name="T45" fmla="*/ 423824 h 41"/>
                <a:gd name="T46" fmla="*/ 1814512 w 70"/>
                <a:gd name="T47" fmla="*/ 652037 h 41"/>
                <a:gd name="T48" fmla="*/ 892855 w 70"/>
                <a:gd name="T49" fmla="*/ 652037 h 41"/>
                <a:gd name="T50" fmla="*/ 1785710 w 70"/>
                <a:gd name="T51" fmla="*/ 684638 h 41"/>
                <a:gd name="T52" fmla="*/ 518432 w 70"/>
                <a:gd name="T53" fmla="*/ 782444 h 41"/>
                <a:gd name="T54" fmla="*/ 720045 w 70"/>
                <a:gd name="T55" fmla="*/ 1206268 h 41"/>
                <a:gd name="T56" fmla="*/ 864053 w 70"/>
                <a:gd name="T57" fmla="*/ 815046 h 41"/>
                <a:gd name="T58" fmla="*/ 633639 w 70"/>
                <a:gd name="T59" fmla="*/ 945453 h 41"/>
                <a:gd name="T60" fmla="*/ 720045 w 70"/>
                <a:gd name="T61" fmla="*/ 1010657 h 41"/>
                <a:gd name="T62" fmla="*/ 662441 w 70"/>
                <a:gd name="T63" fmla="*/ 945453 h 41"/>
                <a:gd name="T64" fmla="*/ 864053 w 70"/>
                <a:gd name="T65" fmla="*/ 847647 h 41"/>
                <a:gd name="T66" fmla="*/ 720045 w 70"/>
                <a:gd name="T67" fmla="*/ 1141064 h 41"/>
                <a:gd name="T68" fmla="*/ 547234 w 70"/>
                <a:gd name="T69" fmla="*/ 782444 h 41"/>
                <a:gd name="T70" fmla="*/ 1900918 w 70"/>
                <a:gd name="T71" fmla="*/ 684638 h 41"/>
                <a:gd name="T72" fmla="*/ 691243 w 70"/>
                <a:gd name="T73" fmla="*/ 652037 h 41"/>
                <a:gd name="T74" fmla="*/ 547234 w 70"/>
                <a:gd name="T75" fmla="*/ 554231 h 41"/>
                <a:gd name="T76" fmla="*/ 720045 w 70"/>
                <a:gd name="T77" fmla="*/ 195611 h 41"/>
                <a:gd name="T78" fmla="*/ 864053 w 70"/>
                <a:gd name="T79" fmla="*/ 489027 h 41"/>
                <a:gd name="T80" fmla="*/ 662441 w 70"/>
                <a:gd name="T81" fmla="*/ 423824 h 41"/>
                <a:gd name="T82" fmla="*/ 720045 w 70"/>
                <a:gd name="T83" fmla="*/ 358620 h 41"/>
                <a:gd name="T84" fmla="*/ 633639 w 70"/>
                <a:gd name="T85" fmla="*/ 391222 h 41"/>
                <a:gd name="T86" fmla="*/ 864053 w 70"/>
                <a:gd name="T87" fmla="*/ 521629 h 41"/>
                <a:gd name="T88" fmla="*/ 720045 w 70"/>
                <a:gd name="T89" fmla="*/ 130407 h 41"/>
                <a:gd name="T90" fmla="*/ 518432 w 70"/>
                <a:gd name="T91" fmla="*/ 554231 h 41"/>
                <a:gd name="T92" fmla="*/ 518432 w 70"/>
                <a:gd name="T93" fmla="*/ 782444 h 41"/>
                <a:gd name="T94" fmla="*/ 403225 w 70"/>
                <a:gd name="T95" fmla="*/ 684638 h 41"/>
                <a:gd name="T96" fmla="*/ 259216 w 70"/>
                <a:gd name="T97" fmla="*/ 684638 h 41"/>
                <a:gd name="T98" fmla="*/ 57604 w 70"/>
                <a:gd name="T99" fmla="*/ 717240 h 41"/>
                <a:gd name="T100" fmla="*/ 57604 w 70"/>
                <a:gd name="T101" fmla="*/ 619435 h 41"/>
                <a:gd name="T102" fmla="*/ 57604 w 70"/>
                <a:gd name="T103" fmla="*/ 717240 h 4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0"/>
                <a:gd name="T157" fmla="*/ 0 h 41"/>
                <a:gd name="T158" fmla="*/ 70 w 70"/>
                <a:gd name="T159" fmla="*/ 41 h 4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0" h="41">
                  <a:moveTo>
                    <a:pt x="69" y="25"/>
                  </a:moveTo>
                  <a:cubicBezTo>
                    <a:pt x="69" y="26"/>
                    <a:pt x="68" y="27"/>
                    <a:pt x="67" y="28"/>
                  </a:cubicBezTo>
                  <a:cubicBezTo>
                    <a:pt x="64" y="30"/>
                    <a:pt x="61" y="29"/>
                    <a:pt x="54" y="26"/>
                  </a:cubicBezTo>
                  <a:cubicBezTo>
                    <a:pt x="48" y="24"/>
                    <a:pt x="42" y="23"/>
                    <a:pt x="38" y="26"/>
                  </a:cubicBezTo>
                  <a:cubicBezTo>
                    <a:pt x="35" y="28"/>
                    <a:pt x="34" y="30"/>
                    <a:pt x="34" y="33"/>
                  </a:cubicBezTo>
                  <a:cubicBezTo>
                    <a:pt x="35" y="36"/>
                    <a:pt x="36" y="38"/>
                    <a:pt x="38" y="40"/>
                  </a:cubicBezTo>
                  <a:cubicBezTo>
                    <a:pt x="39" y="41"/>
                    <a:pt x="42" y="41"/>
                    <a:pt x="44" y="41"/>
                  </a:cubicBezTo>
                  <a:cubicBezTo>
                    <a:pt x="47" y="40"/>
                    <a:pt x="48" y="38"/>
                    <a:pt x="49" y="35"/>
                  </a:cubicBezTo>
                  <a:cubicBezTo>
                    <a:pt x="49" y="33"/>
                    <a:pt x="48" y="32"/>
                    <a:pt x="46" y="31"/>
                  </a:cubicBezTo>
                  <a:cubicBezTo>
                    <a:pt x="44" y="30"/>
                    <a:pt x="43" y="30"/>
                    <a:pt x="41" y="31"/>
                  </a:cubicBezTo>
                  <a:cubicBezTo>
                    <a:pt x="40" y="32"/>
                    <a:pt x="40" y="33"/>
                    <a:pt x="40" y="35"/>
                  </a:cubicBezTo>
                  <a:cubicBezTo>
                    <a:pt x="40" y="35"/>
                    <a:pt x="40" y="36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4"/>
                    <a:pt x="41" y="33"/>
                    <a:pt x="42" y="32"/>
                  </a:cubicBezTo>
                  <a:cubicBezTo>
                    <a:pt x="43" y="31"/>
                    <a:pt x="44" y="31"/>
                    <a:pt x="45" y="32"/>
                  </a:cubicBezTo>
                  <a:cubicBezTo>
                    <a:pt x="47" y="33"/>
                    <a:pt x="48" y="34"/>
                    <a:pt x="47" y="35"/>
                  </a:cubicBezTo>
                  <a:cubicBezTo>
                    <a:pt x="47" y="37"/>
                    <a:pt x="46" y="39"/>
                    <a:pt x="44" y="39"/>
                  </a:cubicBezTo>
                  <a:cubicBezTo>
                    <a:pt x="42" y="40"/>
                    <a:pt x="40" y="40"/>
                    <a:pt x="38" y="39"/>
                  </a:cubicBezTo>
                  <a:cubicBezTo>
                    <a:pt x="37" y="37"/>
                    <a:pt x="36" y="36"/>
                    <a:pt x="36" y="33"/>
                  </a:cubicBezTo>
                  <a:cubicBezTo>
                    <a:pt x="36" y="31"/>
                    <a:pt x="37" y="28"/>
                    <a:pt x="39" y="27"/>
                  </a:cubicBezTo>
                  <a:cubicBezTo>
                    <a:pt x="42" y="25"/>
                    <a:pt x="48" y="25"/>
                    <a:pt x="54" y="28"/>
                  </a:cubicBezTo>
                  <a:cubicBezTo>
                    <a:pt x="61" y="31"/>
                    <a:pt x="65" y="31"/>
                    <a:pt x="68" y="29"/>
                  </a:cubicBezTo>
                  <a:cubicBezTo>
                    <a:pt x="69" y="28"/>
                    <a:pt x="70" y="27"/>
                    <a:pt x="70" y="25"/>
                  </a:cubicBezTo>
                  <a:cubicBezTo>
                    <a:pt x="70" y="23"/>
                    <a:pt x="69" y="21"/>
                    <a:pt x="66" y="21"/>
                  </a:cubicBezTo>
                  <a:cubicBezTo>
                    <a:pt x="69" y="20"/>
                    <a:pt x="70" y="18"/>
                    <a:pt x="70" y="16"/>
                  </a:cubicBezTo>
                  <a:cubicBezTo>
                    <a:pt x="70" y="14"/>
                    <a:pt x="69" y="13"/>
                    <a:pt x="68" y="12"/>
                  </a:cubicBezTo>
                  <a:cubicBezTo>
                    <a:pt x="65" y="10"/>
                    <a:pt x="61" y="10"/>
                    <a:pt x="54" y="14"/>
                  </a:cubicBezTo>
                  <a:cubicBezTo>
                    <a:pt x="48" y="16"/>
                    <a:pt x="42" y="16"/>
                    <a:pt x="39" y="14"/>
                  </a:cubicBezTo>
                  <a:cubicBezTo>
                    <a:pt x="37" y="13"/>
                    <a:pt x="36" y="10"/>
                    <a:pt x="36" y="8"/>
                  </a:cubicBezTo>
                  <a:cubicBezTo>
                    <a:pt x="36" y="6"/>
                    <a:pt x="37" y="4"/>
                    <a:pt x="38" y="3"/>
                  </a:cubicBezTo>
                  <a:cubicBezTo>
                    <a:pt x="40" y="1"/>
                    <a:pt x="42" y="1"/>
                    <a:pt x="44" y="2"/>
                  </a:cubicBezTo>
                  <a:cubicBezTo>
                    <a:pt x="46" y="2"/>
                    <a:pt x="47" y="4"/>
                    <a:pt x="47" y="6"/>
                  </a:cubicBezTo>
                  <a:cubicBezTo>
                    <a:pt x="48" y="7"/>
                    <a:pt x="47" y="8"/>
                    <a:pt x="45" y="9"/>
                  </a:cubicBezTo>
                  <a:cubicBezTo>
                    <a:pt x="44" y="10"/>
                    <a:pt x="43" y="10"/>
                    <a:pt x="42" y="9"/>
                  </a:cubicBezTo>
                  <a:cubicBezTo>
                    <a:pt x="41" y="8"/>
                    <a:pt x="41" y="7"/>
                    <a:pt x="41" y="7"/>
                  </a:cubicBezTo>
                  <a:cubicBezTo>
                    <a:pt x="41" y="7"/>
                    <a:pt x="41" y="6"/>
                    <a:pt x="41" y="6"/>
                  </a:cubicBezTo>
                  <a:cubicBezTo>
                    <a:pt x="40" y="5"/>
                    <a:pt x="40" y="6"/>
                    <a:pt x="40" y="6"/>
                  </a:cubicBezTo>
                  <a:cubicBezTo>
                    <a:pt x="40" y="8"/>
                    <a:pt x="40" y="9"/>
                    <a:pt x="41" y="10"/>
                  </a:cubicBezTo>
                  <a:cubicBezTo>
                    <a:pt x="43" y="11"/>
                    <a:pt x="44" y="11"/>
                    <a:pt x="46" y="10"/>
                  </a:cubicBezTo>
                  <a:cubicBezTo>
                    <a:pt x="48" y="10"/>
                    <a:pt x="49" y="8"/>
                    <a:pt x="49" y="6"/>
                  </a:cubicBezTo>
                  <a:cubicBezTo>
                    <a:pt x="48" y="3"/>
                    <a:pt x="47" y="1"/>
                    <a:pt x="44" y="0"/>
                  </a:cubicBezTo>
                  <a:cubicBezTo>
                    <a:pt x="42" y="0"/>
                    <a:pt x="39" y="0"/>
                    <a:pt x="38" y="2"/>
                  </a:cubicBezTo>
                  <a:cubicBezTo>
                    <a:pt x="36" y="3"/>
                    <a:pt x="35" y="5"/>
                    <a:pt x="34" y="8"/>
                  </a:cubicBezTo>
                  <a:cubicBezTo>
                    <a:pt x="34" y="11"/>
                    <a:pt x="35" y="13"/>
                    <a:pt x="38" y="15"/>
                  </a:cubicBezTo>
                  <a:cubicBezTo>
                    <a:pt x="42" y="18"/>
                    <a:pt x="48" y="18"/>
                    <a:pt x="54" y="15"/>
                  </a:cubicBezTo>
                  <a:cubicBezTo>
                    <a:pt x="61" y="12"/>
                    <a:pt x="64" y="11"/>
                    <a:pt x="67" y="13"/>
                  </a:cubicBezTo>
                  <a:cubicBezTo>
                    <a:pt x="68" y="14"/>
                    <a:pt x="69" y="15"/>
                    <a:pt x="69" y="16"/>
                  </a:cubicBezTo>
                  <a:cubicBezTo>
                    <a:pt x="69" y="19"/>
                    <a:pt x="65" y="20"/>
                    <a:pt x="63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5" y="21"/>
                    <a:pt x="69" y="22"/>
                    <a:pt x="69" y="25"/>
                  </a:cubicBezTo>
                  <a:close/>
                  <a:moveTo>
                    <a:pt x="18" y="24"/>
                  </a:moveTo>
                  <a:cubicBezTo>
                    <a:pt x="16" y="26"/>
                    <a:pt x="16" y="29"/>
                    <a:pt x="17" y="32"/>
                  </a:cubicBezTo>
                  <a:cubicBezTo>
                    <a:pt x="19" y="35"/>
                    <a:pt x="22" y="37"/>
                    <a:pt x="25" y="37"/>
                  </a:cubicBezTo>
                  <a:cubicBezTo>
                    <a:pt x="28" y="36"/>
                    <a:pt x="31" y="35"/>
                    <a:pt x="32" y="32"/>
                  </a:cubicBezTo>
                  <a:cubicBezTo>
                    <a:pt x="33" y="29"/>
                    <a:pt x="32" y="27"/>
                    <a:pt x="30" y="25"/>
                  </a:cubicBezTo>
                  <a:cubicBezTo>
                    <a:pt x="29" y="24"/>
                    <a:pt x="26" y="23"/>
                    <a:pt x="24" y="24"/>
                  </a:cubicBezTo>
                  <a:cubicBezTo>
                    <a:pt x="22" y="26"/>
                    <a:pt x="22" y="28"/>
                    <a:pt x="22" y="29"/>
                  </a:cubicBezTo>
                  <a:cubicBezTo>
                    <a:pt x="22" y="30"/>
                    <a:pt x="24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4" y="30"/>
                    <a:pt x="23" y="29"/>
                    <a:pt x="23" y="29"/>
                  </a:cubicBezTo>
                  <a:cubicBezTo>
                    <a:pt x="23" y="28"/>
                    <a:pt x="23" y="26"/>
                    <a:pt x="25" y="26"/>
                  </a:cubicBezTo>
                  <a:cubicBezTo>
                    <a:pt x="26" y="25"/>
                    <a:pt x="28" y="25"/>
                    <a:pt x="30" y="26"/>
                  </a:cubicBezTo>
                  <a:cubicBezTo>
                    <a:pt x="31" y="27"/>
                    <a:pt x="31" y="30"/>
                    <a:pt x="31" y="32"/>
                  </a:cubicBezTo>
                  <a:cubicBezTo>
                    <a:pt x="30" y="34"/>
                    <a:pt x="28" y="35"/>
                    <a:pt x="25" y="35"/>
                  </a:cubicBezTo>
                  <a:cubicBezTo>
                    <a:pt x="22" y="35"/>
                    <a:pt x="20" y="34"/>
                    <a:pt x="19" y="31"/>
                  </a:cubicBezTo>
                  <a:cubicBezTo>
                    <a:pt x="17" y="28"/>
                    <a:pt x="18" y="26"/>
                    <a:pt x="19" y="24"/>
                  </a:cubicBezTo>
                  <a:cubicBezTo>
                    <a:pt x="20" y="22"/>
                    <a:pt x="22" y="21"/>
                    <a:pt x="24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2" y="20"/>
                    <a:pt x="20" y="19"/>
                    <a:pt x="19" y="17"/>
                  </a:cubicBezTo>
                  <a:cubicBezTo>
                    <a:pt x="18" y="15"/>
                    <a:pt x="17" y="13"/>
                    <a:pt x="19" y="10"/>
                  </a:cubicBezTo>
                  <a:cubicBezTo>
                    <a:pt x="20" y="7"/>
                    <a:pt x="22" y="6"/>
                    <a:pt x="25" y="6"/>
                  </a:cubicBezTo>
                  <a:cubicBezTo>
                    <a:pt x="28" y="6"/>
                    <a:pt x="30" y="7"/>
                    <a:pt x="31" y="9"/>
                  </a:cubicBezTo>
                  <a:cubicBezTo>
                    <a:pt x="31" y="12"/>
                    <a:pt x="31" y="14"/>
                    <a:pt x="30" y="15"/>
                  </a:cubicBezTo>
                  <a:cubicBezTo>
                    <a:pt x="28" y="16"/>
                    <a:pt x="26" y="16"/>
                    <a:pt x="25" y="16"/>
                  </a:cubicBezTo>
                  <a:cubicBezTo>
                    <a:pt x="23" y="15"/>
                    <a:pt x="23" y="13"/>
                    <a:pt x="23" y="13"/>
                  </a:cubicBezTo>
                  <a:cubicBezTo>
                    <a:pt x="23" y="12"/>
                    <a:pt x="24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0"/>
                    <a:pt x="22" y="11"/>
                    <a:pt x="22" y="12"/>
                  </a:cubicBezTo>
                  <a:cubicBezTo>
                    <a:pt x="22" y="14"/>
                    <a:pt x="22" y="15"/>
                    <a:pt x="24" y="17"/>
                  </a:cubicBezTo>
                  <a:cubicBezTo>
                    <a:pt x="26" y="18"/>
                    <a:pt x="29" y="17"/>
                    <a:pt x="30" y="16"/>
                  </a:cubicBezTo>
                  <a:cubicBezTo>
                    <a:pt x="32" y="14"/>
                    <a:pt x="33" y="12"/>
                    <a:pt x="32" y="9"/>
                  </a:cubicBezTo>
                  <a:cubicBezTo>
                    <a:pt x="31" y="6"/>
                    <a:pt x="28" y="5"/>
                    <a:pt x="25" y="4"/>
                  </a:cubicBezTo>
                  <a:cubicBezTo>
                    <a:pt x="22" y="4"/>
                    <a:pt x="19" y="6"/>
                    <a:pt x="17" y="9"/>
                  </a:cubicBezTo>
                  <a:cubicBezTo>
                    <a:pt x="16" y="12"/>
                    <a:pt x="16" y="15"/>
                    <a:pt x="18" y="17"/>
                  </a:cubicBezTo>
                  <a:cubicBezTo>
                    <a:pt x="19" y="19"/>
                    <a:pt x="20" y="20"/>
                    <a:pt x="21" y="21"/>
                  </a:cubicBezTo>
                  <a:cubicBezTo>
                    <a:pt x="20" y="21"/>
                    <a:pt x="19" y="22"/>
                    <a:pt x="18" y="24"/>
                  </a:cubicBezTo>
                  <a:close/>
                  <a:moveTo>
                    <a:pt x="12" y="23"/>
                  </a:moveTo>
                  <a:cubicBezTo>
                    <a:pt x="13" y="23"/>
                    <a:pt x="14" y="22"/>
                    <a:pt x="14" y="21"/>
                  </a:cubicBezTo>
                  <a:cubicBezTo>
                    <a:pt x="14" y="19"/>
                    <a:pt x="13" y="18"/>
                    <a:pt x="12" y="18"/>
                  </a:cubicBezTo>
                  <a:cubicBezTo>
                    <a:pt x="10" y="18"/>
                    <a:pt x="9" y="19"/>
                    <a:pt x="9" y="21"/>
                  </a:cubicBezTo>
                  <a:cubicBezTo>
                    <a:pt x="9" y="22"/>
                    <a:pt x="10" y="23"/>
                    <a:pt x="12" y="23"/>
                  </a:cubicBezTo>
                  <a:close/>
                  <a:moveTo>
                    <a:pt x="2" y="22"/>
                  </a:moveTo>
                  <a:cubicBezTo>
                    <a:pt x="3" y="22"/>
                    <a:pt x="3" y="21"/>
                    <a:pt x="3" y="21"/>
                  </a:cubicBezTo>
                  <a:cubicBezTo>
                    <a:pt x="3" y="20"/>
                    <a:pt x="3" y="19"/>
                    <a:pt x="2" y="19"/>
                  </a:cubicBezTo>
                  <a:cubicBezTo>
                    <a:pt x="1" y="19"/>
                    <a:pt x="0" y="20"/>
                    <a:pt x="0" y="21"/>
                  </a:cubicBezTo>
                  <a:cubicBezTo>
                    <a:pt x="0" y="21"/>
                    <a:pt x="1" y="22"/>
                    <a:pt x="2" y="22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p>
              <a:endParaRPr altLang="en-US" lang="zh-CN"/>
            </a:p>
          </p:txBody>
        </p:sp>
      </p:grpSp>
      <p:sp>
        <p:nvSpPr>
          <p:cNvPr id="1048639" name="Rectangle 333"/>
          <p:cNvSpPr/>
          <p:nvPr/>
        </p:nvSpPr>
        <p:spPr bwMode="auto">
          <a:xfrm>
            <a:off x="3575050" y="3030538"/>
            <a:ext cx="1100138" cy="2755900"/>
          </a:xfrm>
          <a:prstGeom prst="rect"/>
          <a:solidFill>
            <a:srgbClr val="3B3838">
              <a:alpha val="20000"/>
            </a:srgbClr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p>
            <a:pPr algn="ctr"/>
            <a:endParaRPr altLang="en-US" lang="zh-CN">
              <a:solidFill>
                <a:srgbClr val="FFFFFF"/>
              </a:solidFill>
            </a:endParaRPr>
          </a:p>
        </p:txBody>
      </p:sp>
      <p:sp>
        <p:nvSpPr>
          <p:cNvPr id="1048640" name="Rectangle 335"/>
          <p:cNvSpPr/>
          <p:nvPr/>
        </p:nvSpPr>
        <p:spPr bwMode="auto">
          <a:xfrm>
            <a:off x="5510213" y="3030538"/>
            <a:ext cx="1100137" cy="2220912"/>
          </a:xfrm>
          <a:prstGeom prst="rect"/>
          <a:solidFill>
            <a:srgbClr val="FFFFFF">
              <a:alpha val="20000"/>
            </a:srgbClr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p>
            <a:pPr algn="ctr"/>
            <a:endParaRPr altLang="en-US" lang="zh-CN">
              <a:solidFill>
                <a:srgbClr val="FFFFFF"/>
              </a:solidFill>
            </a:endParaRPr>
          </a:p>
        </p:txBody>
      </p:sp>
      <p:sp>
        <p:nvSpPr>
          <p:cNvPr id="1048641" name="Rectangle 337"/>
          <p:cNvSpPr/>
          <p:nvPr/>
        </p:nvSpPr>
        <p:spPr bwMode="auto">
          <a:xfrm>
            <a:off x="7445375" y="3030538"/>
            <a:ext cx="1098550" cy="3038475"/>
          </a:xfrm>
          <a:prstGeom prst="rect"/>
          <a:solidFill>
            <a:srgbClr val="FFFFFF">
              <a:alpha val="20000"/>
            </a:srgbClr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p>
            <a:pPr algn="ctr"/>
            <a:endParaRPr altLang="en-US" lang="zh-CN">
              <a:solidFill>
                <a:srgbClr val="FFFFFF"/>
              </a:solidFill>
            </a:endParaRPr>
          </a:p>
        </p:txBody>
      </p:sp>
      <p:sp>
        <p:nvSpPr>
          <p:cNvPr id="1048642" name="Rectangle 339"/>
          <p:cNvSpPr>
            <a:spLocks noChangeArrowheads="1"/>
          </p:cNvSpPr>
          <p:nvPr/>
        </p:nvSpPr>
        <p:spPr bwMode="auto">
          <a:xfrm>
            <a:off x="3935413" y="2947988"/>
            <a:ext cx="611187" cy="7683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pPr>
              <a:buSzPct val="100000"/>
            </a:pPr>
            <a:r>
              <a:rPr altLang="en-US" b="1" sz="4400" lang="zh-CN">
                <a:solidFill>
                  <a:srgbClr val="FFFFFF"/>
                </a:solidFill>
              </a:rPr>
              <a:t>1</a:t>
            </a:r>
            <a:endParaRPr altLang="zh-CN" lang="zh-CN"/>
          </a:p>
        </p:txBody>
      </p:sp>
      <p:sp>
        <p:nvSpPr>
          <p:cNvPr id="1048643" name="Rectangle 341"/>
          <p:cNvSpPr>
            <a:spLocks noChangeArrowheads="1"/>
          </p:cNvSpPr>
          <p:nvPr/>
        </p:nvSpPr>
        <p:spPr bwMode="auto">
          <a:xfrm>
            <a:off x="5808663" y="2947988"/>
            <a:ext cx="609600" cy="7683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pPr>
              <a:buSzPct val="100000"/>
            </a:pPr>
            <a:r>
              <a:rPr altLang="en-US" b="1" sz="4400" lang="zh-CN">
                <a:solidFill>
                  <a:srgbClr val="FFFFFF"/>
                </a:solidFill>
              </a:rPr>
              <a:t>2</a:t>
            </a:r>
            <a:endParaRPr altLang="zh-CN" lang="zh-CN"/>
          </a:p>
        </p:txBody>
      </p:sp>
      <p:sp>
        <p:nvSpPr>
          <p:cNvPr id="1048644" name="Rectangle 343"/>
          <p:cNvSpPr>
            <a:spLocks noChangeArrowheads="1"/>
          </p:cNvSpPr>
          <p:nvPr/>
        </p:nvSpPr>
        <p:spPr bwMode="auto">
          <a:xfrm>
            <a:off x="7751763" y="2946400"/>
            <a:ext cx="611187" cy="7683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pPr>
              <a:buSzPct val="100000"/>
            </a:pPr>
            <a:r>
              <a:rPr altLang="en-US" b="1" sz="4400" lang="zh-CN">
                <a:solidFill>
                  <a:srgbClr val="FFFFFF"/>
                </a:solidFill>
              </a:rPr>
              <a:t>3</a:t>
            </a:r>
            <a:endParaRPr altLang="zh-CN" lang="zh-CN"/>
          </a:p>
        </p:txBody>
      </p:sp>
      <p:sp>
        <p:nvSpPr>
          <p:cNvPr id="1048645" name="Rectangle 345"/>
          <p:cNvSpPr>
            <a:spLocks noChangeArrowheads="1"/>
          </p:cNvSpPr>
          <p:nvPr/>
        </p:nvSpPr>
        <p:spPr bwMode="auto">
          <a:xfrm>
            <a:off x="3883025" y="3719513"/>
            <a:ext cx="538163" cy="1674812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p>
            <a:pPr>
              <a:buSzPct val="100000"/>
            </a:pPr>
            <a:r>
              <a:rPr altLang="en-US" b="1" sz="2400" lang="zh-CN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心理</a:t>
            </a:r>
            <a:endParaRPr altLang="en-US" sz="2800" lang="zh-CN"/>
          </a:p>
        </p:txBody>
      </p:sp>
      <p:sp>
        <p:nvSpPr>
          <p:cNvPr id="1048646" name="Rectangle 347"/>
          <p:cNvSpPr>
            <a:spLocks noChangeArrowheads="1"/>
          </p:cNvSpPr>
          <p:nvPr/>
        </p:nvSpPr>
        <p:spPr bwMode="auto">
          <a:xfrm>
            <a:off x="5824538" y="3765550"/>
            <a:ext cx="538162" cy="1635125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p>
            <a:pPr>
              <a:buSzPct val="100000"/>
            </a:pPr>
            <a:r>
              <a:rPr altLang="en-US" b="1" sz="2400" lang="zh-CN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生理</a:t>
            </a:r>
            <a:endParaRPr altLang="en-US" sz="2800" lang="zh-CN"/>
          </a:p>
        </p:txBody>
      </p:sp>
      <p:sp>
        <p:nvSpPr>
          <p:cNvPr id="1048647" name="Rectangle 349"/>
          <p:cNvSpPr>
            <a:spLocks noChangeArrowheads="1"/>
          </p:cNvSpPr>
          <p:nvPr/>
        </p:nvSpPr>
        <p:spPr bwMode="auto">
          <a:xfrm>
            <a:off x="7739063" y="3714750"/>
            <a:ext cx="538162" cy="1633538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p>
            <a:pPr>
              <a:buSzPct val="100000"/>
            </a:pPr>
            <a:r>
              <a:rPr altLang="en-US" b="1" sz="2400" lang="zh-CN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社会</a:t>
            </a:r>
            <a:endParaRPr altLang="en-US" sz="2800" lang="zh-CN"/>
          </a:p>
        </p:txBody>
      </p:sp>
      <p:cxnSp>
        <p:nvCxnSpPr>
          <p:cNvPr id="3145730" name="Line 27"/>
          <p:cNvCxnSpPr>
            <a:cxnSpLocks noChangeShapeType="1"/>
          </p:cNvCxnSpPr>
          <p:nvPr/>
        </p:nvCxnSpPr>
        <p:spPr bwMode="auto">
          <a:xfrm>
            <a:off x="3575050" y="3644900"/>
            <a:ext cx="4968875" cy="0"/>
          </a:xfrm>
          <a:prstGeom prst="line"/>
          <a:noFill/>
          <a:ln w="22225">
            <a:solidFill>
              <a:srgbClr val="FFFFFF"/>
            </a:solidFill>
            <a:round/>
            <a:headEnd/>
            <a:tailEnd/>
          </a:ln>
        </p:spPr>
      </p:cxnSp>
    </p:spTree>
  </p:cSld>
  <p:clrMapOvr>
    <a:masterClrMapping/>
  </p:clrMapOvr>
  <p:transition spd="slow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">
                            <p:stCondLst>
                              <p:cond delay="500"/>
                            </p:stCondLst>
                            <p:childTnLst>
                              <p:par>
                                <p:cTn fill="hold" id="10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2"/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14"/>
                                        <p:tgtEl>
                                          <p:spTgt spid="104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">
                            <p:stCondLst>
                              <p:cond delay="1000"/>
                            </p:stCondLst>
                            <p:childTnLst>
                              <p:par>
                                <p:cTn fill="hold" id="16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8"/>
                                        <p:tgtEl>
                                          <p:spTgt spid="104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3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23"/>
                                        <p:tgtEl>
                                          <p:spTgt spid="31457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4"/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ecel="100000" dur="900" fill="hold" id="25"/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ccel="100000" dur="100" fill="hold" id="26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7" nodeType="withEffect" presetClass="entr" presetID="3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9"/>
                                        <p:tgtEl>
                                          <p:spTgt spid="10486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500" fill="hold" id="30"/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ecel="100000" dur="450" fill="hold" id="31"/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ccel="100000" dur="50" fill="hold" id="32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3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35"/>
                                        <p:tgtEl>
                                          <p:spTgt spid="104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6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38"/>
                                        <p:tgtEl>
                                          <p:spTgt spid="104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9" nodeType="withEffect" presetClass="entr" presetID="3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41"/>
                                        <p:tgtEl>
                                          <p:spTgt spid="1048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500" fill="hold" id="42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ecel="100000" dur="450" fill="hold" id="43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ccel="100000" dur="50" fill="hold" id="44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5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47"/>
                                        <p:tgtEl>
                                          <p:spTgt spid="104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8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50"/>
                                        <p:tgtEl>
                                          <p:spTgt spid="104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1" nodeType="withEffect" presetClass="entr" presetID="3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53"/>
                                        <p:tgtEl>
                                          <p:spTgt spid="10486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500" fill="hold" id="54"/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ecel="100000" dur="450" fill="hold" id="55"/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accel="100000" dur="50" fill="hold" id="56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57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59"/>
                                        <p:tgtEl>
                                          <p:spTgt spid="104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0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62"/>
                                        <p:tgtEl>
                                          <p:spTgt spid="104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rotWithShape="0" dpi="0">
          <a:blip xmlns:r="http://schemas.openxmlformats.org/officeDocument/2006/relationships" r:embed="rId1"/>
          <a:srcRect/>
          <a:stretch>
            <a:fillRect/>
          </a:stretch>
        </a:blip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-897"/>
          <p:cNvGrpSpPr/>
          <p:nvPr/>
        </p:nvGrpSpPr>
        <p:grpSpPr bwMode="auto">
          <a:xfrm>
            <a:off x="263525" y="188913"/>
            <a:ext cx="2463800" cy="271462"/>
            <a:chOff x="0" y="0"/>
            <a:chExt cx="3338688" cy="368424"/>
          </a:xfrm>
        </p:grpSpPr>
        <p:sp>
          <p:nvSpPr>
            <p:cNvPr id="1048648" name="Rectangle 351"/>
            <p:cNvSpPr>
              <a:spLocks noChangeArrowheads="1"/>
            </p:cNvSpPr>
            <p:nvPr/>
          </p:nvSpPr>
          <p:spPr bwMode="auto">
            <a:xfrm>
              <a:off x="0" y="0"/>
              <a:ext cx="216024" cy="216024"/>
            </a:xfrm>
            <a:prstGeom prst="rect"/>
            <a:solidFill>
              <a:srgbClr val="FFFF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p>
              <a:pPr algn="ctr"/>
              <a:endParaRPr altLang="en-US" lang="zh-CN">
                <a:solidFill>
                  <a:srgbClr val="FFFFFF"/>
                </a:solidFill>
              </a:endParaRPr>
            </a:p>
          </p:txBody>
        </p:sp>
        <p:sp>
          <p:nvSpPr>
            <p:cNvPr id="1048649" name="Rectangle 353"/>
            <p:cNvSpPr>
              <a:spLocks noChangeArrowheads="1"/>
            </p:cNvSpPr>
            <p:nvPr/>
          </p:nvSpPr>
          <p:spPr bwMode="auto">
            <a:xfrm>
              <a:off x="152400" y="152400"/>
              <a:ext cx="216024" cy="216024"/>
            </a:xfrm>
            <a:prstGeom prst="rect"/>
            <a:solidFill>
              <a:srgbClr val="FFFFFF">
                <a:alpha val="59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p>
              <a:pPr algn="ctr"/>
              <a:endParaRPr altLang="en-US" lang="zh-CN">
                <a:solidFill>
                  <a:srgbClr val="FFFFFF"/>
                </a:solidFill>
              </a:endParaRPr>
            </a:p>
          </p:txBody>
        </p:sp>
        <p:sp>
          <p:nvSpPr>
            <p:cNvPr id="1048650" name="Rectangle 355"/>
            <p:cNvSpPr>
              <a:spLocks noChangeArrowheads="1"/>
            </p:cNvSpPr>
            <p:nvPr/>
          </p:nvSpPr>
          <p:spPr bwMode="auto">
            <a:xfrm>
              <a:off x="3122664" y="108011"/>
              <a:ext cx="216024" cy="216024"/>
            </a:xfrm>
            <a:prstGeom prst="rect"/>
            <a:solidFill>
              <a:srgbClr val="FFFF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p>
              <a:pPr algn="ctr"/>
              <a:endParaRPr altLang="en-US" lang="zh-CN">
                <a:solidFill>
                  <a:srgbClr val="FFFFFF"/>
                </a:solidFill>
              </a:endParaRPr>
            </a:p>
          </p:txBody>
        </p:sp>
      </p:grpSp>
      <p:sp>
        <p:nvSpPr>
          <p:cNvPr id="1048651" name="Rectangle 357"/>
          <p:cNvSpPr>
            <a:spLocks noChangeArrowheads="1"/>
          </p:cNvSpPr>
          <p:nvPr/>
        </p:nvSpPr>
        <p:spPr bwMode="auto">
          <a:xfrm>
            <a:off x="893763" y="179388"/>
            <a:ext cx="1211262" cy="4000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algn="ctr"/>
            <a:r>
              <a:rPr altLang="en-US" b="1" sz="2000" lang="zh-CN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心理诱导</a:t>
            </a:r>
            <a:endParaRPr altLang="zh-CN" b="1" sz="2000" lang="zh-CN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048652" name="Oval 359"/>
          <p:cNvSpPr>
            <a:spLocks noChangeArrowheads="1"/>
          </p:cNvSpPr>
          <p:nvPr/>
        </p:nvSpPr>
        <p:spPr bwMode="auto">
          <a:xfrm>
            <a:off x="1320800" y="3717925"/>
            <a:ext cx="2438400" cy="2300288"/>
          </a:xfrm>
          <a:prstGeom prst="ellipse"/>
          <a:solidFill>
            <a:srgbClr val="FFFFFF">
              <a:alpha val="39999"/>
            </a:srgbClr>
          </a:solidFill>
          <a:ln w="9525">
            <a:noFill/>
            <a:round/>
            <a:headEnd/>
            <a:tailEnd/>
          </a:ln>
        </p:spPr>
        <p:txBody>
          <a:bodyPr anchor="ctr"/>
          <a:p>
            <a:pPr algn="ctr"/>
            <a:endParaRPr altLang="en-US" lang="zh-CN">
              <a:solidFill>
                <a:srgbClr val="FFFFFF"/>
              </a:solidFill>
            </a:endParaRPr>
          </a:p>
        </p:txBody>
      </p:sp>
      <p:sp>
        <p:nvSpPr>
          <p:cNvPr id="1048653" name="Oval 361"/>
          <p:cNvSpPr>
            <a:spLocks noChangeArrowheads="1"/>
          </p:cNvSpPr>
          <p:nvPr/>
        </p:nvSpPr>
        <p:spPr bwMode="auto">
          <a:xfrm>
            <a:off x="2844800" y="3443288"/>
            <a:ext cx="1936750" cy="1828800"/>
          </a:xfrm>
          <a:prstGeom prst="ellipse"/>
          <a:solidFill>
            <a:srgbClr val="566D79">
              <a:alpha val="29803"/>
            </a:srgbClr>
          </a:solidFill>
          <a:ln w="9525">
            <a:noFill/>
            <a:round/>
            <a:headEnd/>
            <a:tailEnd/>
          </a:ln>
        </p:spPr>
        <p:txBody>
          <a:bodyPr anchor="ctr"/>
          <a:p>
            <a:pPr algn="ctr"/>
            <a:endParaRPr altLang="en-US" lang="zh-CN">
              <a:solidFill>
                <a:srgbClr val="FFFFFF"/>
              </a:solidFill>
            </a:endParaRPr>
          </a:p>
        </p:txBody>
      </p:sp>
      <p:sp>
        <p:nvSpPr>
          <p:cNvPr id="1048654" name="Oval 363"/>
          <p:cNvSpPr/>
          <p:nvPr/>
        </p:nvSpPr>
        <p:spPr bwMode="auto">
          <a:xfrm>
            <a:off x="1130300" y="1584325"/>
            <a:ext cx="2819400" cy="2773363"/>
          </a:xfrm>
          <a:prstGeom prst="ellipse"/>
          <a:blipFill rotWithShape="0" dpi="0">
            <a:blip xmlns:r="http://schemas.openxmlformats.org/officeDocument/2006/relationships" r:embed="rId2"/>
            <a:srcRect/>
            <a:stretch>
              <a:fillRect/>
            </a:stretch>
          </a:blipFill>
          <a:ln w="12700">
            <a:solidFill>
              <a:srgbClr val="FFFFFF"/>
            </a:solidFill>
            <a:round/>
            <a:headEnd/>
            <a:tailEnd/>
          </a:ln>
        </p:spPr>
        <p:txBody>
          <a:bodyPr anchor="ctr"/>
          <a:p>
            <a:pPr algn="ctr"/>
            <a:endParaRPr altLang="en-US" lang="zh-CN">
              <a:solidFill>
                <a:srgbClr val="FFFFFF"/>
              </a:solidFill>
            </a:endParaRPr>
          </a:p>
        </p:txBody>
      </p:sp>
      <p:sp>
        <p:nvSpPr>
          <p:cNvPr id="1048655" name="Rectangle 365"/>
          <p:cNvSpPr>
            <a:spLocks noChangeArrowheads="1"/>
          </p:cNvSpPr>
          <p:nvPr/>
        </p:nvSpPr>
        <p:spPr bwMode="auto">
          <a:xfrm>
            <a:off x="5233988" y="1995488"/>
            <a:ext cx="2644775" cy="396875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r>
              <a:rPr altLang="en-US" b="1" sz="2000" lang="zh-CN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心理因素</a:t>
            </a:r>
            <a:endParaRPr altLang="en-US" lang="zh-CN"/>
          </a:p>
        </p:txBody>
      </p:sp>
      <p:cxnSp>
        <p:nvCxnSpPr>
          <p:cNvPr id="3145731" name="Line 29"/>
          <p:cNvCxnSpPr>
            <a:cxnSpLocks noChangeShapeType="1"/>
          </p:cNvCxnSpPr>
          <p:nvPr/>
        </p:nvCxnSpPr>
        <p:spPr bwMode="auto">
          <a:xfrm>
            <a:off x="5233988" y="2471738"/>
            <a:ext cx="6062662" cy="0"/>
          </a:xfrm>
          <a:prstGeom prst="line"/>
          <a:noFill/>
          <a:ln w="12700">
            <a:solidFill>
              <a:srgbClr val="FFFFFF"/>
            </a:solidFill>
            <a:round/>
            <a:headEnd type="oval" w="med" len="med"/>
            <a:tailEnd/>
          </a:ln>
        </p:spPr>
      </p:cxnSp>
      <p:sp>
        <p:nvSpPr>
          <p:cNvPr id="1048656" name="TextBox 11"/>
          <p:cNvSpPr txBox="1">
            <a:spLocks noChangeArrowheads="1"/>
          </p:cNvSpPr>
          <p:nvPr/>
        </p:nvSpPr>
        <p:spPr bwMode="auto">
          <a:xfrm>
            <a:off x="5238750" y="2574925"/>
            <a:ext cx="6000750" cy="275844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pPr indent="-342900" marL="342900">
              <a:buFont typeface="Calibri Light" pitchFamily="2" charset="0"/>
              <a:buAutoNum type="arabicPeriod"/>
            </a:pPr>
            <a:r>
              <a:rPr altLang="en-US" lang="zh-CN">
                <a:solidFill>
                  <a:srgbClr val="FFFFFF"/>
                </a:solidFill>
              </a:rPr>
              <a:t>审美疲劳：因长期的婚姻生活而对配偶产生了平淡和麻木的感觉。一些人们有喜新厌旧的“本能”，这是</a:t>
            </a:r>
            <a:r>
              <a:rPr altLang="en-US" lang="zh-CN">
                <a:solidFill>
                  <a:srgbClr val="FFFFFF"/>
                </a:solidFill>
              </a:rPr>
              <a:t>比较普遍</a:t>
            </a:r>
            <a:r>
              <a:rPr altLang="en-US" lang="zh-CN">
                <a:solidFill>
                  <a:srgbClr val="FFFFFF"/>
                </a:solidFill>
              </a:rPr>
              <a:t>存在的</a:t>
            </a:r>
            <a:endParaRPr altLang="zh-CN" lang="en-US">
              <a:solidFill>
                <a:srgbClr val="FFFFFF"/>
              </a:solidFill>
            </a:endParaRPr>
          </a:p>
          <a:p>
            <a:pPr indent="-342900" marL="342900">
              <a:buFont typeface="Calibri Light" pitchFamily="2" charset="0"/>
              <a:buAutoNum type="arabicPeriod"/>
            </a:pPr>
            <a:endParaRPr altLang="zh-CN" lang="en-US">
              <a:solidFill>
                <a:srgbClr val="FFFFFF"/>
              </a:solidFill>
            </a:endParaRPr>
          </a:p>
          <a:p>
            <a:pPr indent="-342900" marL="342900">
              <a:buFont typeface="Calibri Light" pitchFamily="2" charset="0"/>
              <a:buAutoNum type="arabicPeriod"/>
            </a:pPr>
            <a:endParaRPr altLang="zh-CN" lang="en-US">
              <a:solidFill>
                <a:srgbClr val="FFFFFF"/>
              </a:solidFill>
            </a:endParaRPr>
          </a:p>
          <a:p>
            <a:pPr indent="-342900" marL="342900">
              <a:buFont typeface="Calibri Light" pitchFamily="2" charset="0"/>
              <a:buAutoNum type="arabicPeriod"/>
            </a:pPr>
            <a:endParaRPr altLang="zh-CN" lang="en-US">
              <a:solidFill>
                <a:srgbClr val="FFFFFF"/>
              </a:solidFill>
            </a:endParaRPr>
          </a:p>
          <a:p>
            <a:pPr indent="-342900" marL="342900">
              <a:buFont typeface="Calibri Light" pitchFamily="2" charset="0"/>
              <a:buAutoNum type="arabicPeriod"/>
            </a:pPr>
            <a:r>
              <a:rPr altLang="en-US" lang="zh-CN">
                <a:solidFill>
                  <a:srgbClr val="FFFFFF"/>
                </a:solidFill>
              </a:rPr>
              <a:t>渴望激情：对于部分正常人，若一切都归于平淡的话，也就失去了生活的意义，尤其是在敏感的情感生活里，这种体会更加明显。</a:t>
            </a:r>
            <a:endParaRPr altLang="zh-CN" lang="en-US">
              <a:solidFill>
                <a:srgbClr val="FFFFFF"/>
              </a:solidFill>
            </a:endParaRPr>
          </a:p>
          <a:p>
            <a:pPr indent="-342900" marL="342900"/>
            <a:endParaRPr altLang="zh-CN"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314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9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11"/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12"/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14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6"/>
                                        <p:tgtEl>
                                          <p:spTgt spid="104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5" grpId="0"/>
      <p:bldP spid="10486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rotWithShape="0" dpi="0">
          <a:blip xmlns:r="http://schemas.openxmlformats.org/officeDocument/2006/relationships" r:embed="rId1"/>
          <a:srcRect/>
          <a:stretch>
            <a:fillRect/>
          </a:stretch>
        </a:blip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-883"/>
          <p:cNvGrpSpPr/>
          <p:nvPr/>
        </p:nvGrpSpPr>
        <p:grpSpPr bwMode="auto">
          <a:xfrm>
            <a:off x="263525" y="188913"/>
            <a:ext cx="2463800" cy="271462"/>
            <a:chOff x="0" y="0"/>
            <a:chExt cx="3338688" cy="368424"/>
          </a:xfrm>
        </p:grpSpPr>
        <p:sp>
          <p:nvSpPr>
            <p:cNvPr id="1048661" name="Rectangle 411"/>
            <p:cNvSpPr>
              <a:spLocks noChangeArrowheads="1"/>
            </p:cNvSpPr>
            <p:nvPr/>
          </p:nvSpPr>
          <p:spPr bwMode="auto">
            <a:xfrm>
              <a:off x="0" y="0"/>
              <a:ext cx="216024" cy="216024"/>
            </a:xfrm>
            <a:prstGeom prst="rect"/>
            <a:solidFill>
              <a:srgbClr val="FFFF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p>
              <a:pPr algn="ctr"/>
              <a:endParaRPr altLang="en-US" lang="zh-CN">
                <a:solidFill>
                  <a:srgbClr val="FFFFFF"/>
                </a:solidFill>
              </a:endParaRPr>
            </a:p>
          </p:txBody>
        </p:sp>
        <p:sp>
          <p:nvSpPr>
            <p:cNvPr id="1048662" name="Rectangle 413"/>
            <p:cNvSpPr>
              <a:spLocks noChangeArrowheads="1"/>
            </p:cNvSpPr>
            <p:nvPr/>
          </p:nvSpPr>
          <p:spPr bwMode="auto">
            <a:xfrm>
              <a:off x="152400" y="152400"/>
              <a:ext cx="216024" cy="216024"/>
            </a:xfrm>
            <a:prstGeom prst="rect"/>
            <a:solidFill>
              <a:srgbClr val="FFFFFF">
                <a:alpha val="59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p>
              <a:pPr algn="ctr"/>
              <a:endParaRPr altLang="en-US" lang="zh-CN">
                <a:solidFill>
                  <a:srgbClr val="FFFFFF"/>
                </a:solidFill>
              </a:endParaRPr>
            </a:p>
          </p:txBody>
        </p:sp>
        <p:sp>
          <p:nvSpPr>
            <p:cNvPr id="1048663" name="Rectangle 415"/>
            <p:cNvSpPr>
              <a:spLocks noChangeArrowheads="1"/>
            </p:cNvSpPr>
            <p:nvPr/>
          </p:nvSpPr>
          <p:spPr bwMode="auto">
            <a:xfrm>
              <a:off x="3122664" y="108011"/>
              <a:ext cx="216024" cy="216024"/>
            </a:xfrm>
            <a:prstGeom prst="rect"/>
            <a:solidFill>
              <a:srgbClr val="FFFF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p>
              <a:pPr algn="ctr"/>
              <a:endParaRPr altLang="en-US" lang="zh-CN">
                <a:solidFill>
                  <a:srgbClr val="FFFFFF"/>
                </a:solidFill>
              </a:endParaRPr>
            </a:p>
          </p:txBody>
        </p:sp>
      </p:grpSp>
      <p:sp>
        <p:nvSpPr>
          <p:cNvPr id="1048664" name="Rectangle 417"/>
          <p:cNvSpPr>
            <a:spLocks noChangeArrowheads="1"/>
          </p:cNvSpPr>
          <p:nvPr/>
        </p:nvSpPr>
        <p:spPr bwMode="auto">
          <a:xfrm>
            <a:off x="881063" y="179388"/>
            <a:ext cx="1211262" cy="4000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algn="ctr"/>
            <a:r>
              <a:rPr altLang="en-US" b="1" sz="2000" lang="zh-CN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生理因素</a:t>
            </a:r>
            <a:endParaRPr altLang="zh-CN" b="1" sz="2000" lang="zh-CN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grpSp>
        <p:nvGrpSpPr>
          <p:cNvPr id="69" name="Group -881"/>
          <p:cNvGrpSpPr/>
          <p:nvPr/>
        </p:nvGrpSpPr>
        <p:grpSpPr bwMode="auto">
          <a:xfrm>
            <a:off x="5988050" y="2870200"/>
            <a:ext cx="1130300" cy="1060450"/>
            <a:chOff x="0" y="0"/>
            <a:chExt cx="1130424" cy="1060704"/>
          </a:xfrm>
        </p:grpSpPr>
        <p:sp>
          <p:nvSpPr>
            <p:cNvPr id="1048665" name="AutoShape 419"/>
            <p:cNvSpPr>
              <a:spLocks noChangeArrowheads="1"/>
            </p:cNvSpPr>
            <p:nvPr/>
          </p:nvSpPr>
          <p:spPr bwMode="auto">
            <a:xfrm rot="5400000">
              <a:off x="142872" y="73152"/>
              <a:ext cx="1060704" cy="9144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p>
              <a:pPr algn="ctr">
                <a:buSzPct val="100000"/>
              </a:pPr>
              <a:endParaRPr altLang="zh-CN" lang="zh-CN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  <p:sp>
          <p:nvSpPr>
            <p:cNvPr id="1048666" name="AutoShape 421"/>
            <p:cNvSpPr>
              <a:spLocks noChangeArrowheads="1"/>
            </p:cNvSpPr>
            <p:nvPr/>
          </p:nvSpPr>
          <p:spPr bwMode="auto">
            <a:xfrm rot="5400000">
              <a:off x="-73152" y="73152"/>
              <a:ext cx="1060704" cy="914400"/>
            </a:xfrm>
            <a:prstGeom prst="triangle">
              <a:avLst>
                <a:gd name="adj" fmla="val 50000"/>
              </a:avLst>
            </a:prstGeom>
            <a:solidFill>
              <a:srgbClr val="FFFFFF">
                <a:alpha val="7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p>
              <a:pPr algn="ctr">
                <a:buSzPct val="100000"/>
              </a:pPr>
              <a:endParaRPr altLang="zh-CN" lang="zh-CN">
                <a:solidFill>
                  <a:srgbClr val="FFFFFF"/>
                </a:solidFill>
                <a:latin typeface="宋体" charset="-122"/>
                <a:sym typeface="宋体" charset="-122"/>
              </a:endParaRPr>
            </a:p>
          </p:txBody>
        </p:sp>
      </p:grpSp>
      <p:pic>
        <p:nvPicPr>
          <p:cNvPr id="2097153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208213" y="2274888"/>
            <a:ext cx="3532187" cy="2252662"/>
          </a:xfrm>
          <a:prstGeom prst="rect"/>
          <a:noFill/>
          <a:ln w="9525">
            <a:solidFill>
              <a:srgbClr val="FFFFFF"/>
            </a:solidFill>
            <a:miter lim="800000"/>
            <a:headEnd/>
            <a:tailEnd/>
          </a:ln>
        </p:spPr>
      </p:pic>
      <p:sp>
        <p:nvSpPr>
          <p:cNvPr id="1048667" name="Rectangle 423"/>
          <p:cNvSpPr>
            <a:spLocks noChangeArrowheads="1"/>
          </p:cNvSpPr>
          <p:nvPr/>
        </p:nvSpPr>
        <p:spPr bwMode="auto">
          <a:xfrm>
            <a:off x="7242175" y="2644775"/>
            <a:ext cx="3457575" cy="2758441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pPr indent="-342900" marL="342900">
              <a:buClr>
                <a:srgbClr val="FFFFFF"/>
              </a:buClr>
              <a:buSzPct val="100000"/>
              <a:buFont typeface="+mj-lt"/>
              <a:buAutoNum type="arabicPeriod"/>
            </a:pPr>
            <a:r>
              <a:rPr altLang="en-US" dirty="0" lang="zh-CN">
                <a:solidFill>
                  <a:schemeClr val="bg1"/>
                </a:solidFill>
                <a:latin typeface="+mn-ea"/>
                <a:ea typeface="+mn-ea"/>
              </a:rPr>
              <a:t>在每个人心里，爱情都是纯洁的。但在实际生活中，夫妻生活是爱情的一部分。无法在姓性生活上面让对方得到满足，必然会是对方心生疑惑，产生不满。</a:t>
            </a:r>
            <a:endParaRPr altLang="zh-CN" dirty="0" lang="en-US">
              <a:solidFill>
                <a:schemeClr val="bg1"/>
              </a:solidFill>
              <a:latin typeface="+mn-ea"/>
              <a:ea typeface="+mn-ea"/>
            </a:endParaRPr>
          </a:p>
          <a:p>
            <a:pPr indent="-342900" marL="342900">
              <a:buClr>
                <a:srgbClr val="FFFFFF"/>
              </a:buClr>
              <a:buSzPct val="100000"/>
              <a:buFont typeface="+mj-lt"/>
              <a:buAutoNum type="arabicPeriod"/>
            </a:pPr>
            <a:endParaRPr altLang="zh-CN" dirty="0" lang="en-US">
              <a:solidFill>
                <a:schemeClr val="bg1"/>
              </a:solidFill>
              <a:latin typeface="+mn-ea"/>
              <a:ea typeface="+mn-ea"/>
            </a:endParaRPr>
          </a:p>
          <a:p>
            <a:pPr indent="-342900" marL="342900">
              <a:buClr>
                <a:srgbClr val="FFFFFF"/>
              </a:buClr>
              <a:buSzPct val="100000"/>
              <a:buFont typeface="+mj-lt"/>
              <a:buAutoNum type="arabicPeriod"/>
            </a:pPr>
            <a:r>
              <a:rPr altLang="en-US" dirty="0" lang="zh-CN">
                <a:solidFill>
                  <a:schemeClr val="bg1"/>
                </a:solidFill>
                <a:latin typeface="+mn-ea"/>
                <a:ea typeface="+mn-ea"/>
              </a:rPr>
              <a:t>追求异性，繁衍后代是生物本能（这一般只用于非人动物）。</a:t>
            </a:r>
            <a:endParaRPr altLang="zh-CN" dirty="0" lang="zh-CN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48668" name="Rectangle 425"/>
          <p:cNvSpPr>
            <a:spLocks noChangeArrowheads="1"/>
          </p:cNvSpPr>
          <p:nvPr/>
        </p:nvSpPr>
        <p:spPr bwMode="auto">
          <a:xfrm>
            <a:off x="7232650" y="2286000"/>
            <a:ext cx="1211263" cy="4000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>
              <a:buSzPct val="100000"/>
            </a:pPr>
            <a:r>
              <a:rPr altLang="en-US" b="1" sz="2000" lang="zh-CN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  <a:sym typeface="Calibri" pitchFamily="2" charset="0"/>
              </a:rPr>
              <a:t>生理因素</a:t>
            </a:r>
            <a:endParaRPr altLang="zh-CN" b="1" sz="2000" lang="zh-CN">
              <a:latin typeface="微软雅黑" pitchFamily="2" charset="-122"/>
              <a:ea typeface="微软雅黑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7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10"/>
                                        <p:tgtEl>
                                          <p:spTgt spid="104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dur="500" id="15"/>
                                        <p:tgtEl>
                                          <p:spTgt spid="209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500"/>
                            </p:stCondLst>
                            <p:childTnLst>
                              <p:par>
                                <p:cTn fill="hold" id="17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1">
                            <p:stCondLst>
                              <p:cond delay="1000"/>
                            </p:stCondLst>
                            <p:childTnLst>
                              <p:par>
                                <p:cTn fill="hold" id="22" nodeType="after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24"/>
                                        <p:tgtEl>
                                          <p:spTgt spid="104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5">
                            <p:stCondLst>
                              <p:cond delay="1500"/>
                            </p:stCondLst>
                            <p:childTnLst>
                              <p:par>
                                <p:cTn fill="hold" id="26" nodeType="after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28"/>
                                        <p:tgtEl>
                                          <p:spTgt spid="104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rotWithShape="0" dpi="0">
          <a:blip xmlns:r="http://schemas.openxmlformats.org/officeDocument/2006/relationships" r:embed="rId1"/>
          <a:srcRect/>
          <a:stretch>
            <a:fillRect/>
          </a:stretch>
        </a:blip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-867"/>
          <p:cNvGrpSpPr/>
          <p:nvPr/>
        </p:nvGrpSpPr>
        <p:grpSpPr bwMode="auto">
          <a:xfrm>
            <a:off x="263525" y="188913"/>
            <a:ext cx="2463800" cy="271462"/>
            <a:chOff x="0" y="0"/>
            <a:chExt cx="3338688" cy="368424"/>
          </a:xfrm>
        </p:grpSpPr>
        <p:sp>
          <p:nvSpPr>
            <p:cNvPr id="1048669" name="Rectangle 475"/>
            <p:cNvSpPr>
              <a:spLocks noChangeArrowheads="1"/>
            </p:cNvSpPr>
            <p:nvPr/>
          </p:nvSpPr>
          <p:spPr bwMode="auto">
            <a:xfrm>
              <a:off x="0" y="0"/>
              <a:ext cx="216024" cy="216024"/>
            </a:xfrm>
            <a:prstGeom prst="rect"/>
            <a:solidFill>
              <a:srgbClr val="FFFF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p>
              <a:pPr algn="ctr"/>
              <a:endParaRPr altLang="en-US" lang="zh-CN">
                <a:solidFill>
                  <a:srgbClr val="FFFFFF"/>
                </a:solidFill>
              </a:endParaRPr>
            </a:p>
          </p:txBody>
        </p:sp>
        <p:sp>
          <p:nvSpPr>
            <p:cNvPr id="1048670" name="Rectangle 477"/>
            <p:cNvSpPr>
              <a:spLocks noChangeArrowheads="1"/>
            </p:cNvSpPr>
            <p:nvPr/>
          </p:nvSpPr>
          <p:spPr bwMode="auto">
            <a:xfrm>
              <a:off x="152400" y="152400"/>
              <a:ext cx="216024" cy="216024"/>
            </a:xfrm>
            <a:prstGeom prst="rect"/>
            <a:solidFill>
              <a:srgbClr val="FFFFFF">
                <a:alpha val="59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p>
              <a:pPr algn="ctr"/>
              <a:endParaRPr altLang="en-US" lang="zh-CN">
                <a:solidFill>
                  <a:srgbClr val="FFFFFF"/>
                </a:solidFill>
              </a:endParaRPr>
            </a:p>
          </p:txBody>
        </p:sp>
        <p:sp>
          <p:nvSpPr>
            <p:cNvPr id="1048671" name="Rectangle 479"/>
            <p:cNvSpPr>
              <a:spLocks noChangeArrowheads="1"/>
            </p:cNvSpPr>
            <p:nvPr/>
          </p:nvSpPr>
          <p:spPr bwMode="auto">
            <a:xfrm>
              <a:off x="3122664" y="108011"/>
              <a:ext cx="216024" cy="216024"/>
            </a:xfrm>
            <a:prstGeom prst="rect"/>
            <a:solidFill>
              <a:srgbClr val="FFFF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p>
              <a:pPr algn="ctr"/>
              <a:endParaRPr altLang="en-US" lang="zh-CN">
                <a:solidFill>
                  <a:srgbClr val="FFFFFF"/>
                </a:solidFill>
              </a:endParaRPr>
            </a:p>
          </p:txBody>
        </p:sp>
      </p:grpSp>
      <p:sp>
        <p:nvSpPr>
          <p:cNvPr id="1048672" name="Rectangle 481"/>
          <p:cNvSpPr>
            <a:spLocks noChangeArrowheads="1"/>
          </p:cNvSpPr>
          <p:nvPr/>
        </p:nvSpPr>
        <p:spPr bwMode="auto">
          <a:xfrm>
            <a:off x="884238" y="179388"/>
            <a:ext cx="1211262" cy="4000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algn="ctr"/>
            <a:r>
              <a:rPr altLang="en-US" b="1" sz="2000" lang="zh-CN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社会影响</a:t>
            </a:r>
            <a:endParaRPr altLang="zh-CN" b="1" sz="2000" lang="zh-CN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048673" name="Rectangle 485"/>
          <p:cNvSpPr>
            <a:spLocks noChangeArrowheads="1"/>
          </p:cNvSpPr>
          <p:nvPr/>
        </p:nvSpPr>
        <p:spPr bwMode="auto">
          <a:xfrm>
            <a:off x="4910138" y="2103438"/>
            <a:ext cx="2312987" cy="4000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pPr algn="ctr"/>
            <a:r>
              <a:rPr altLang="en-US" b="1" sz="2000" lang="zh-CN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社会影响</a:t>
            </a:r>
            <a:endParaRPr altLang="zh-CN" sz="2000" lang="zh-CN"/>
          </a:p>
        </p:txBody>
      </p:sp>
      <p:sp>
        <p:nvSpPr>
          <p:cNvPr id="1048674" name="Freeform 487"/>
          <p:cNvSpPr>
            <a:spLocks noChangeArrowheads="1"/>
          </p:cNvSpPr>
          <p:nvPr/>
        </p:nvSpPr>
        <p:spPr bwMode="auto">
          <a:xfrm>
            <a:off x="5300663" y="901700"/>
            <a:ext cx="1516062" cy="1079500"/>
          </a:xfrm>
          <a:custGeom>
            <a:avLst/>
            <a:gdLst>
              <a:gd name="T0" fmla="*/ 1490072 w 175"/>
              <a:gd name="T1" fmla="*/ 53090 h 122"/>
              <a:gd name="T2" fmla="*/ 1455420 w 175"/>
              <a:gd name="T3" fmla="*/ 26545 h 122"/>
              <a:gd name="T4" fmla="*/ 1377451 w 175"/>
              <a:gd name="T5" fmla="*/ 0 h 122"/>
              <a:gd name="T6" fmla="*/ 138611 w 175"/>
              <a:gd name="T7" fmla="*/ 0 h 122"/>
              <a:gd name="T8" fmla="*/ 34653 w 175"/>
              <a:gd name="T9" fmla="*/ 44242 h 122"/>
              <a:gd name="T10" fmla="*/ 34653 w 175"/>
              <a:gd name="T11" fmla="*/ 35393 h 122"/>
              <a:gd name="T12" fmla="*/ 34653 w 175"/>
              <a:gd name="T13" fmla="*/ 53090 h 122"/>
              <a:gd name="T14" fmla="*/ 25990 w 175"/>
              <a:gd name="T15" fmla="*/ 61939 h 122"/>
              <a:gd name="T16" fmla="*/ 8663 w 175"/>
              <a:gd name="T17" fmla="*/ 106180 h 122"/>
              <a:gd name="T18" fmla="*/ 0 w 175"/>
              <a:gd name="T19" fmla="*/ 141574 h 122"/>
              <a:gd name="T20" fmla="*/ 0 w 175"/>
              <a:gd name="T21" fmla="*/ 937926 h 122"/>
              <a:gd name="T22" fmla="*/ 8663 w 175"/>
              <a:gd name="T23" fmla="*/ 982168 h 122"/>
              <a:gd name="T24" fmla="*/ 25990 w 175"/>
              <a:gd name="T25" fmla="*/ 1026410 h 122"/>
              <a:gd name="T26" fmla="*/ 138611 w 175"/>
              <a:gd name="T27" fmla="*/ 1079500 h 122"/>
              <a:gd name="T28" fmla="*/ 1377451 w 175"/>
              <a:gd name="T29" fmla="*/ 1079500 h 122"/>
              <a:gd name="T30" fmla="*/ 1446756 w 175"/>
              <a:gd name="T31" fmla="*/ 1061803 h 122"/>
              <a:gd name="T32" fmla="*/ 1481409 w 175"/>
              <a:gd name="T33" fmla="*/ 1035258 h 122"/>
              <a:gd name="T34" fmla="*/ 1516062 w 175"/>
              <a:gd name="T35" fmla="*/ 937926 h 122"/>
              <a:gd name="T36" fmla="*/ 1516062 w 175"/>
              <a:gd name="T37" fmla="*/ 141574 h 122"/>
              <a:gd name="T38" fmla="*/ 1490072 w 175"/>
              <a:gd name="T39" fmla="*/ 53090 h 122"/>
              <a:gd name="T40" fmla="*/ 1377451 w 175"/>
              <a:gd name="T41" fmla="*/ 999865 h 122"/>
              <a:gd name="T42" fmla="*/ 138611 w 175"/>
              <a:gd name="T43" fmla="*/ 999865 h 122"/>
              <a:gd name="T44" fmla="*/ 86632 w 175"/>
              <a:gd name="T45" fmla="*/ 973320 h 122"/>
              <a:gd name="T46" fmla="*/ 519793 w 175"/>
              <a:gd name="T47" fmla="*/ 575144 h 122"/>
              <a:gd name="T48" fmla="*/ 727710 w 175"/>
              <a:gd name="T49" fmla="*/ 769807 h 122"/>
              <a:gd name="T50" fmla="*/ 788352 w 175"/>
              <a:gd name="T51" fmla="*/ 796353 h 122"/>
              <a:gd name="T52" fmla="*/ 874984 w 175"/>
              <a:gd name="T53" fmla="*/ 752111 h 122"/>
              <a:gd name="T54" fmla="*/ 1039585 w 175"/>
              <a:gd name="T55" fmla="*/ 566295 h 122"/>
              <a:gd name="T56" fmla="*/ 1403440 w 175"/>
              <a:gd name="T57" fmla="*/ 991016 h 122"/>
              <a:gd name="T58" fmla="*/ 1377451 w 175"/>
              <a:gd name="T59" fmla="*/ 999865 h 122"/>
              <a:gd name="T60" fmla="*/ 77969 w 175"/>
              <a:gd name="T61" fmla="*/ 937926 h 122"/>
              <a:gd name="T62" fmla="*/ 77969 w 175"/>
              <a:gd name="T63" fmla="*/ 150422 h 122"/>
              <a:gd name="T64" fmla="*/ 493803 w 175"/>
              <a:gd name="T65" fmla="*/ 548598 h 122"/>
              <a:gd name="T66" fmla="*/ 77969 w 175"/>
              <a:gd name="T67" fmla="*/ 937926 h 122"/>
              <a:gd name="T68" fmla="*/ 77969 w 175"/>
              <a:gd name="T69" fmla="*/ 937926 h 122"/>
              <a:gd name="T70" fmla="*/ 138611 w 175"/>
              <a:gd name="T71" fmla="*/ 79635 h 122"/>
              <a:gd name="T72" fmla="*/ 1377451 w 175"/>
              <a:gd name="T73" fmla="*/ 79635 h 122"/>
              <a:gd name="T74" fmla="*/ 1412103 w 175"/>
              <a:gd name="T75" fmla="*/ 88484 h 122"/>
              <a:gd name="T76" fmla="*/ 1039585 w 175"/>
              <a:gd name="T77" fmla="*/ 513205 h 122"/>
              <a:gd name="T78" fmla="*/ 1022259 w 175"/>
              <a:gd name="T79" fmla="*/ 539750 h 122"/>
              <a:gd name="T80" fmla="*/ 848995 w 175"/>
              <a:gd name="T81" fmla="*/ 734414 h 122"/>
              <a:gd name="T82" fmla="*/ 745036 w 175"/>
              <a:gd name="T83" fmla="*/ 743262 h 122"/>
              <a:gd name="T84" fmla="*/ 545782 w 175"/>
              <a:gd name="T85" fmla="*/ 548598 h 122"/>
              <a:gd name="T86" fmla="*/ 519793 w 175"/>
              <a:gd name="T87" fmla="*/ 530902 h 122"/>
              <a:gd name="T88" fmla="*/ 86632 w 175"/>
              <a:gd name="T89" fmla="*/ 115029 h 122"/>
              <a:gd name="T90" fmla="*/ 138611 w 175"/>
              <a:gd name="T91" fmla="*/ 79635 h 122"/>
              <a:gd name="T92" fmla="*/ 1056912 w 175"/>
              <a:gd name="T93" fmla="*/ 539750 h 122"/>
              <a:gd name="T94" fmla="*/ 1429430 w 175"/>
              <a:gd name="T95" fmla="*/ 106180 h 122"/>
              <a:gd name="T96" fmla="*/ 1438093 w 175"/>
              <a:gd name="T97" fmla="*/ 141574 h 122"/>
              <a:gd name="T98" fmla="*/ 1438093 w 175"/>
              <a:gd name="T99" fmla="*/ 937926 h 122"/>
              <a:gd name="T100" fmla="*/ 1429430 w 175"/>
              <a:gd name="T101" fmla="*/ 973320 h 122"/>
              <a:gd name="T102" fmla="*/ 1056912 w 175"/>
              <a:gd name="T103" fmla="*/ 539750 h 12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75"/>
              <a:gd name="T157" fmla="*/ 0 h 122"/>
              <a:gd name="T158" fmla="*/ 175 w 175"/>
              <a:gd name="T159" fmla="*/ 122 h 122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75" h="122">
                <a:moveTo>
                  <a:pt x="172" y="6"/>
                </a:moveTo>
                <a:cubicBezTo>
                  <a:pt x="171" y="5"/>
                  <a:pt x="170" y="4"/>
                  <a:pt x="168" y="3"/>
                </a:cubicBezTo>
                <a:cubicBezTo>
                  <a:pt x="166" y="1"/>
                  <a:pt x="163" y="0"/>
                  <a:pt x="15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1" y="0"/>
                  <a:pt x="7" y="2"/>
                  <a:pt x="4" y="5"/>
                </a:cubicBezTo>
                <a:cubicBezTo>
                  <a:pt x="4" y="4"/>
                  <a:pt x="4" y="4"/>
                  <a:pt x="4" y="4"/>
                </a:cubicBezTo>
                <a:cubicBezTo>
                  <a:pt x="4" y="6"/>
                  <a:pt x="4" y="6"/>
                  <a:pt x="4" y="6"/>
                </a:cubicBezTo>
                <a:cubicBezTo>
                  <a:pt x="3" y="6"/>
                  <a:pt x="3" y="7"/>
                  <a:pt x="3" y="7"/>
                </a:cubicBezTo>
                <a:cubicBezTo>
                  <a:pt x="2" y="9"/>
                  <a:pt x="1" y="10"/>
                  <a:pt x="1" y="12"/>
                </a:cubicBezTo>
                <a:cubicBezTo>
                  <a:pt x="0" y="13"/>
                  <a:pt x="0" y="15"/>
                  <a:pt x="0" y="1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8"/>
                  <a:pt x="0" y="109"/>
                  <a:pt x="1" y="111"/>
                </a:cubicBezTo>
                <a:cubicBezTo>
                  <a:pt x="1" y="113"/>
                  <a:pt x="2" y="114"/>
                  <a:pt x="3" y="116"/>
                </a:cubicBezTo>
                <a:cubicBezTo>
                  <a:pt x="6" y="120"/>
                  <a:pt x="11" y="122"/>
                  <a:pt x="16" y="122"/>
                </a:cubicBezTo>
                <a:cubicBezTo>
                  <a:pt x="159" y="122"/>
                  <a:pt x="159" y="122"/>
                  <a:pt x="159" y="122"/>
                </a:cubicBezTo>
                <a:cubicBezTo>
                  <a:pt x="162" y="122"/>
                  <a:pt x="165" y="121"/>
                  <a:pt x="167" y="120"/>
                </a:cubicBezTo>
                <a:cubicBezTo>
                  <a:pt x="169" y="119"/>
                  <a:pt x="170" y="118"/>
                  <a:pt x="171" y="117"/>
                </a:cubicBezTo>
                <a:cubicBezTo>
                  <a:pt x="174" y="114"/>
                  <a:pt x="175" y="110"/>
                  <a:pt x="175" y="106"/>
                </a:cubicBezTo>
                <a:cubicBezTo>
                  <a:pt x="175" y="16"/>
                  <a:pt x="175" y="16"/>
                  <a:pt x="175" y="16"/>
                </a:cubicBezTo>
                <a:cubicBezTo>
                  <a:pt x="175" y="12"/>
                  <a:pt x="174" y="9"/>
                  <a:pt x="172" y="6"/>
                </a:cubicBezTo>
                <a:close/>
                <a:moveTo>
                  <a:pt x="159" y="113"/>
                </a:moveTo>
                <a:cubicBezTo>
                  <a:pt x="16" y="113"/>
                  <a:pt x="16" y="113"/>
                  <a:pt x="16" y="113"/>
                </a:cubicBezTo>
                <a:cubicBezTo>
                  <a:pt x="14" y="113"/>
                  <a:pt x="12" y="112"/>
                  <a:pt x="10" y="110"/>
                </a:cubicBezTo>
                <a:cubicBezTo>
                  <a:pt x="60" y="65"/>
                  <a:pt x="60" y="65"/>
                  <a:pt x="60" y="65"/>
                </a:cubicBezTo>
                <a:cubicBezTo>
                  <a:pt x="84" y="87"/>
                  <a:pt x="84" y="87"/>
                  <a:pt x="84" y="87"/>
                </a:cubicBezTo>
                <a:cubicBezTo>
                  <a:pt x="86" y="89"/>
                  <a:pt x="88" y="90"/>
                  <a:pt x="91" y="90"/>
                </a:cubicBezTo>
                <a:cubicBezTo>
                  <a:pt x="95" y="90"/>
                  <a:pt x="98" y="88"/>
                  <a:pt x="101" y="85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61" y="113"/>
                  <a:pt x="160" y="113"/>
                  <a:pt x="159" y="113"/>
                </a:cubicBezTo>
                <a:close/>
                <a:moveTo>
                  <a:pt x="9" y="106"/>
                </a:moveTo>
                <a:cubicBezTo>
                  <a:pt x="9" y="17"/>
                  <a:pt x="9" y="17"/>
                  <a:pt x="9" y="17"/>
                </a:cubicBezTo>
                <a:cubicBezTo>
                  <a:pt x="57" y="62"/>
                  <a:pt x="57" y="62"/>
                  <a:pt x="57" y="62"/>
                </a:cubicBezTo>
                <a:cubicBezTo>
                  <a:pt x="9" y="106"/>
                  <a:pt x="9" y="106"/>
                  <a:pt x="9" y="106"/>
                </a:cubicBezTo>
                <a:cubicBezTo>
                  <a:pt x="9" y="106"/>
                  <a:pt x="9" y="106"/>
                  <a:pt x="9" y="106"/>
                </a:cubicBezTo>
                <a:close/>
                <a:moveTo>
                  <a:pt x="16" y="9"/>
                </a:moveTo>
                <a:cubicBezTo>
                  <a:pt x="159" y="9"/>
                  <a:pt x="159" y="9"/>
                  <a:pt x="159" y="9"/>
                </a:cubicBezTo>
                <a:cubicBezTo>
                  <a:pt x="161" y="9"/>
                  <a:pt x="162" y="9"/>
                  <a:pt x="163" y="10"/>
                </a:cubicBezTo>
                <a:cubicBezTo>
                  <a:pt x="120" y="58"/>
                  <a:pt x="120" y="58"/>
                  <a:pt x="120" y="58"/>
                </a:cubicBezTo>
                <a:cubicBezTo>
                  <a:pt x="118" y="61"/>
                  <a:pt x="118" y="61"/>
                  <a:pt x="118" y="61"/>
                </a:cubicBezTo>
                <a:cubicBezTo>
                  <a:pt x="98" y="83"/>
                  <a:pt x="98" y="83"/>
                  <a:pt x="98" y="83"/>
                </a:cubicBezTo>
                <a:cubicBezTo>
                  <a:pt x="95" y="87"/>
                  <a:pt x="89" y="87"/>
                  <a:pt x="86" y="84"/>
                </a:cubicBezTo>
                <a:cubicBezTo>
                  <a:pt x="63" y="62"/>
                  <a:pt x="63" y="62"/>
                  <a:pt x="63" y="62"/>
                </a:cubicBezTo>
                <a:cubicBezTo>
                  <a:pt x="60" y="60"/>
                  <a:pt x="60" y="60"/>
                  <a:pt x="60" y="60"/>
                </a:cubicBezTo>
                <a:cubicBezTo>
                  <a:pt x="10" y="13"/>
                  <a:pt x="10" y="13"/>
                  <a:pt x="10" y="13"/>
                </a:cubicBezTo>
                <a:cubicBezTo>
                  <a:pt x="11" y="10"/>
                  <a:pt x="13" y="9"/>
                  <a:pt x="16" y="9"/>
                </a:cubicBezTo>
                <a:close/>
                <a:moveTo>
                  <a:pt x="122" y="61"/>
                </a:moveTo>
                <a:cubicBezTo>
                  <a:pt x="165" y="12"/>
                  <a:pt x="165" y="12"/>
                  <a:pt x="165" y="12"/>
                </a:cubicBezTo>
                <a:cubicBezTo>
                  <a:pt x="166" y="13"/>
                  <a:pt x="166" y="15"/>
                  <a:pt x="166" y="16"/>
                </a:cubicBezTo>
                <a:cubicBezTo>
                  <a:pt x="166" y="106"/>
                  <a:pt x="166" y="106"/>
                  <a:pt x="166" y="106"/>
                </a:cubicBezTo>
                <a:cubicBezTo>
                  <a:pt x="166" y="107"/>
                  <a:pt x="166" y="109"/>
                  <a:pt x="165" y="110"/>
                </a:cubicBezTo>
                <a:lnTo>
                  <a:pt x="122" y="61"/>
                </a:ln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p>
            <a:endParaRPr altLang="en-US" lang="zh-CN"/>
          </a:p>
        </p:txBody>
      </p:sp>
      <p:sp>
        <p:nvSpPr>
          <p:cNvPr id="1048675" name="Freeform 489"/>
          <p:cNvSpPr>
            <a:spLocks noChangeArrowheads="1"/>
          </p:cNvSpPr>
          <p:nvPr/>
        </p:nvSpPr>
        <p:spPr bwMode="auto">
          <a:xfrm>
            <a:off x="3324225" y="2746375"/>
            <a:ext cx="1524000" cy="1079500"/>
          </a:xfrm>
          <a:custGeom>
            <a:avLst/>
            <a:gdLst>
              <a:gd name="T0" fmla="*/ 1489364 w 176"/>
              <a:gd name="T1" fmla="*/ 53090 h 122"/>
              <a:gd name="T2" fmla="*/ 1463386 w 176"/>
              <a:gd name="T3" fmla="*/ 26545 h 122"/>
              <a:gd name="T4" fmla="*/ 1385455 w 176"/>
              <a:gd name="T5" fmla="*/ 0 h 122"/>
              <a:gd name="T6" fmla="*/ 138545 w 176"/>
              <a:gd name="T7" fmla="*/ 0 h 122"/>
              <a:gd name="T8" fmla="*/ 43295 w 176"/>
              <a:gd name="T9" fmla="*/ 44242 h 122"/>
              <a:gd name="T10" fmla="*/ 34636 w 176"/>
              <a:gd name="T11" fmla="*/ 35393 h 122"/>
              <a:gd name="T12" fmla="*/ 34636 w 176"/>
              <a:gd name="T13" fmla="*/ 53090 h 122"/>
              <a:gd name="T14" fmla="*/ 25977 w 176"/>
              <a:gd name="T15" fmla="*/ 61939 h 122"/>
              <a:gd name="T16" fmla="*/ 8659 w 176"/>
              <a:gd name="T17" fmla="*/ 106180 h 122"/>
              <a:gd name="T18" fmla="*/ 0 w 176"/>
              <a:gd name="T19" fmla="*/ 141574 h 122"/>
              <a:gd name="T20" fmla="*/ 0 w 176"/>
              <a:gd name="T21" fmla="*/ 937926 h 122"/>
              <a:gd name="T22" fmla="*/ 8659 w 176"/>
              <a:gd name="T23" fmla="*/ 982168 h 122"/>
              <a:gd name="T24" fmla="*/ 34636 w 176"/>
              <a:gd name="T25" fmla="*/ 1026410 h 122"/>
              <a:gd name="T26" fmla="*/ 138545 w 176"/>
              <a:gd name="T27" fmla="*/ 1079500 h 122"/>
              <a:gd name="T28" fmla="*/ 1385455 w 176"/>
              <a:gd name="T29" fmla="*/ 1079500 h 122"/>
              <a:gd name="T30" fmla="*/ 1454727 w 176"/>
              <a:gd name="T31" fmla="*/ 1061803 h 122"/>
              <a:gd name="T32" fmla="*/ 1489364 w 176"/>
              <a:gd name="T33" fmla="*/ 1035258 h 122"/>
              <a:gd name="T34" fmla="*/ 1524000 w 176"/>
              <a:gd name="T35" fmla="*/ 937926 h 122"/>
              <a:gd name="T36" fmla="*/ 1524000 w 176"/>
              <a:gd name="T37" fmla="*/ 141574 h 122"/>
              <a:gd name="T38" fmla="*/ 1489364 w 176"/>
              <a:gd name="T39" fmla="*/ 53090 h 122"/>
              <a:gd name="T40" fmla="*/ 1385455 w 176"/>
              <a:gd name="T41" fmla="*/ 999865 h 122"/>
              <a:gd name="T42" fmla="*/ 138545 w 176"/>
              <a:gd name="T43" fmla="*/ 999865 h 122"/>
              <a:gd name="T44" fmla="*/ 95250 w 176"/>
              <a:gd name="T45" fmla="*/ 973320 h 122"/>
              <a:gd name="T46" fmla="*/ 519545 w 176"/>
              <a:gd name="T47" fmla="*/ 575144 h 122"/>
              <a:gd name="T48" fmla="*/ 727364 w 176"/>
              <a:gd name="T49" fmla="*/ 769807 h 122"/>
              <a:gd name="T50" fmla="*/ 787977 w 176"/>
              <a:gd name="T51" fmla="*/ 796353 h 122"/>
              <a:gd name="T52" fmla="*/ 874568 w 176"/>
              <a:gd name="T53" fmla="*/ 752111 h 122"/>
              <a:gd name="T54" fmla="*/ 1039091 w 176"/>
              <a:gd name="T55" fmla="*/ 566295 h 122"/>
              <a:gd name="T56" fmla="*/ 1411432 w 176"/>
              <a:gd name="T57" fmla="*/ 991016 h 122"/>
              <a:gd name="T58" fmla="*/ 1385455 w 176"/>
              <a:gd name="T59" fmla="*/ 999865 h 122"/>
              <a:gd name="T60" fmla="*/ 77932 w 176"/>
              <a:gd name="T61" fmla="*/ 937926 h 122"/>
              <a:gd name="T62" fmla="*/ 77932 w 176"/>
              <a:gd name="T63" fmla="*/ 150422 h 122"/>
              <a:gd name="T64" fmla="*/ 502227 w 176"/>
              <a:gd name="T65" fmla="*/ 548598 h 122"/>
              <a:gd name="T66" fmla="*/ 77932 w 176"/>
              <a:gd name="T67" fmla="*/ 937926 h 122"/>
              <a:gd name="T68" fmla="*/ 77932 w 176"/>
              <a:gd name="T69" fmla="*/ 937926 h 122"/>
              <a:gd name="T70" fmla="*/ 138545 w 176"/>
              <a:gd name="T71" fmla="*/ 79635 h 122"/>
              <a:gd name="T72" fmla="*/ 1385455 w 176"/>
              <a:gd name="T73" fmla="*/ 79635 h 122"/>
              <a:gd name="T74" fmla="*/ 1411432 w 176"/>
              <a:gd name="T75" fmla="*/ 88484 h 122"/>
              <a:gd name="T76" fmla="*/ 1039091 w 176"/>
              <a:gd name="T77" fmla="*/ 513205 h 122"/>
              <a:gd name="T78" fmla="*/ 1021773 w 176"/>
              <a:gd name="T79" fmla="*/ 539750 h 122"/>
              <a:gd name="T80" fmla="*/ 857250 w 176"/>
              <a:gd name="T81" fmla="*/ 734414 h 122"/>
              <a:gd name="T82" fmla="*/ 753341 w 176"/>
              <a:gd name="T83" fmla="*/ 743262 h 122"/>
              <a:gd name="T84" fmla="*/ 545523 w 176"/>
              <a:gd name="T85" fmla="*/ 548598 h 122"/>
              <a:gd name="T86" fmla="*/ 519545 w 176"/>
              <a:gd name="T87" fmla="*/ 530902 h 122"/>
              <a:gd name="T88" fmla="*/ 86591 w 176"/>
              <a:gd name="T89" fmla="*/ 115029 h 122"/>
              <a:gd name="T90" fmla="*/ 138545 w 176"/>
              <a:gd name="T91" fmla="*/ 79635 h 122"/>
              <a:gd name="T92" fmla="*/ 1065068 w 176"/>
              <a:gd name="T93" fmla="*/ 539750 h 122"/>
              <a:gd name="T94" fmla="*/ 1437409 w 176"/>
              <a:gd name="T95" fmla="*/ 106180 h 122"/>
              <a:gd name="T96" fmla="*/ 1446068 w 176"/>
              <a:gd name="T97" fmla="*/ 141574 h 122"/>
              <a:gd name="T98" fmla="*/ 1446068 w 176"/>
              <a:gd name="T99" fmla="*/ 937926 h 122"/>
              <a:gd name="T100" fmla="*/ 1428750 w 176"/>
              <a:gd name="T101" fmla="*/ 973320 h 122"/>
              <a:gd name="T102" fmla="*/ 1065068 w 176"/>
              <a:gd name="T103" fmla="*/ 539750 h 12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76"/>
              <a:gd name="T157" fmla="*/ 0 h 122"/>
              <a:gd name="T158" fmla="*/ 176 w 176"/>
              <a:gd name="T159" fmla="*/ 122 h 122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76" h="122">
                <a:moveTo>
                  <a:pt x="172" y="6"/>
                </a:moveTo>
                <a:cubicBezTo>
                  <a:pt x="171" y="5"/>
                  <a:pt x="170" y="4"/>
                  <a:pt x="169" y="3"/>
                </a:cubicBezTo>
                <a:cubicBezTo>
                  <a:pt x="166" y="1"/>
                  <a:pt x="163" y="0"/>
                  <a:pt x="16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2" y="0"/>
                  <a:pt x="8" y="2"/>
                  <a:pt x="5" y="5"/>
                </a:cubicBezTo>
                <a:cubicBezTo>
                  <a:pt x="4" y="4"/>
                  <a:pt x="4" y="4"/>
                  <a:pt x="4" y="4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3" y="7"/>
                  <a:pt x="3" y="7"/>
                </a:cubicBezTo>
                <a:cubicBezTo>
                  <a:pt x="2" y="9"/>
                  <a:pt x="1" y="10"/>
                  <a:pt x="1" y="12"/>
                </a:cubicBezTo>
                <a:cubicBezTo>
                  <a:pt x="1" y="13"/>
                  <a:pt x="0" y="15"/>
                  <a:pt x="0" y="1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8"/>
                  <a:pt x="1" y="109"/>
                  <a:pt x="1" y="111"/>
                </a:cubicBezTo>
                <a:cubicBezTo>
                  <a:pt x="2" y="113"/>
                  <a:pt x="3" y="114"/>
                  <a:pt x="4" y="116"/>
                </a:cubicBezTo>
                <a:cubicBezTo>
                  <a:pt x="7" y="120"/>
                  <a:pt x="11" y="122"/>
                  <a:pt x="16" y="122"/>
                </a:cubicBezTo>
                <a:cubicBezTo>
                  <a:pt x="160" y="122"/>
                  <a:pt x="160" y="122"/>
                  <a:pt x="160" y="122"/>
                </a:cubicBezTo>
                <a:cubicBezTo>
                  <a:pt x="163" y="122"/>
                  <a:pt x="165" y="121"/>
                  <a:pt x="168" y="120"/>
                </a:cubicBezTo>
                <a:cubicBezTo>
                  <a:pt x="169" y="119"/>
                  <a:pt x="171" y="118"/>
                  <a:pt x="172" y="117"/>
                </a:cubicBezTo>
                <a:cubicBezTo>
                  <a:pt x="174" y="114"/>
                  <a:pt x="176" y="110"/>
                  <a:pt x="176" y="106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4" y="9"/>
                  <a:pt x="172" y="6"/>
                </a:cubicBezTo>
                <a:close/>
                <a:moveTo>
                  <a:pt x="160" y="113"/>
                </a:moveTo>
                <a:cubicBezTo>
                  <a:pt x="16" y="113"/>
                  <a:pt x="16" y="113"/>
                  <a:pt x="16" y="113"/>
                </a:cubicBezTo>
                <a:cubicBezTo>
                  <a:pt x="14" y="113"/>
                  <a:pt x="12" y="112"/>
                  <a:pt x="11" y="110"/>
                </a:cubicBezTo>
                <a:cubicBezTo>
                  <a:pt x="60" y="65"/>
                  <a:pt x="60" y="65"/>
                  <a:pt x="60" y="65"/>
                </a:cubicBezTo>
                <a:cubicBezTo>
                  <a:pt x="84" y="87"/>
                  <a:pt x="84" y="87"/>
                  <a:pt x="84" y="87"/>
                </a:cubicBezTo>
                <a:cubicBezTo>
                  <a:pt x="86" y="89"/>
                  <a:pt x="89" y="90"/>
                  <a:pt x="91" y="90"/>
                </a:cubicBezTo>
                <a:cubicBezTo>
                  <a:pt x="95" y="90"/>
                  <a:pt x="99" y="88"/>
                  <a:pt x="101" y="85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63" y="112"/>
                  <a:pt x="163" y="112"/>
                  <a:pt x="163" y="112"/>
                </a:cubicBezTo>
                <a:cubicBezTo>
                  <a:pt x="162" y="113"/>
                  <a:pt x="161" y="113"/>
                  <a:pt x="160" y="113"/>
                </a:cubicBezTo>
                <a:close/>
                <a:moveTo>
                  <a:pt x="9" y="106"/>
                </a:moveTo>
                <a:cubicBezTo>
                  <a:pt x="9" y="17"/>
                  <a:pt x="9" y="17"/>
                  <a:pt x="9" y="17"/>
                </a:cubicBezTo>
                <a:cubicBezTo>
                  <a:pt x="58" y="62"/>
                  <a:pt x="58" y="62"/>
                  <a:pt x="58" y="62"/>
                </a:cubicBezTo>
                <a:cubicBezTo>
                  <a:pt x="9" y="106"/>
                  <a:pt x="9" y="106"/>
                  <a:pt x="9" y="106"/>
                </a:cubicBezTo>
                <a:cubicBezTo>
                  <a:pt x="9" y="106"/>
                  <a:pt x="9" y="106"/>
                  <a:pt x="9" y="106"/>
                </a:cubicBezTo>
                <a:close/>
                <a:moveTo>
                  <a:pt x="16" y="9"/>
                </a:moveTo>
                <a:cubicBezTo>
                  <a:pt x="160" y="9"/>
                  <a:pt x="160" y="9"/>
                  <a:pt x="160" y="9"/>
                </a:cubicBezTo>
                <a:cubicBezTo>
                  <a:pt x="161" y="9"/>
                  <a:pt x="162" y="9"/>
                  <a:pt x="163" y="10"/>
                </a:cubicBezTo>
                <a:cubicBezTo>
                  <a:pt x="120" y="58"/>
                  <a:pt x="120" y="58"/>
                  <a:pt x="120" y="58"/>
                </a:cubicBezTo>
                <a:cubicBezTo>
                  <a:pt x="118" y="61"/>
                  <a:pt x="118" y="61"/>
                  <a:pt x="118" y="61"/>
                </a:cubicBezTo>
                <a:cubicBezTo>
                  <a:pt x="99" y="83"/>
                  <a:pt x="99" y="83"/>
                  <a:pt x="99" y="83"/>
                </a:cubicBezTo>
                <a:cubicBezTo>
                  <a:pt x="95" y="87"/>
                  <a:pt x="90" y="87"/>
                  <a:pt x="87" y="84"/>
                </a:cubicBezTo>
                <a:cubicBezTo>
                  <a:pt x="63" y="62"/>
                  <a:pt x="63" y="62"/>
                  <a:pt x="63" y="62"/>
                </a:cubicBezTo>
                <a:cubicBezTo>
                  <a:pt x="60" y="60"/>
                  <a:pt x="60" y="60"/>
                  <a:pt x="60" y="60"/>
                </a:cubicBezTo>
                <a:cubicBezTo>
                  <a:pt x="10" y="13"/>
                  <a:pt x="10" y="13"/>
                  <a:pt x="10" y="13"/>
                </a:cubicBezTo>
                <a:cubicBezTo>
                  <a:pt x="11" y="10"/>
                  <a:pt x="14" y="9"/>
                  <a:pt x="16" y="9"/>
                </a:cubicBezTo>
                <a:close/>
                <a:moveTo>
                  <a:pt x="123" y="61"/>
                </a:moveTo>
                <a:cubicBezTo>
                  <a:pt x="166" y="12"/>
                  <a:pt x="166" y="12"/>
                  <a:pt x="166" y="12"/>
                </a:cubicBezTo>
                <a:cubicBezTo>
                  <a:pt x="166" y="13"/>
                  <a:pt x="167" y="15"/>
                  <a:pt x="167" y="16"/>
                </a:cubicBezTo>
                <a:cubicBezTo>
                  <a:pt x="167" y="106"/>
                  <a:pt x="167" y="106"/>
                  <a:pt x="167" y="106"/>
                </a:cubicBezTo>
                <a:cubicBezTo>
                  <a:pt x="167" y="107"/>
                  <a:pt x="166" y="109"/>
                  <a:pt x="165" y="110"/>
                </a:cubicBezTo>
                <a:lnTo>
                  <a:pt x="123" y="61"/>
                </a:ln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p>
            <a:endParaRPr altLang="en-US" lang="zh-CN"/>
          </a:p>
        </p:txBody>
      </p:sp>
      <p:sp>
        <p:nvSpPr>
          <p:cNvPr id="1048676" name="Freeform 491"/>
          <p:cNvSpPr>
            <a:spLocks noChangeArrowheads="1"/>
          </p:cNvSpPr>
          <p:nvPr/>
        </p:nvSpPr>
        <p:spPr bwMode="auto">
          <a:xfrm>
            <a:off x="5307013" y="2746375"/>
            <a:ext cx="1525587" cy="1079500"/>
          </a:xfrm>
          <a:custGeom>
            <a:avLst/>
            <a:gdLst>
              <a:gd name="T0" fmla="*/ 1490916 w 176"/>
              <a:gd name="T1" fmla="*/ 53090 h 122"/>
              <a:gd name="T2" fmla="*/ 1464911 w 176"/>
              <a:gd name="T3" fmla="*/ 26545 h 122"/>
              <a:gd name="T4" fmla="*/ 1386898 w 176"/>
              <a:gd name="T5" fmla="*/ 0 h 122"/>
              <a:gd name="T6" fmla="*/ 138690 w 176"/>
              <a:gd name="T7" fmla="*/ 0 h 122"/>
              <a:gd name="T8" fmla="*/ 43341 w 176"/>
              <a:gd name="T9" fmla="*/ 44242 h 122"/>
              <a:gd name="T10" fmla="*/ 34672 w 176"/>
              <a:gd name="T11" fmla="*/ 35393 h 122"/>
              <a:gd name="T12" fmla="*/ 34672 w 176"/>
              <a:gd name="T13" fmla="*/ 53090 h 122"/>
              <a:gd name="T14" fmla="*/ 26004 w 176"/>
              <a:gd name="T15" fmla="*/ 61939 h 122"/>
              <a:gd name="T16" fmla="*/ 8668 w 176"/>
              <a:gd name="T17" fmla="*/ 106180 h 122"/>
              <a:gd name="T18" fmla="*/ 0 w 176"/>
              <a:gd name="T19" fmla="*/ 141574 h 122"/>
              <a:gd name="T20" fmla="*/ 0 w 176"/>
              <a:gd name="T21" fmla="*/ 937926 h 122"/>
              <a:gd name="T22" fmla="*/ 8668 w 176"/>
              <a:gd name="T23" fmla="*/ 982168 h 122"/>
              <a:gd name="T24" fmla="*/ 34672 w 176"/>
              <a:gd name="T25" fmla="*/ 1026410 h 122"/>
              <a:gd name="T26" fmla="*/ 138690 w 176"/>
              <a:gd name="T27" fmla="*/ 1079500 h 122"/>
              <a:gd name="T28" fmla="*/ 1386898 w 176"/>
              <a:gd name="T29" fmla="*/ 1079500 h 122"/>
              <a:gd name="T30" fmla="*/ 1456243 w 176"/>
              <a:gd name="T31" fmla="*/ 1061803 h 122"/>
              <a:gd name="T32" fmla="*/ 1490916 w 176"/>
              <a:gd name="T33" fmla="*/ 1035258 h 122"/>
              <a:gd name="T34" fmla="*/ 1525588 w 176"/>
              <a:gd name="T35" fmla="*/ 937926 h 122"/>
              <a:gd name="T36" fmla="*/ 1525588 w 176"/>
              <a:gd name="T37" fmla="*/ 141574 h 122"/>
              <a:gd name="T38" fmla="*/ 1490916 w 176"/>
              <a:gd name="T39" fmla="*/ 53090 h 122"/>
              <a:gd name="T40" fmla="*/ 1386898 w 176"/>
              <a:gd name="T41" fmla="*/ 999865 h 122"/>
              <a:gd name="T42" fmla="*/ 138690 w 176"/>
              <a:gd name="T43" fmla="*/ 999865 h 122"/>
              <a:gd name="T44" fmla="*/ 95349 w 176"/>
              <a:gd name="T45" fmla="*/ 973320 h 122"/>
              <a:gd name="T46" fmla="*/ 520087 w 176"/>
              <a:gd name="T47" fmla="*/ 575144 h 122"/>
              <a:gd name="T48" fmla="*/ 728122 w 176"/>
              <a:gd name="T49" fmla="*/ 769807 h 122"/>
              <a:gd name="T50" fmla="*/ 788798 w 176"/>
              <a:gd name="T51" fmla="*/ 796353 h 122"/>
              <a:gd name="T52" fmla="*/ 875479 w 176"/>
              <a:gd name="T53" fmla="*/ 752111 h 122"/>
              <a:gd name="T54" fmla="*/ 1040174 w 176"/>
              <a:gd name="T55" fmla="*/ 566295 h 122"/>
              <a:gd name="T56" fmla="*/ 1412903 w 176"/>
              <a:gd name="T57" fmla="*/ 991016 h 122"/>
              <a:gd name="T58" fmla="*/ 1386898 w 176"/>
              <a:gd name="T59" fmla="*/ 999865 h 122"/>
              <a:gd name="T60" fmla="*/ 78013 w 176"/>
              <a:gd name="T61" fmla="*/ 937926 h 122"/>
              <a:gd name="T62" fmla="*/ 78013 w 176"/>
              <a:gd name="T63" fmla="*/ 150422 h 122"/>
              <a:gd name="T64" fmla="*/ 502751 w 176"/>
              <a:gd name="T65" fmla="*/ 548598 h 122"/>
              <a:gd name="T66" fmla="*/ 78013 w 176"/>
              <a:gd name="T67" fmla="*/ 937926 h 122"/>
              <a:gd name="T68" fmla="*/ 78013 w 176"/>
              <a:gd name="T69" fmla="*/ 937926 h 122"/>
              <a:gd name="T70" fmla="*/ 138690 w 176"/>
              <a:gd name="T71" fmla="*/ 79635 h 122"/>
              <a:gd name="T72" fmla="*/ 1386898 w 176"/>
              <a:gd name="T73" fmla="*/ 79635 h 122"/>
              <a:gd name="T74" fmla="*/ 1412903 w 176"/>
              <a:gd name="T75" fmla="*/ 88484 h 122"/>
              <a:gd name="T76" fmla="*/ 1040174 w 176"/>
              <a:gd name="T77" fmla="*/ 513205 h 122"/>
              <a:gd name="T78" fmla="*/ 1022837 w 176"/>
              <a:gd name="T79" fmla="*/ 539750 h 122"/>
              <a:gd name="T80" fmla="*/ 858143 w 176"/>
              <a:gd name="T81" fmla="*/ 734414 h 122"/>
              <a:gd name="T82" fmla="*/ 754126 w 176"/>
              <a:gd name="T83" fmla="*/ 743262 h 122"/>
              <a:gd name="T84" fmla="*/ 546091 w 176"/>
              <a:gd name="T85" fmla="*/ 548598 h 122"/>
              <a:gd name="T86" fmla="*/ 520087 w 176"/>
              <a:gd name="T87" fmla="*/ 530902 h 122"/>
              <a:gd name="T88" fmla="*/ 86681 w 176"/>
              <a:gd name="T89" fmla="*/ 115029 h 122"/>
              <a:gd name="T90" fmla="*/ 138690 w 176"/>
              <a:gd name="T91" fmla="*/ 79635 h 122"/>
              <a:gd name="T92" fmla="*/ 1066178 w 176"/>
              <a:gd name="T93" fmla="*/ 539750 h 122"/>
              <a:gd name="T94" fmla="*/ 1438907 w 176"/>
              <a:gd name="T95" fmla="*/ 106180 h 122"/>
              <a:gd name="T96" fmla="*/ 1447575 w 176"/>
              <a:gd name="T97" fmla="*/ 141574 h 122"/>
              <a:gd name="T98" fmla="*/ 1447575 w 176"/>
              <a:gd name="T99" fmla="*/ 937926 h 122"/>
              <a:gd name="T100" fmla="*/ 1430239 w 176"/>
              <a:gd name="T101" fmla="*/ 973320 h 122"/>
              <a:gd name="T102" fmla="*/ 1066178 w 176"/>
              <a:gd name="T103" fmla="*/ 539750 h 12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76"/>
              <a:gd name="T157" fmla="*/ 0 h 122"/>
              <a:gd name="T158" fmla="*/ 176 w 176"/>
              <a:gd name="T159" fmla="*/ 122 h 122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76" h="122">
                <a:moveTo>
                  <a:pt x="172" y="6"/>
                </a:moveTo>
                <a:cubicBezTo>
                  <a:pt x="171" y="5"/>
                  <a:pt x="170" y="4"/>
                  <a:pt x="169" y="3"/>
                </a:cubicBezTo>
                <a:cubicBezTo>
                  <a:pt x="166" y="1"/>
                  <a:pt x="163" y="0"/>
                  <a:pt x="16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2" y="0"/>
                  <a:pt x="8" y="2"/>
                  <a:pt x="5" y="5"/>
                </a:cubicBezTo>
                <a:cubicBezTo>
                  <a:pt x="4" y="4"/>
                  <a:pt x="4" y="4"/>
                  <a:pt x="4" y="4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3" y="7"/>
                  <a:pt x="3" y="7"/>
                </a:cubicBezTo>
                <a:cubicBezTo>
                  <a:pt x="2" y="9"/>
                  <a:pt x="1" y="10"/>
                  <a:pt x="1" y="12"/>
                </a:cubicBezTo>
                <a:cubicBezTo>
                  <a:pt x="1" y="13"/>
                  <a:pt x="0" y="15"/>
                  <a:pt x="0" y="1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8"/>
                  <a:pt x="1" y="109"/>
                  <a:pt x="1" y="111"/>
                </a:cubicBezTo>
                <a:cubicBezTo>
                  <a:pt x="2" y="113"/>
                  <a:pt x="3" y="114"/>
                  <a:pt x="4" y="116"/>
                </a:cubicBezTo>
                <a:cubicBezTo>
                  <a:pt x="7" y="120"/>
                  <a:pt x="11" y="122"/>
                  <a:pt x="16" y="122"/>
                </a:cubicBezTo>
                <a:cubicBezTo>
                  <a:pt x="160" y="122"/>
                  <a:pt x="160" y="122"/>
                  <a:pt x="160" y="122"/>
                </a:cubicBezTo>
                <a:cubicBezTo>
                  <a:pt x="163" y="122"/>
                  <a:pt x="165" y="121"/>
                  <a:pt x="168" y="120"/>
                </a:cubicBezTo>
                <a:cubicBezTo>
                  <a:pt x="169" y="119"/>
                  <a:pt x="171" y="118"/>
                  <a:pt x="172" y="117"/>
                </a:cubicBezTo>
                <a:cubicBezTo>
                  <a:pt x="174" y="114"/>
                  <a:pt x="176" y="110"/>
                  <a:pt x="176" y="106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4" y="9"/>
                  <a:pt x="172" y="6"/>
                </a:cubicBezTo>
                <a:close/>
                <a:moveTo>
                  <a:pt x="160" y="113"/>
                </a:moveTo>
                <a:cubicBezTo>
                  <a:pt x="16" y="113"/>
                  <a:pt x="16" y="113"/>
                  <a:pt x="16" y="113"/>
                </a:cubicBezTo>
                <a:cubicBezTo>
                  <a:pt x="14" y="113"/>
                  <a:pt x="12" y="112"/>
                  <a:pt x="11" y="110"/>
                </a:cubicBezTo>
                <a:cubicBezTo>
                  <a:pt x="60" y="65"/>
                  <a:pt x="60" y="65"/>
                  <a:pt x="60" y="65"/>
                </a:cubicBezTo>
                <a:cubicBezTo>
                  <a:pt x="84" y="87"/>
                  <a:pt x="84" y="87"/>
                  <a:pt x="84" y="87"/>
                </a:cubicBezTo>
                <a:cubicBezTo>
                  <a:pt x="86" y="89"/>
                  <a:pt x="89" y="90"/>
                  <a:pt x="91" y="90"/>
                </a:cubicBezTo>
                <a:cubicBezTo>
                  <a:pt x="95" y="90"/>
                  <a:pt x="99" y="88"/>
                  <a:pt x="101" y="85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63" y="112"/>
                  <a:pt x="163" y="112"/>
                  <a:pt x="163" y="112"/>
                </a:cubicBezTo>
                <a:cubicBezTo>
                  <a:pt x="162" y="113"/>
                  <a:pt x="161" y="113"/>
                  <a:pt x="160" y="113"/>
                </a:cubicBezTo>
                <a:close/>
                <a:moveTo>
                  <a:pt x="9" y="106"/>
                </a:moveTo>
                <a:cubicBezTo>
                  <a:pt x="9" y="17"/>
                  <a:pt x="9" y="17"/>
                  <a:pt x="9" y="17"/>
                </a:cubicBezTo>
                <a:cubicBezTo>
                  <a:pt x="58" y="62"/>
                  <a:pt x="58" y="62"/>
                  <a:pt x="58" y="62"/>
                </a:cubicBezTo>
                <a:cubicBezTo>
                  <a:pt x="9" y="106"/>
                  <a:pt x="9" y="106"/>
                  <a:pt x="9" y="106"/>
                </a:cubicBezTo>
                <a:cubicBezTo>
                  <a:pt x="9" y="106"/>
                  <a:pt x="9" y="106"/>
                  <a:pt x="9" y="106"/>
                </a:cubicBezTo>
                <a:close/>
                <a:moveTo>
                  <a:pt x="16" y="9"/>
                </a:moveTo>
                <a:cubicBezTo>
                  <a:pt x="160" y="9"/>
                  <a:pt x="160" y="9"/>
                  <a:pt x="160" y="9"/>
                </a:cubicBezTo>
                <a:cubicBezTo>
                  <a:pt x="161" y="9"/>
                  <a:pt x="162" y="9"/>
                  <a:pt x="163" y="10"/>
                </a:cubicBezTo>
                <a:cubicBezTo>
                  <a:pt x="120" y="58"/>
                  <a:pt x="120" y="58"/>
                  <a:pt x="120" y="58"/>
                </a:cubicBezTo>
                <a:cubicBezTo>
                  <a:pt x="118" y="61"/>
                  <a:pt x="118" y="61"/>
                  <a:pt x="118" y="61"/>
                </a:cubicBezTo>
                <a:cubicBezTo>
                  <a:pt x="99" y="83"/>
                  <a:pt x="99" y="83"/>
                  <a:pt x="99" y="83"/>
                </a:cubicBezTo>
                <a:cubicBezTo>
                  <a:pt x="95" y="87"/>
                  <a:pt x="90" y="87"/>
                  <a:pt x="87" y="84"/>
                </a:cubicBezTo>
                <a:cubicBezTo>
                  <a:pt x="63" y="62"/>
                  <a:pt x="63" y="62"/>
                  <a:pt x="63" y="62"/>
                </a:cubicBezTo>
                <a:cubicBezTo>
                  <a:pt x="60" y="60"/>
                  <a:pt x="60" y="60"/>
                  <a:pt x="60" y="60"/>
                </a:cubicBezTo>
                <a:cubicBezTo>
                  <a:pt x="10" y="13"/>
                  <a:pt x="10" y="13"/>
                  <a:pt x="10" y="13"/>
                </a:cubicBezTo>
                <a:cubicBezTo>
                  <a:pt x="11" y="10"/>
                  <a:pt x="14" y="9"/>
                  <a:pt x="16" y="9"/>
                </a:cubicBezTo>
                <a:close/>
                <a:moveTo>
                  <a:pt x="123" y="61"/>
                </a:moveTo>
                <a:cubicBezTo>
                  <a:pt x="166" y="12"/>
                  <a:pt x="166" y="12"/>
                  <a:pt x="166" y="12"/>
                </a:cubicBezTo>
                <a:cubicBezTo>
                  <a:pt x="166" y="13"/>
                  <a:pt x="167" y="15"/>
                  <a:pt x="167" y="16"/>
                </a:cubicBezTo>
                <a:cubicBezTo>
                  <a:pt x="167" y="106"/>
                  <a:pt x="167" y="106"/>
                  <a:pt x="167" y="106"/>
                </a:cubicBezTo>
                <a:cubicBezTo>
                  <a:pt x="167" y="107"/>
                  <a:pt x="166" y="109"/>
                  <a:pt x="165" y="110"/>
                </a:cubicBezTo>
                <a:lnTo>
                  <a:pt x="123" y="61"/>
                </a:ln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p>
            <a:endParaRPr altLang="en-US" lang="zh-CN"/>
          </a:p>
        </p:txBody>
      </p:sp>
      <p:sp>
        <p:nvSpPr>
          <p:cNvPr id="1048677" name="Freeform 493"/>
          <p:cNvSpPr>
            <a:spLocks noChangeArrowheads="1"/>
          </p:cNvSpPr>
          <p:nvPr/>
        </p:nvSpPr>
        <p:spPr bwMode="auto">
          <a:xfrm>
            <a:off x="7291388" y="2746375"/>
            <a:ext cx="1516062" cy="1079500"/>
          </a:xfrm>
          <a:custGeom>
            <a:avLst/>
            <a:gdLst>
              <a:gd name="T0" fmla="*/ 1490073 w 175"/>
              <a:gd name="T1" fmla="*/ 53090 h 122"/>
              <a:gd name="T2" fmla="*/ 1464084 w 175"/>
              <a:gd name="T3" fmla="*/ 26545 h 122"/>
              <a:gd name="T4" fmla="*/ 1386115 w 175"/>
              <a:gd name="T5" fmla="*/ 0 h 122"/>
              <a:gd name="T6" fmla="*/ 138611 w 175"/>
              <a:gd name="T7" fmla="*/ 0 h 122"/>
              <a:gd name="T8" fmla="*/ 43316 w 175"/>
              <a:gd name="T9" fmla="*/ 44242 h 122"/>
              <a:gd name="T10" fmla="*/ 34653 w 175"/>
              <a:gd name="T11" fmla="*/ 35393 h 122"/>
              <a:gd name="T12" fmla="*/ 34653 w 175"/>
              <a:gd name="T13" fmla="*/ 53090 h 122"/>
              <a:gd name="T14" fmla="*/ 25990 w 175"/>
              <a:gd name="T15" fmla="*/ 61939 h 122"/>
              <a:gd name="T16" fmla="*/ 8663 w 175"/>
              <a:gd name="T17" fmla="*/ 106180 h 122"/>
              <a:gd name="T18" fmla="*/ 0 w 175"/>
              <a:gd name="T19" fmla="*/ 141574 h 122"/>
              <a:gd name="T20" fmla="*/ 0 w 175"/>
              <a:gd name="T21" fmla="*/ 937926 h 122"/>
              <a:gd name="T22" fmla="*/ 8663 w 175"/>
              <a:gd name="T23" fmla="*/ 982168 h 122"/>
              <a:gd name="T24" fmla="*/ 34653 w 175"/>
              <a:gd name="T25" fmla="*/ 1026410 h 122"/>
              <a:gd name="T26" fmla="*/ 138611 w 175"/>
              <a:gd name="T27" fmla="*/ 1079500 h 122"/>
              <a:gd name="T28" fmla="*/ 1386115 w 175"/>
              <a:gd name="T29" fmla="*/ 1079500 h 122"/>
              <a:gd name="T30" fmla="*/ 1446757 w 175"/>
              <a:gd name="T31" fmla="*/ 1061803 h 122"/>
              <a:gd name="T32" fmla="*/ 1490073 w 175"/>
              <a:gd name="T33" fmla="*/ 1035258 h 122"/>
              <a:gd name="T34" fmla="*/ 1516063 w 175"/>
              <a:gd name="T35" fmla="*/ 937926 h 122"/>
              <a:gd name="T36" fmla="*/ 1516063 w 175"/>
              <a:gd name="T37" fmla="*/ 141574 h 122"/>
              <a:gd name="T38" fmla="*/ 1490073 w 175"/>
              <a:gd name="T39" fmla="*/ 53090 h 122"/>
              <a:gd name="T40" fmla="*/ 1386115 w 175"/>
              <a:gd name="T41" fmla="*/ 999865 h 122"/>
              <a:gd name="T42" fmla="*/ 138611 w 175"/>
              <a:gd name="T43" fmla="*/ 999865 h 122"/>
              <a:gd name="T44" fmla="*/ 95295 w 175"/>
              <a:gd name="T45" fmla="*/ 973320 h 122"/>
              <a:gd name="T46" fmla="*/ 519793 w 175"/>
              <a:gd name="T47" fmla="*/ 575144 h 122"/>
              <a:gd name="T48" fmla="*/ 727710 w 175"/>
              <a:gd name="T49" fmla="*/ 769807 h 122"/>
              <a:gd name="T50" fmla="*/ 788353 w 175"/>
              <a:gd name="T51" fmla="*/ 796353 h 122"/>
              <a:gd name="T52" fmla="*/ 874985 w 175"/>
              <a:gd name="T53" fmla="*/ 752111 h 122"/>
              <a:gd name="T54" fmla="*/ 1039586 w 175"/>
              <a:gd name="T55" fmla="*/ 566295 h 122"/>
              <a:gd name="T56" fmla="*/ 1403441 w 175"/>
              <a:gd name="T57" fmla="*/ 991016 h 122"/>
              <a:gd name="T58" fmla="*/ 1386115 w 175"/>
              <a:gd name="T59" fmla="*/ 999865 h 122"/>
              <a:gd name="T60" fmla="*/ 77969 w 175"/>
              <a:gd name="T61" fmla="*/ 937926 h 122"/>
              <a:gd name="T62" fmla="*/ 77969 w 175"/>
              <a:gd name="T63" fmla="*/ 150422 h 122"/>
              <a:gd name="T64" fmla="*/ 502467 w 175"/>
              <a:gd name="T65" fmla="*/ 548598 h 122"/>
              <a:gd name="T66" fmla="*/ 77969 w 175"/>
              <a:gd name="T67" fmla="*/ 937926 h 122"/>
              <a:gd name="T68" fmla="*/ 77969 w 175"/>
              <a:gd name="T69" fmla="*/ 937926 h 122"/>
              <a:gd name="T70" fmla="*/ 138611 w 175"/>
              <a:gd name="T71" fmla="*/ 79635 h 122"/>
              <a:gd name="T72" fmla="*/ 1386115 w 175"/>
              <a:gd name="T73" fmla="*/ 79635 h 122"/>
              <a:gd name="T74" fmla="*/ 1412104 w 175"/>
              <a:gd name="T75" fmla="*/ 88484 h 122"/>
              <a:gd name="T76" fmla="*/ 1039586 w 175"/>
              <a:gd name="T77" fmla="*/ 513205 h 122"/>
              <a:gd name="T78" fmla="*/ 1022260 w 175"/>
              <a:gd name="T79" fmla="*/ 539750 h 122"/>
              <a:gd name="T80" fmla="*/ 857658 w 175"/>
              <a:gd name="T81" fmla="*/ 734414 h 122"/>
              <a:gd name="T82" fmla="*/ 753700 w 175"/>
              <a:gd name="T83" fmla="*/ 743262 h 122"/>
              <a:gd name="T84" fmla="*/ 545783 w 175"/>
              <a:gd name="T85" fmla="*/ 548598 h 122"/>
              <a:gd name="T86" fmla="*/ 519793 w 175"/>
              <a:gd name="T87" fmla="*/ 530902 h 122"/>
              <a:gd name="T88" fmla="*/ 86632 w 175"/>
              <a:gd name="T89" fmla="*/ 115029 h 122"/>
              <a:gd name="T90" fmla="*/ 138611 w 175"/>
              <a:gd name="T91" fmla="*/ 79635 h 122"/>
              <a:gd name="T92" fmla="*/ 1065576 w 175"/>
              <a:gd name="T93" fmla="*/ 539750 h 122"/>
              <a:gd name="T94" fmla="*/ 1438094 w 175"/>
              <a:gd name="T95" fmla="*/ 106180 h 122"/>
              <a:gd name="T96" fmla="*/ 1446757 w 175"/>
              <a:gd name="T97" fmla="*/ 141574 h 122"/>
              <a:gd name="T98" fmla="*/ 1446757 w 175"/>
              <a:gd name="T99" fmla="*/ 937926 h 122"/>
              <a:gd name="T100" fmla="*/ 1429431 w 175"/>
              <a:gd name="T101" fmla="*/ 973320 h 122"/>
              <a:gd name="T102" fmla="*/ 1065576 w 175"/>
              <a:gd name="T103" fmla="*/ 539750 h 12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75"/>
              <a:gd name="T157" fmla="*/ 0 h 122"/>
              <a:gd name="T158" fmla="*/ 175 w 175"/>
              <a:gd name="T159" fmla="*/ 122 h 122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75" h="122">
                <a:moveTo>
                  <a:pt x="172" y="6"/>
                </a:moveTo>
                <a:cubicBezTo>
                  <a:pt x="171" y="5"/>
                  <a:pt x="170" y="4"/>
                  <a:pt x="169" y="3"/>
                </a:cubicBezTo>
                <a:cubicBezTo>
                  <a:pt x="166" y="1"/>
                  <a:pt x="163" y="0"/>
                  <a:pt x="16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2" y="0"/>
                  <a:pt x="7" y="2"/>
                  <a:pt x="5" y="5"/>
                </a:cubicBezTo>
                <a:cubicBezTo>
                  <a:pt x="4" y="4"/>
                  <a:pt x="4" y="4"/>
                  <a:pt x="4" y="4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3" y="7"/>
                  <a:pt x="3" y="7"/>
                </a:cubicBezTo>
                <a:cubicBezTo>
                  <a:pt x="2" y="9"/>
                  <a:pt x="1" y="10"/>
                  <a:pt x="1" y="12"/>
                </a:cubicBezTo>
                <a:cubicBezTo>
                  <a:pt x="0" y="13"/>
                  <a:pt x="0" y="15"/>
                  <a:pt x="0" y="1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8"/>
                  <a:pt x="1" y="109"/>
                  <a:pt x="1" y="111"/>
                </a:cubicBezTo>
                <a:cubicBezTo>
                  <a:pt x="2" y="113"/>
                  <a:pt x="3" y="114"/>
                  <a:pt x="4" y="116"/>
                </a:cubicBezTo>
                <a:cubicBezTo>
                  <a:pt x="7" y="120"/>
                  <a:pt x="11" y="122"/>
                  <a:pt x="16" y="122"/>
                </a:cubicBezTo>
                <a:cubicBezTo>
                  <a:pt x="160" y="122"/>
                  <a:pt x="160" y="122"/>
                  <a:pt x="160" y="122"/>
                </a:cubicBezTo>
                <a:cubicBezTo>
                  <a:pt x="162" y="122"/>
                  <a:pt x="165" y="121"/>
                  <a:pt x="167" y="120"/>
                </a:cubicBezTo>
                <a:cubicBezTo>
                  <a:pt x="169" y="119"/>
                  <a:pt x="170" y="118"/>
                  <a:pt x="172" y="117"/>
                </a:cubicBezTo>
                <a:cubicBezTo>
                  <a:pt x="174" y="114"/>
                  <a:pt x="175" y="110"/>
                  <a:pt x="175" y="106"/>
                </a:cubicBezTo>
                <a:cubicBezTo>
                  <a:pt x="175" y="16"/>
                  <a:pt x="175" y="16"/>
                  <a:pt x="175" y="16"/>
                </a:cubicBezTo>
                <a:cubicBezTo>
                  <a:pt x="175" y="12"/>
                  <a:pt x="174" y="9"/>
                  <a:pt x="172" y="6"/>
                </a:cubicBezTo>
                <a:close/>
                <a:moveTo>
                  <a:pt x="160" y="113"/>
                </a:moveTo>
                <a:cubicBezTo>
                  <a:pt x="16" y="113"/>
                  <a:pt x="16" y="113"/>
                  <a:pt x="16" y="113"/>
                </a:cubicBezTo>
                <a:cubicBezTo>
                  <a:pt x="14" y="113"/>
                  <a:pt x="12" y="112"/>
                  <a:pt x="11" y="110"/>
                </a:cubicBezTo>
                <a:cubicBezTo>
                  <a:pt x="60" y="65"/>
                  <a:pt x="60" y="65"/>
                  <a:pt x="60" y="65"/>
                </a:cubicBezTo>
                <a:cubicBezTo>
                  <a:pt x="84" y="87"/>
                  <a:pt x="84" y="87"/>
                  <a:pt x="84" y="87"/>
                </a:cubicBezTo>
                <a:cubicBezTo>
                  <a:pt x="86" y="89"/>
                  <a:pt x="89" y="90"/>
                  <a:pt x="91" y="90"/>
                </a:cubicBezTo>
                <a:cubicBezTo>
                  <a:pt x="95" y="90"/>
                  <a:pt x="99" y="88"/>
                  <a:pt x="101" y="85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62" y="113"/>
                  <a:pt x="161" y="113"/>
                  <a:pt x="160" y="113"/>
                </a:cubicBezTo>
                <a:close/>
                <a:moveTo>
                  <a:pt x="9" y="106"/>
                </a:moveTo>
                <a:cubicBezTo>
                  <a:pt x="9" y="17"/>
                  <a:pt x="9" y="17"/>
                  <a:pt x="9" y="17"/>
                </a:cubicBezTo>
                <a:cubicBezTo>
                  <a:pt x="58" y="62"/>
                  <a:pt x="58" y="62"/>
                  <a:pt x="58" y="62"/>
                </a:cubicBezTo>
                <a:cubicBezTo>
                  <a:pt x="9" y="106"/>
                  <a:pt x="9" y="106"/>
                  <a:pt x="9" y="106"/>
                </a:cubicBezTo>
                <a:cubicBezTo>
                  <a:pt x="9" y="106"/>
                  <a:pt x="9" y="106"/>
                  <a:pt x="9" y="106"/>
                </a:cubicBezTo>
                <a:close/>
                <a:moveTo>
                  <a:pt x="16" y="9"/>
                </a:moveTo>
                <a:cubicBezTo>
                  <a:pt x="160" y="9"/>
                  <a:pt x="160" y="9"/>
                  <a:pt x="160" y="9"/>
                </a:cubicBezTo>
                <a:cubicBezTo>
                  <a:pt x="161" y="9"/>
                  <a:pt x="162" y="9"/>
                  <a:pt x="163" y="10"/>
                </a:cubicBezTo>
                <a:cubicBezTo>
                  <a:pt x="120" y="58"/>
                  <a:pt x="120" y="58"/>
                  <a:pt x="120" y="58"/>
                </a:cubicBezTo>
                <a:cubicBezTo>
                  <a:pt x="118" y="61"/>
                  <a:pt x="118" y="61"/>
                  <a:pt x="118" y="61"/>
                </a:cubicBezTo>
                <a:cubicBezTo>
                  <a:pt x="99" y="83"/>
                  <a:pt x="99" y="83"/>
                  <a:pt x="99" y="83"/>
                </a:cubicBezTo>
                <a:cubicBezTo>
                  <a:pt x="95" y="87"/>
                  <a:pt x="90" y="87"/>
                  <a:pt x="87" y="84"/>
                </a:cubicBezTo>
                <a:cubicBezTo>
                  <a:pt x="63" y="62"/>
                  <a:pt x="63" y="62"/>
                  <a:pt x="63" y="62"/>
                </a:cubicBezTo>
                <a:cubicBezTo>
                  <a:pt x="60" y="60"/>
                  <a:pt x="60" y="60"/>
                  <a:pt x="60" y="60"/>
                </a:cubicBezTo>
                <a:cubicBezTo>
                  <a:pt x="10" y="13"/>
                  <a:pt x="10" y="13"/>
                  <a:pt x="10" y="13"/>
                </a:cubicBezTo>
                <a:cubicBezTo>
                  <a:pt x="11" y="10"/>
                  <a:pt x="14" y="9"/>
                  <a:pt x="16" y="9"/>
                </a:cubicBezTo>
                <a:close/>
                <a:moveTo>
                  <a:pt x="123" y="61"/>
                </a:moveTo>
                <a:cubicBezTo>
                  <a:pt x="166" y="12"/>
                  <a:pt x="166" y="12"/>
                  <a:pt x="166" y="12"/>
                </a:cubicBezTo>
                <a:cubicBezTo>
                  <a:pt x="166" y="13"/>
                  <a:pt x="167" y="15"/>
                  <a:pt x="167" y="16"/>
                </a:cubicBezTo>
                <a:cubicBezTo>
                  <a:pt x="167" y="106"/>
                  <a:pt x="167" y="106"/>
                  <a:pt x="167" y="106"/>
                </a:cubicBezTo>
                <a:cubicBezTo>
                  <a:pt x="167" y="107"/>
                  <a:pt x="166" y="109"/>
                  <a:pt x="165" y="110"/>
                </a:cubicBezTo>
                <a:lnTo>
                  <a:pt x="123" y="61"/>
                </a:ln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p>
            <a:endParaRPr altLang="en-US" lang="zh-CN"/>
          </a:p>
        </p:txBody>
      </p:sp>
      <p:sp>
        <p:nvSpPr>
          <p:cNvPr id="1048678" name="Rectangle 495"/>
          <p:cNvSpPr>
            <a:spLocks noChangeArrowheads="1"/>
          </p:cNvSpPr>
          <p:nvPr/>
        </p:nvSpPr>
        <p:spPr bwMode="auto">
          <a:xfrm>
            <a:off x="3168650" y="4770438"/>
            <a:ext cx="1955800" cy="98044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r>
              <a:rPr altLang="en-US" sz="1200" lang="zh-CN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“小三”、“小蜜”成为流行词汇，部分人产生跟风，跟潮流的想法；社交场合看着他人的亲密举动产生攀比情绪</a:t>
            </a:r>
            <a:endParaRPr altLang="zh-CN" sz="1200" lang="zh-CN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048679" name="Rectangle 497"/>
          <p:cNvSpPr>
            <a:spLocks noChangeArrowheads="1"/>
          </p:cNvSpPr>
          <p:nvPr/>
        </p:nvSpPr>
        <p:spPr bwMode="auto">
          <a:xfrm>
            <a:off x="3008313" y="4265613"/>
            <a:ext cx="2311400" cy="276225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pPr algn="ctr"/>
            <a:r>
              <a:rPr altLang="en-US" b="1" sz="1200" lang="zh-CN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风气</a:t>
            </a:r>
            <a:endParaRPr altLang="zh-CN" b="1" sz="1200" lang="zh-CN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3145732" name="Line 37"/>
          <p:cNvCxnSpPr>
            <a:cxnSpLocks noChangeShapeType="1"/>
          </p:cNvCxnSpPr>
          <p:nvPr/>
        </p:nvCxnSpPr>
        <p:spPr bwMode="auto">
          <a:xfrm>
            <a:off x="3224213" y="4610100"/>
            <a:ext cx="1846262" cy="0"/>
          </a:xfrm>
          <a:prstGeom prst="line"/>
          <a:noFill/>
          <a:ln w="6350">
            <a:solidFill>
              <a:srgbClr val="FFFFFF"/>
            </a:solidFill>
            <a:round/>
            <a:headEnd/>
            <a:tailEnd/>
          </a:ln>
        </p:spPr>
      </p:cxnSp>
      <p:sp>
        <p:nvSpPr>
          <p:cNvPr id="1048680" name="Rectangle 499"/>
          <p:cNvSpPr>
            <a:spLocks noChangeArrowheads="1"/>
          </p:cNvSpPr>
          <p:nvPr/>
        </p:nvSpPr>
        <p:spPr bwMode="auto">
          <a:xfrm>
            <a:off x="5172075" y="4770438"/>
            <a:ext cx="1957388" cy="115824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r>
              <a:rPr altLang="en-US" sz="1200" lang="zh-CN">
                <a:solidFill>
                  <a:srgbClr val="FFFFFF"/>
                </a:solidFill>
                <a:latin typeface="微软雅黑" pitchFamily="2" charset="-122"/>
                <a:ea typeface="微软雅黑" pitchFamily="2" charset="-122"/>
              </a:rPr>
              <a:t>社会在发展，观念在转变。一些人的道德观念随着经济的开放也变得开放起来，追求爱情的自由，其中过度者则演变出了“畸形的自由“。</a:t>
            </a:r>
            <a:endParaRPr altLang="zh-CN" lang="zh-CN"/>
          </a:p>
        </p:txBody>
      </p:sp>
      <p:sp>
        <p:nvSpPr>
          <p:cNvPr id="1048681" name="Rectangle 501"/>
          <p:cNvSpPr>
            <a:spLocks noChangeArrowheads="1"/>
          </p:cNvSpPr>
          <p:nvPr/>
        </p:nvSpPr>
        <p:spPr bwMode="auto">
          <a:xfrm>
            <a:off x="5011738" y="4265613"/>
            <a:ext cx="2312987" cy="276225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pPr algn="ctr"/>
            <a:r>
              <a:rPr altLang="en-US" b="1" sz="1200" lang="zh-CN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道德观念</a:t>
            </a:r>
            <a:endParaRPr altLang="zh-CN" b="1" sz="1200" lang="zh-CN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3145733" name="Line 39"/>
          <p:cNvCxnSpPr>
            <a:cxnSpLocks noChangeShapeType="1"/>
          </p:cNvCxnSpPr>
          <p:nvPr/>
        </p:nvCxnSpPr>
        <p:spPr bwMode="auto">
          <a:xfrm>
            <a:off x="5227638" y="4610100"/>
            <a:ext cx="1846262" cy="0"/>
          </a:xfrm>
          <a:prstGeom prst="line"/>
          <a:noFill/>
          <a:ln w="6350">
            <a:solidFill>
              <a:srgbClr val="FFFFFF"/>
            </a:solidFill>
            <a:round/>
            <a:headEnd/>
            <a:tailEnd/>
          </a:ln>
        </p:spPr>
      </p:cxnSp>
      <p:sp>
        <p:nvSpPr>
          <p:cNvPr id="1048682" name="Rectangle 503"/>
          <p:cNvSpPr>
            <a:spLocks noChangeArrowheads="1"/>
          </p:cNvSpPr>
          <p:nvPr/>
        </p:nvSpPr>
        <p:spPr bwMode="auto">
          <a:xfrm>
            <a:off x="7177088" y="4770438"/>
            <a:ext cx="1955800" cy="646112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r>
              <a:rPr altLang="en-US" sz="1200" lang="zh-CN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经济飞速发展，贫富分化加剧。富人“吃饱了撑的”，穷人不满而报复。</a:t>
            </a:r>
            <a:endParaRPr altLang="zh-CN" sz="1200" lang="zh-CN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048683" name="Rectangle 505"/>
          <p:cNvSpPr>
            <a:spLocks noChangeArrowheads="1"/>
          </p:cNvSpPr>
          <p:nvPr/>
        </p:nvSpPr>
        <p:spPr bwMode="auto">
          <a:xfrm>
            <a:off x="7015163" y="4265613"/>
            <a:ext cx="2312987" cy="276225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pPr algn="ctr"/>
            <a:r>
              <a:rPr altLang="en-US" b="1" sz="1200" lang="zh-CN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经济</a:t>
            </a:r>
            <a:endParaRPr altLang="zh-CN" b="1" sz="1200" lang="zh-CN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cxnSp>
        <p:nvCxnSpPr>
          <p:cNvPr id="3145734" name="Line 41"/>
          <p:cNvCxnSpPr>
            <a:cxnSpLocks noChangeShapeType="1"/>
          </p:cNvCxnSpPr>
          <p:nvPr/>
        </p:nvCxnSpPr>
        <p:spPr bwMode="auto">
          <a:xfrm>
            <a:off x="7231063" y="4610100"/>
            <a:ext cx="1847850" cy="0"/>
          </a:xfrm>
          <a:prstGeom prst="line"/>
          <a:noFill/>
          <a:ln w="6350">
            <a:solidFill>
              <a:srgbClr val="FFFFFF"/>
            </a:solidFill>
            <a:round/>
            <a:headEnd/>
            <a:tailEnd/>
          </a:ln>
        </p:spPr>
      </p:cxnSp>
    </p:spTree>
  </p:cSld>
  <p:clrMapOvr>
    <a:masterClrMapping/>
  </p:clrMapOvr>
  <p:transition spd="slow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7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10"/>
                                        <p:tgtEl>
                                          <p:spTgt spid="104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5"/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6"/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27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9"/>
                                        <p:tgtEl>
                                          <p:spTgt spid="104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0"/>
                                        <p:tgtEl>
                                          <p:spTgt spid="104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31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3"/>
                                        <p:tgtEl>
                                          <p:spTgt spid="104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4"/>
                                        <p:tgtEl>
                                          <p:spTgt spid="104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35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3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1"/>
                                        <p:tgtEl>
                                          <p:spTgt spid="104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2"/>
                                        <p:tgtEl>
                                          <p:spTgt spid="104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3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5"/>
                                        <p:tgtEl>
                                          <p:spTgt spid="3145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6"/>
                                        <p:tgtEl>
                                          <p:spTgt spid="3145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47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51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3"/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4"/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55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7"/>
                                        <p:tgtEl>
                                          <p:spTgt spid="3145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8"/>
                                        <p:tgtEl>
                                          <p:spTgt spid="3145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5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1"/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2"/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63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5"/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6"/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67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9"/>
                                        <p:tgtEl>
                                          <p:spTgt spid="3145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70"/>
                                        <p:tgtEl>
                                          <p:spTgt spid="3145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3" grpId="0"/>
      <p:bldP spid="1048674" grpId="0" animBg="1"/>
      <p:bldP spid="1048675" grpId="0" animBg="1"/>
      <p:bldP spid="1048676" grpId="0" animBg="1"/>
      <p:bldP spid="1048677" grpId="0" animBg="1"/>
      <p:bldP spid="1048678" grpId="0"/>
      <p:bldP spid="1048679" grpId="0"/>
      <p:bldP spid="1048680" grpId="0"/>
      <p:bldP spid="1048681" grpId="0"/>
      <p:bldP spid="1048682" grpId="0"/>
      <p:bldP spid="10486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椭圆 7"/>
          <p:cNvSpPr/>
          <p:nvPr/>
        </p:nvSpPr>
        <p:spPr>
          <a:xfrm>
            <a:off x="5322888" y="1173163"/>
            <a:ext cx="1439862" cy="1439862"/>
          </a:xfrm>
          <a:prstGeom prst="ellipse"/>
          <a:solidFill>
            <a:srgbClr val="3B3838">
              <a:alpha val="29803"/>
            </a:srgbClr>
          </a:solidFill>
          <a:ln w="9525">
            <a:noFill/>
          </a:ln>
        </p:spPr>
        <p:txBody>
          <a:bodyPr anchor="ctr"/>
          <a:lstStyle>
            <a:lvl1pPr algn="l" eaLnBrk="0" fontAlgn="base" hangingPunct="0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0" fontAlgn="base" hangingPunct="0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0" fontAlgn="base" hangingPunct="0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0" fontAlgn="base" hangingPunct="0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endParaRPr altLang="en-US" dirty="0" sz="3600" lang="zh-CN">
              <a:solidFill>
                <a:srgbClr val="FFFFFF"/>
              </a:solidFill>
            </a:endParaRPr>
          </a:p>
        </p:txBody>
      </p:sp>
      <p:sp>
        <p:nvSpPr>
          <p:cNvPr id="1048693" name="文本框 8"/>
          <p:cNvSpPr txBox="1"/>
          <p:nvPr/>
        </p:nvSpPr>
        <p:spPr>
          <a:xfrm>
            <a:off x="5375275" y="1504950"/>
            <a:ext cx="1657350" cy="874395"/>
          </a:xfrm>
          <a:prstGeom prst="rect"/>
          <a:noFill/>
          <a:ln w="9525">
            <a:noFill/>
          </a:ln>
        </p:spPr>
        <p:txBody>
          <a:bodyPr>
            <a:spAutoFit/>
          </a:bodyPr>
          <a:lstStyle>
            <a:lvl1pPr algn="l" eaLnBrk="0" fontAlgn="base" hangingPunct="0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0" fontAlgn="base" hangingPunct="0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0" fontAlgn="base" hangingPunct="0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0" fontAlgn="base" hangingPunct="0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b="1" dirty="0" sz="4800" lang="zh-CN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预防</a:t>
            </a:r>
          </a:p>
        </p:txBody>
      </p:sp>
      <p:grpSp>
        <p:nvGrpSpPr>
          <p:cNvPr id="86" name="组合 9"/>
          <p:cNvGrpSpPr/>
          <p:nvPr/>
        </p:nvGrpSpPr>
        <p:grpSpPr>
          <a:xfrm>
            <a:off x="4295775" y="1606550"/>
            <a:ext cx="3521075" cy="573088"/>
            <a:chOff x="0" y="0"/>
            <a:chExt cx="9704287" cy="1336675"/>
          </a:xfrm>
        </p:grpSpPr>
        <p:sp>
          <p:nvSpPr>
            <p:cNvPr id="1048694" name="Freeform 5"/>
            <p:cNvSpPr>
              <a:spLocks noEditPoints="1"/>
            </p:cNvSpPr>
            <p:nvPr/>
          </p:nvSpPr>
          <p:spPr>
            <a:xfrm>
              <a:off x="7688162" y="0"/>
              <a:ext cx="2016125" cy="1336675"/>
            </a:xfrm>
            <a:custGeom>
              <a:avLst/>
              <a:ahLst/>
              <a:cxnLst>
                <a:cxn ang="0">
                  <a:pos x="1659098064" y="2147483646"/>
                </a:cxn>
                <a:cxn ang="0">
                  <a:pos x="2147483646" y="2147483646"/>
                </a:cxn>
                <a:cxn ang="0">
                  <a:pos x="2147483646" y="212576967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1659098064" y="2147483646"/>
                </a:cxn>
                <a:cxn ang="0">
                  <a:pos x="2147483646" y="2147483646"/>
                </a:cxn>
                <a:cxn ang="0">
                  <a:pos x="1659098064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1659098064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70" h="41">
                  <a:moveTo>
                    <a:pt x="1" y="16"/>
                  </a:moveTo>
                  <a:cubicBezTo>
                    <a:pt x="1" y="15"/>
                    <a:pt x="1" y="14"/>
                    <a:pt x="2" y="13"/>
                  </a:cubicBezTo>
                  <a:cubicBezTo>
                    <a:pt x="5" y="11"/>
                    <a:pt x="9" y="12"/>
                    <a:pt x="16" y="15"/>
                  </a:cubicBezTo>
                  <a:cubicBezTo>
                    <a:pt x="22" y="18"/>
                    <a:pt x="28" y="18"/>
                    <a:pt x="32" y="15"/>
                  </a:cubicBezTo>
                  <a:cubicBezTo>
                    <a:pt x="34" y="13"/>
                    <a:pt x="36" y="11"/>
                    <a:pt x="35" y="8"/>
                  </a:cubicBezTo>
                  <a:cubicBezTo>
                    <a:pt x="35" y="5"/>
                    <a:pt x="34" y="3"/>
                    <a:pt x="32" y="2"/>
                  </a:cubicBezTo>
                  <a:cubicBezTo>
                    <a:pt x="30" y="0"/>
                    <a:pt x="28" y="0"/>
                    <a:pt x="25" y="0"/>
                  </a:cubicBezTo>
                  <a:cubicBezTo>
                    <a:pt x="23" y="1"/>
                    <a:pt x="21" y="3"/>
                    <a:pt x="21" y="6"/>
                  </a:cubicBezTo>
                  <a:cubicBezTo>
                    <a:pt x="21" y="8"/>
                    <a:pt x="22" y="10"/>
                    <a:pt x="24" y="10"/>
                  </a:cubicBezTo>
                  <a:cubicBezTo>
                    <a:pt x="25" y="11"/>
                    <a:pt x="27" y="11"/>
                    <a:pt x="28" y="10"/>
                  </a:cubicBezTo>
                  <a:cubicBezTo>
                    <a:pt x="29" y="9"/>
                    <a:pt x="30" y="8"/>
                    <a:pt x="30" y="6"/>
                  </a:cubicBezTo>
                  <a:cubicBezTo>
                    <a:pt x="30" y="6"/>
                    <a:pt x="30" y="5"/>
                    <a:pt x="29" y="6"/>
                  </a:cubicBezTo>
                  <a:cubicBezTo>
                    <a:pt x="28" y="6"/>
                    <a:pt x="28" y="7"/>
                    <a:pt x="28" y="7"/>
                  </a:cubicBezTo>
                  <a:cubicBezTo>
                    <a:pt x="29" y="7"/>
                    <a:pt x="28" y="8"/>
                    <a:pt x="28" y="9"/>
                  </a:cubicBezTo>
                  <a:cubicBezTo>
                    <a:pt x="27" y="10"/>
                    <a:pt x="25" y="10"/>
                    <a:pt x="24" y="9"/>
                  </a:cubicBezTo>
                  <a:cubicBezTo>
                    <a:pt x="22" y="8"/>
                    <a:pt x="22" y="7"/>
                    <a:pt x="22" y="6"/>
                  </a:cubicBezTo>
                  <a:cubicBezTo>
                    <a:pt x="22" y="4"/>
                    <a:pt x="24" y="2"/>
                    <a:pt x="26" y="2"/>
                  </a:cubicBezTo>
                  <a:cubicBezTo>
                    <a:pt x="28" y="1"/>
                    <a:pt x="30" y="1"/>
                    <a:pt x="31" y="3"/>
                  </a:cubicBezTo>
                  <a:cubicBezTo>
                    <a:pt x="33" y="4"/>
                    <a:pt x="34" y="6"/>
                    <a:pt x="34" y="8"/>
                  </a:cubicBezTo>
                  <a:cubicBezTo>
                    <a:pt x="34" y="10"/>
                    <a:pt x="33" y="13"/>
                    <a:pt x="31" y="14"/>
                  </a:cubicBezTo>
                  <a:cubicBezTo>
                    <a:pt x="28" y="16"/>
                    <a:pt x="22" y="16"/>
                    <a:pt x="16" y="14"/>
                  </a:cubicBezTo>
                  <a:cubicBezTo>
                    <a:pt x="9" y="10"/>
                    <a:pt x="5" y="10"/>
                    <a:pt x="2" y="12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8"/>
                    <a:pt x="1" y="20"/>
                    <a:pt x="3" y="21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0" y="27"/>
                    <a:pt x="0" y="28"/>
                    <a:pt x="2" y="29"/>
                  </a:cubicBezTo>
                  <a:cubicBezTo>
                    <a:pt x="5" y="31"/>
                    <a:pt x="9" y="31"/>
                    <a:pt x="16" y="28"/>
                  </a:cubicBezTo>
                  <a:cubicBezTo>
                    <a:pt x="22" y="25"/>
                    <a:pt x="28" y="25"/>
                    <a:pt x="31" y="27"/>
                  </a:cubicBezTo>
                  <a:cubicBezTo>
                    <a:pt x="33" y="28"/>
                    <a:pt x="34" y="31"/>
                    <a:pt x="34" y="33"/>
                  </a:cubicBezTo>
                  <a:cubicBezTo>
                    <a:pt x="34" y="36"/>
                    <a:pt x="33" y="37"/>
                    <a:pt x="31" y="39"/>
                  </a:cubicBezTo>
                  <a:cubicBezTo>
                    <a:pt x="30" y="40"/>
                    <a:pt x="28" y="40"/>
                    <a:pt x="26" y="39"/>
                  </a:cubicBezTo>
                  <a:cubicBezTo>
                    <a:pt x="24" y="39"/>
                    <a:pt x="22" y="37"/>
                    <a:pt x="22" y="35"/>
                  </a:cubicBezTo>
                  <a:cubicBezTo>
                    <a:pt x="22" y="34"/>
                    <a:pt x="22" y="33"/>
                    <a:pt x="24" y="32"/>
                  </a:cubicBezTo>
                  <a:cubicBezTo>
                    <a:pt x="25" y="31"/>
                    <a:pt x="27" y="31"/>
                    <a:pt x="28" y="32"/>
                  </a:cubicBezTo>
                  <a:cubicBezTo>
                    <a:pt x="28" y="33"/>
                    <a:pt x="29" y="34"/>
                    <a:pt x="28" y="35"/>
                  </a:cubicBezTo>
                  <a:cubicBezTo>
                    <a:pt x="28" y="35"/>
                    <a:pt x="28" y="35"/>
                    <a:pt x="29" y="35"/>
                  </a:cubicBezTo>
                  <a:cubicBezTo>
                    <a:pt x="30" y="36"/>
                    <a:pt x="30" y="35"/>
                    <a:pt x="30" y="35"/>
                  </a:cubicBezTo>
                  <a:cubicBezTo>
                    <a:pt x="30" y="33"/>
                    <a:pt x="29" y="32"/>
                    <a:pt x="28" y="31"/>
                  </a:cubicBezTo>
                  <a:cubicBezTo>
                    <a:pt x="27" y="30"/>
                    <a:pt x="25" y="30"/>
                    <a:pt x="24" y="31"/>
                  </a:cubicBezTo>
                  <a:cubicBezTo>
                    <a:pt x="22" y="32"/>
                    <a:pt x="21" y="33"/>
                    <a:pt x="21" y="35"/>
                  </a:cubicBezTo>
                  <a:cubicBezTo>
                    <a:pt x="21" y="38"/>
                    <a:pt x="23" y="40"/>
                    <a:pt x="25" y="41"/>
                  </a:cubicBezTo>
                  <a:cubicBezTo>
                    <a:pt x="28" y="41"/>
                    <a:pt x="30" y="41"/>
                    <a:pt x="32" y="40"/>
                  </a:cubicBezTo>
                  <a:cubicBezTo>
                    <a:pt x="34" y="38"/>
                    <a:pt x="35" y="36"/>
                    <a:pt x="35" y="33"/>
                  </a:cubicBezTo>
                  <a:cubicBezTo>
                    <a:pt x="36" y="30"/>
                    <a:pt x="34" y="28"/>
                    <a:pt x="32" y="26"/>
                  </a:cubicBezTo>
                  <a:cubicBezTo>
                    <a:pt x="28" y="23"/>
                    <a:pt x="22" y="24"/>
                    <a:pt x="16" y="26"/>
                  </a:cubicBezTo>
                  <a:cubicBezTo>
                    <a:pt x="9" y="29"/>
                    <a:pt x="5" y="30"/>
                    <a:pt x="2" y="28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1" y="22"/>
                    <a:pt x="5" y="21"/>
                    <a:pt x="7" y="21"/>
                  </a:cubicBezTo>
                  <a:cubicBezTo>
                    <a:pt x="7" y="21"/>
                    <a:pt x="7" y="21"/>
                    <a:pt x="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5" y="20"/>
                    <a:pt x="1" y="19"/>
                    <a:pt x="1" y="16"/>
                  </a:cubicBezTo>
                  <a:close/>
                  <a:moveTo>
                    <a:pt x="52" y="17"/>
                  </a:moveTo>
                  <a:cubicBezTo>
                    <a:pt x="54" y="15"/>
                    <a:pt x="54" y="12"/>
                    <a:pt x="52" y="9"/>
                  </a:cubicBezTo>
                  <a:cubicBezTo>
                    <a:pt x="51" y="6"/>
                    <a:pt x="48" y="4"/>
                    <a:pt x="45" y="4"/>
                  </a:cubicBezTo>
                  <a:cubicBezTo>
                    <a:pt x="42" y="5"/>
                    <a:pt x="39" y="6"/>
                    <a:pt x="38" y="9"/>
                  </a:cubicBezTo>
                  <a:cubicBezTo>
                    <a:pt x="37" y="12"/>
                    <a:pt x="37" y="14"/>
                    <a:pt x="39" y="16"/>
                  </a:cubicBezTo>
                  <a:cubicBezTo>
                    <a:pt x="41" y="17"/>
                    <a:pt x="43" y="18"/>
                    <a:pt x="46" y="17"/>
                  </a:cubicBezTo>
                  <a:cubicBezTo>
                    <a:pt x="48" y="15"/>
                    <a:pt x="48" y="14"/>
                    <a:pt x="48" y="12"/>
                  </a:cubicBezTo>
                  <a:cubicBezTo>
                    <a:pt x="47" y="11"/>
                    <a:pt x="46" y="10"/>
                    <a:pt x="45" y="10"/>
                  </a:cubicBezTo>
                  <a:cubicBezTo>
                    <a:pt x="45" y="10"/>
                    <a:pt x="44" y="10"/>
                    <a:pt x="44" y="11"/>
                  </a:cubicBezTo>
                  <a:cubicBezTo>
                    <a:pt x="44" y="11"/>
                    <a:pt x="45" y="11"/>
                    <a:pt x="45" y="11"/>
                  </a:cubicBezTo>
                  <a:cubicBezTo>
                    <a:pt x="46" y="11"/>
                    <a:pt x="46" y="12"/>
                    <a:pt x="47" y="13"/>
                  </a:cubicBezTo>
                  <a:cubicBezTo>
                    <a:pt x="47" y="13"/>
                    <a:pt x="46" y="15"/>
                    <a:pt x="45" y="16"/>
                  </a:cubicBezTo>
                  <a:cubicBezTo>
                    <a:pt x="43" y="16"/>
                    <a:pt x="41" y="16"/>
                    <a:pt x="40" y="15"/>
                  </a:cubicBezTo>
                  <a:cubicBezTo>
                    <a:pt x="39" y="14"/>
                    <a:pt x="38" y="12"/>
                    <a:pt x="39" y="9"/>
                  </a:cubicBezTo>
                  <a:cubicBezTo>
                    <a:pt x="40" y="7"/>
                    <a:pt x="42" y="6"/>
                    <a:pt x="45" y="6"/>
                  </a:cubicBezTo>
                  <a:cubicBezTo>
                    <a:pt x="47" y="6"/>
                    <a:pt x="50" y="7"/>
                    <a:pt x="51" y="10"/>
                  </a:cubicBezTo>
                  <a:cubicBezTo>
                    <a:pt x="53" y="13"/>
                    <a:pt x="52" y="15"/>
                    <a:pt x="51" y="17"/>
                  </a:cubicBezTo>
                  <a:cubicBezTo>
                    <a:pt x="50" y="19"/>
                    <a:pt x="48" y="20"/>
                    <a:pt x="46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8" y="21"/>
                    <a:pt x="50" y="22"/>
                    <a:pt x="51" y="24"/>
                  </a:cubicBezTo>
                  <a:cubicBezTo>
                    <a:pt x="52" y="26"/>
                    <a:pt x="53" y="28"/>
                    <a:pt x="51" y="31"/>
                  </a:cubicBezTo>
                  <a:cubicBezTo>
                    <a:pt x="50" y="34"/>
                    <a:pt x="47" y="36"/>
                    <a:pt x="45" y="35"/>
                  </a:cubicBezTo>
                  <a:cubicBezTo>
                    <a:pt x="42" y="35"/>
                    <a:pt x="40" y="34"/>
                    <a:pt x="39" y="32"/>
                  </a:cubicBezTo>
                  <a:cubicBezTo>
                    <a:pt x="38" y="30"/>
                    <a:pt x="39" y="27"/>
                    <a:pt x="40" y="26"/>
                  </a:cubicBezTo>
                  <a:cubicBezTo>
                    <a:pt x="41" y="25"/>
                    <a:pt x="43" y="25"/>
                    <a:pt x="45" y="26"/>
                  </a:cubicBezTo>
                  <a:cubicBezTo>
                    <a:pt x="46" y="26"/>
                    <a:pt x="47" y="28"/>
                    <a:pt x="47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5" y="30"/>
                    <a:pt x="44" y="30"/>
                    <a:pt x="44" y="31"/>
                  </a:cubicBezTo>
                  <a:cubicBezTo>
                    <a:pt x="44" y="31"/>
                    <a:pt x="45" y="31"/>
                    <a:pt x="45" y="31"/>
                  </a:cubicBezTo>
                  <a:cubicBezTo>
                    <a:pt x="46" y="31"/>
                    <a:pt x="47" y="30"/>
                    <a:pt x="48" y="29"/>
                  </a:cubicBezTo>
                  <a:cubicBezTo>
                    <a:pt x="48" y="28"/>
                    <a:pt x="48" y="26"/>
                    <a:pt x="46" y="24"/>
                  </a:cubicBezTo>
                  <a:cubicBezTo>
                    <a:pt x="43" y="23"/>
                    <a:pt x="41" y="24"/>
                    <a:pt x="39" y="25"/>
                  </a:cubicBezTo>
                  <a:cubicBezTo>
                    <a:pt x="37" y="27"/>
                    <a:pt x="37" y="29"/>
                    <a:pt x="38" y="32"/>
                  </a:cubicBezTo>
                  <a:cubicBezTo>
                    <a:pt x="39" y="35"/>
                    <a:pt x="42" y="36"/>
                    <a:pt x="45" y="37"/>
                  </a:cubicBezTo>
                  <a:cubicBezTo>
                    <a:pt x="48" y="37"/>
                    <a:pt x="51" y="35"/>
                    <a:pt x="52" y="32"/>
                  </a:cubicBezTo>
                  <a:cubicBezTo>
                    <a:pt x="54" y="29"/>
                    <a:pt x="54" y="26"/>
                    <a:pt x="52" y="24"/>
                  </a:cubicBezTo>
                  <a:cubicBezTo>
                    <a:pt x="51" y="22"/>
                    <a:pt x="50" y="21"/>
                    <a:pt x="48" y="21"/>
                  </a:cubicBezTo>
                  <a:cubicBezTo>
                    <a:pt x="50" y="20"/>
                    <a:pt x="51" y="19"/>
                    <a:pt x="52" y="17"/>
                  </a:cubicBezTo>
                  <a:close/>
                  <a:moveTo>
                    <a:pt x="58" y="18"/>
                  </a:moveTo>
                  <a:cubicBezTo>
                    <a:pt x="57" y="18"/>
                    <a:pt x="56" y="19"/>
                    <a:pt x="56" y="21"/>
                  </a:cubicBezTo>
                  <a:cubicBezTo>
                    <a:pt x="56" y="22"/>
                    <a:pt x="57" y="23"/>
                    <a:pt x="58" y="23"/>
                  </a:cubicBezTo>
                  <a:cubicBezTo>
                    <a:pt x="59" y="23"/>
                    <a:pt x="60" y="22"/>
                    <a:pt x="60" y="21"/>
                  </a:cubicBezTo>
                  <a:cubicBezTo>
                    <a:pt x="60" y="19"/>
                    <a:pt x="59" y="18"/>
                    <a:pt x="58" y="18"/>
                  </a:cubicBezTo>
                  <a:close/>
                  <a:moveTo>
                    <a:pt x="68" y="19"/>
                  </a:moveTo>
                  <a:cubicBezTo>
                    <a:pt x="67" y="19"/>
                    <a:pt x="66" y="20"/>
                    <a:pt x="66" y="21"/>
                  </a:cubicBezTo>
                  <a:cubicBezTo>
                    <a:pt x="66" y="22"/>
                    <a:pt x="67" y="22"/>
                    <a:pt x="68" y="22"/>
                  </a:cubicBezTo>
                  <a:cubicBezTo>
                    <a:pt x="69" y="22"/>
                    <a:pt x="70" y="22"/>
                    <a:pt x="70" y="21"/>
                  </a:cubicBezTo>
                  <a:cubicBezTo>
                    <a:pt x="70" y="20"/>
                    <a:pt x="69" y="19"/>
                    <a:pt x="68" y="19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95" name="Freeform 6"/>
            <p:cNvSpPr>
              <a:spLocks noEditPoints="1"/>
            </p:cNvSpPr>
            <p:nvPr/>
          </p:nvSpPr>
          <p:spPr>
            <a:xfrm>
              <a:off x="0" y="0"/>
              <a:ext cx="2016125" cy="1336675"/>
            </a:xfrm>
            <a:custGeom>
              <a:av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2576967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1659098064" y="2147483646"/>
                </a:cxn>
                <a:cxn ang="0">
                  <a:pos x="1659098064" y="2147483646"/>
                </a:cxn>
                <a:cxn ang="0">
                  <a:pos x="1659098064" y="2147483646"/>
                </a:cxn>
              </a:cxnLst>
              <a:rect l="0" t="0" r="0" b="0"/>
              <a:pathLst>
                <a:path w="70" h="41">
                  <a:moveTo>
                    <a:pt x="69" y="25"/>
                  </a:moveTo>
                  <a:cubicBezTo>
                    <a:pt x="69" y="26"/>
                    <a:pt x="68" y="27"/>
                    <a:pt x="67" y="28"/>
                  </a:cubicBezTo>
                  <a:cubicBezTo>
                    <a:pt x="64" y="30"/>
                    <a:pt x="61" y="29"/>
                    <a:pt x="54" y="26"/>
                  </a:cubicBezTo>
                  <a:cubicBezTo>
                    <a:pt x="48" y="24"/>
                    <a:pt x="42" y="23"/>
                    <a:pt x="38" y="26"/>
                  </a:cubicBezTo>
                  <a:cubicBezTo>
                    <a:pt x="35" y="28"/>
                    <a:pt x="34" y="30"/>
                    <a:pt x="34" y="33"/>
                  </a:cubicBezTo>
                  <a:cubicBezTo>
                    <a:pt x="35" y="36"/>
                    <a:pt x="36" y="38"/>
                    <a:pt x="38" y="40"/>
                  </a:cubicBezTo>
                  <a:cubicBezTo>
                    <a:pt x="39" y="41"/>
                    <a:pt x="42" y="41"/>
                    <a:pt x="44" y="41"/>
                  </a:cubicBezTo>
                  <a:cubicBezTo>
                    <a:pt x="47" y="40"/>
                    <a:pt x="48" y="38"/>
                    <a:pt x="49" y="35"/>
                  </a:cubicBezTo>
                  <a:cubicBezTo>
                    <a:pt x="49" y="33"/>
                    <a:pt x="48" y="32"/>
                    <a:pt x="46" y="31"/>
                  </a:cubicBezTo>
                  <a:cubicBezTo>
                    <a:pt x="44" y="30"/>
                    <a:pt x="43" y="30"/>
                    <a:pt x="41" y="31"/>
                  </a:cubicBezTo>
                  <a:cubicBezTo>
                    <a:pt x="40" y="32"/>
                    <a:pt x="40" y="33"/>
                    <a:pt x="40" y="35"/>
                  </a:cubicBezTo>
                  <a:cubicBezTo>
                    <a:pt x="40" y="35"/>
                    <a:pt x="40" y="36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4"/>
                    <a:pt x="41" y="33"/>
                    <a:pt x="42" y="32"/>
                  </a:cubicBezTo>
                  <a:cubicBezTo>
                    <a:pt x="43" y="31"/>
                    <a:pt x="44" y="31"/>
                    <a:pt x="45" y="32"/>
                  </a:cubicBezTo>
                  <a:cubicBezTo>
                    <a:pt x="47" y="33"/>
                    <a:pt x="48" y="34"/>
                    <a:pt x="47" y="35"/>
                  </a:cubicBezTo>
                  <a:cubicBezTo>
                    <a:pt x="47" y="37"/>
                    <a:pt x="46" y="39"/>
                    <a:pt x="44" y="39"/>
                  </a:cubicBezTo>
                  <a:cubicBezTo>
                    <a:pt x="42" y="40"/>
                    <a:pt x="40" y="40"/>
                    <a:pt x="38" y="39"/>
                  </a:cubicBezTo>
                  <a:cubicBezTo>
                    <a:pt x="37" y="37"/>
                    <a:pt x="36" y="36"/>
                    <a:pt x="36" y="33"/>
                  </a:cubicBezTo>
                  <a:cubicBezTo>
                    <a:pt x="36" y="31"/>
                    <a:pt x="37" y="28"/>
                    <a:pt x="39" y="27"/>
                  </a:cubicBezTo>
                  <a:cubicBezTo>
                    <a:pt x="42" y="25"/>
                    <a:pt x="48" y="25"/>
                    <a:pt x="54" y="28"/>
                  </a:cubicBezTo>
                  <a:cubicBezTo>
                    <a:pt x="61" y="31"/>
                    <a:pt x="65" y="31"/>
                    <a:pt x="68" y="29"/>
                  </a:cubicBezTo>
                  <a:cubicBezTo>
                    <a:pt x="69" y="28"/>
                    <a:pt x="70" y="27"/>
                    <a:pt x="70" y="25"/>
                  </a:cubicBezTo>
                  <a:cubicBezTo>
                    <a:pt x="70" y="23"/>
                    <a:pt x="69" y="21"/>
                    <a:pt x="66" y="21"/>
                  </a:cubicBezTo>
                  <a:cubicBezTo>
                    <a:pt x="69" y="20"/>
                    <a:pt x="70" y="18"/>
                    <a:pt x="70" y="16"/>
                  </a:cubicBezTo>
                  <a:cubicBezTo>
                    <a:pt x="70" y="14"/>
                    <a:pt x="69" y="13"/>
                    <a:pt x="68" y="12"/>
                  </a:cubicBezTo>
                  <a:cubicBezTo>
                    <a:pt x="65" y="10"/>
                    <a:pt x="61" y="10"/>
                    <a:pt x="54" y="14"/>
                  </a:cubicBezTo>
                  <a:cubicBezTo>
                    <a:pt x="48" y="16"/>
                    <a:pt x="42" y="16"/>
                    <a:pt x="39" y="14"/>
                  </a:cubicBezTo>
                  <a:cubicBezTo>
                    <a:pt x="37" y="13"/>
                    <a:pt x="36" y="10"/>
                    <a:pt x="36" y="8"/>
                  </a:cubicBezTo>
                  <a:cubicBezTo>
                    <a:pt x="36" y="6"/>
                    <a:pt x="37" y="4"/>
                    <a:pt x="38" y="3"/>
                  </a:cubicBezTo>
                  <a:cubicBezTo>
                    <a:pt x="40" y="1"/>
                    <a:pt x="42" y="1"/>
                    <a:pt x="44" y="2"/>
                  </a:cubicBezTo>
                  <a:cubicBezTo>
                    <a:pt x="46" y="2"/>
                    <a:pt x="47" y="4"/>
                    <a:pt x="47" y="6"/>
                  </a:cubicBezTo>
                  <a:cubicBezTo>
                    <a:pt x="48" y="7"/>
                    <a:pt x="47" y="8"/>
                    <a:pt x="45" y="9"/>
                  </a:cubicBezTo>
                  <a:cubicBezTo>
                    <a:pt x="44" y="10"/>
                    <a:pt x="43" y="10"/>
                    <a:pt x="42" y="9"/>
                  </a:cubicBezTo>
                  <a:cubicBezTo>
                    <a:pt x="41" y="8"/>
                    <a:pt x="41" y="7"/>
                    <a:pt x="41" y="7"/>
                  </a:cubicBezTo>
                  <a:cubicBezTo>
                    <a:pt x="41" y="7"/>
                    <a:pt x="41" y="6"/>
                    <a:pt x="41" y="6"/>
                  </a:cubicBezTo>
                  <a:cubicBezTo>
                    <a:pt x="40" y="5"/>
                    <a:pt x="40" y="6"/>
                    <a:pt x="40" y="6"/>
                  </a:cubicBezTo>
                  <a:cubicBezTo>
                    <a:pt x="40" y="8"/>
                    <a:pt x="40" y="9"/>
                    <a:pt x="41" y="10"/>
                  </a:cubicBezTo>
                  <a:cubicBezTo>
                    <a:pt x="43" y="11"/>
                    <a:pt x="44" y="11"/>
                    <a:pt x="46" y="10"/>
                  </a:cubicBezTo>
                  <a:cubicBezTo>
                    <a:pt x="48" y="10"/>
                    <a:pt x="49" y="8"/>
                    <a:pt x="49" y="6"/>
                  </a:cubicBezTo>
                  <a:cubicBezTo>
                    <a:pt x="48" y="3"/>
                    <a:pt x="47" y="1"/>
                    <a:pt x="44" y="0"/>
                  </a:cubicBezTo>
                  <a:cubicBezTo>
                    <a:pt x="42" y="0"/>
                    <a:pt x="39" y="0"/>
                    <a:pt x="38" y="2"/>
                  </a:cubicBezTo>
                  <a:cubicBezTo>
                    <a:pt x="36" y="3"/>
                    <a:pt x="35" y="5"/>
                    <a:pt x="34" y="8"/>
                  </a:cubicBezTo>
                  <a:cubicBezTo>
                    <a:pt x="34" y="11"/>
                    <a:pt x="35" y="13"/>
                    <a:pt x="38" y="15"/>
                  </a:cubicBezTo>
                  <a:cubicBezTo>
                    <a:pt x="42" y="18"/>
                    <a:pt x="48" y="18"/>
                    <a:pt x="54" y="15"/>
                  </a:cubicBezTo>
                  <a:cubicBezTo>
                    <a:pt x="61" y="12"/>
                    <a:pt x="64" y="11"/>
                    <a:pt x="67" y="13"/>
                  </a:cubicBezTo>
                  <a:cubicBezTo>
                    <a:pt x="68" y="14"/>
                    <a:pt x="69" y="15"/>
                    <a:pt x="69" y="16"/>
                  </a:cubicBezTo>
                  <a:cubicBezTo>
                    <a:pt x="69" y="19"/>
                    <a:pt x="65" y="20"/>
                    <a:pt x="63" y="2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5" y="21"/>
                    <a:pt x="69" y="22"/>
                    <a:pt x="69" y="25"/>
                  </a:cubicBezTo>
                  <a:close/>
                  <a:moveTo>
                    <a:pt x="18" y="24"/>
                  </a:moveTo>
                  <a:cubicBezTo>
                    <a:pt x="16" y="26"/>
                    <a:pt x="16" y="29"/>
                    <a:pt x="17" y="32"/>
                  </a:cubicBezTo>
                  <a:cubicBezTo>
                    <a:pt x="19" y="35"/>
                    <a:pt x="22" y="37"/>
                    <a:pt x="25" y="37"/>
                  </a:cubicBezTo>
                  <a:cubicBezTo>
                    <a:pt x="28" y="36"/>
                    <a:pt x="31" y="35"/>
                    <a:pt x="32" y="32"/>
                  </a:cubicBezTo>
                  <a:cubicBezTo>
                    <a:pt x="33" y="29"/>
                    <a:pt x="32" y="27"/>
                    <a:pt x="30" y="25"/>
                  </a:cubicBezTo>
                  <a:cubicBezTo>
                    <a:pt x="29" y="24"/>
                    <a:pt x="26" y="23"/>
                    <a:pt x="24" y="24"/>
                  </a:cubicBezTo>
                  <a:cubicBezTo>
                    <a:pt x="22" y="26"/>
                    <a:pt x="22" y="28"/>
                    <a:pt x="22" y="29"/>
                  </a:cubicBezTo>
                  <a:cubicBezTo>
                    <a:pt x="22" y="30"/>
                    <a:pt x="24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4" y="30"/>
                    <a:pt x="23" y="29"/>
                    <a:pt x="23" y="29"/>
                  </a:cubicBezTo>
                  <a:cubicBezTo>
                    <a:pt x="23" y="28"/>
                    <a:pt x="23" y="26"/>
                    <a:pt x="25" y="26"/>
                  </a:cubicBezTo>
                  <a:cubicBezTo>
                    <a:pt x="26" y="25"/>
                    <a:pt x="28" y="25"/>
                    <a:pt x="30" y="26"/>
                  </a:cubicBezTo>
                  <a:cubicBezTo>
                    <a:pt x="31" y="27"/>
                    <a:pt x="31" y="30"/>
                    <a:pt x="31" y="32"/>
                  </a:cubicBezTo>
                  <a:cubicBezTo>
                    <a:pt x="30" y="34"/>
                    <a:pt x="28" y="35"/>
                    <a:pt x="25" y="35"/>
                  </a:cubicBezTo>
                  <a:cubicBezTo>
                    <a:pt x="22" y="35"/>
                    <a:pt x="20" y="34"/>
                    <a:pt x="19" y="31"/>
                  </a:cubicBezTo>
                  <a:cubicBezTo>
                    <a:pt x="17" y="28"/>
                    <a:pt x="18" y="26"/>
                    <a:pt x="19" y="24"/>
                  </a:cubicBezTo>
                  <a:cubicBezTo>
                    <a:pt x="20" y="22"/>
                    <a:pt x="22" y="21"/>
                    <a:pt x="24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2" y="20"/>
                    <a:pt x="20" y="19"/>
                    <a:pt x="19" y="17"/>
                  </a:cubicBezTo>
                  <a:cubicBezTo>
                    <a:pt x="18" y="15"/>
                    <a:pt x="17" y="13"/>
                    <a:pt x="19" y="10"/>
                  </a:cubicBezTo>
                  <a:cubicBezTo>
                    <a:pt x="20" y="7"/>
                    <a:pt x="22" y="6"/>
                    <a:pt x="25" y="6"/>
                  </a:cubicBezTo>
                  <a:cubicBezTo>
                    <a:pt x="28" y="6"/>
                    <a:pt x="30" y="7"/>
                    <a:pt x="31" y="9"/>
                  </a:cubicBezTo>
                  <a:cubicBezTo>
                    <a:pt x="31" y="12"/>
                    <a:pt x="31" y="14"/>
                    <a:pt x="30" y="15"/>
                  </a:cubicBezTo>
                  <a:cubicBezTo>
                    <a:pt x="28" y="16"/>
                    <a:pt x="26" y="16"/>
                    <a:pt x="25" y="16"/>
                  </a:cubicBezTo>
                  <a:cubicBezTo>
                    <a:pt x="23" y="15"/>
                    <a:pt x="23" y="13"/>
                    <a:pt x="23" y="13"/>
                  </a:cubicBezTo>
                  <a:cubicBezTo>
                    <a:pt x="23" y="12"/>
                    <a:pt x="24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0"/>
                    <a:pt x="22" y="11"/>
                    <a:pt x="22" y="12"/>
                  </a:cubicBezTo>
                  <a:cubicBezTo>
                    <a:pt x="22" y="14"/>
                    <a:pt x="22" y="15"/>
                    <a:pt x="24" y="17"/>
                  </a:cubicBezTo>
                  <a:cubicBezTo>
                    <a:pt x="26" y="18"/>
                    <a:pt x="29" y="17"/>
                    <a:pt x="30" y="16"/>
                  </a:cubicBezTo>
                  <a:cubicBezTo>
                    <a:pt x="32" y="14"/>
                    <a:pt x="33" y="12"/>
                    <a:pt x="32" y="9"/>
                  </a:cubicBezTo>
                  <a:cubicBezTo>
                    <a:pt x="31" y="6"/>
                    <a:pt x="28" y="5"/>
                    <a:pt x="25" y="4"/>
                  </a:cubicBezTo>
                  <a:cubicBezTo>
                    <a:pt x="22" y="4"/>
                    <a:pt x="19" y="6"/>
                    <a:pt x="17" y="9"/>
                  </a:cubicBezTo>
                  <a:cubicBezTo>
                    <a:pt x="16" y="12"/>
                    <a:pt x="16" y="15"/>
                    <a:pt x="18" y="17"/>
                  </a:cubicBezTo>
                  <a:cubicBezTo>
                    <a:pt x="19" y="19"/>
                    <a:pt x="20" y="20"/>
                    <a:pt x="21" y="21"/>
                  </a:cubicBezTo>
                  <a:cubicBezTo>
                    <a:pt x="20" y="21"/>
                    <a:pt x="19" y="22"/>
                    <a:pt x="18" y="24"/>
                  </a:cubicBezTo>
                  <a:close/>
                  <a:moveTo>
                    <a:pt x="12" y="23"/>
                  </a:moveTo>
                  <a:cubicBezTo>
                    <a:pt x="13" y="23"/>
                    <a:pt x="14" y="22"/>
                    <a:pt x="14" y="21"/>
                  </a:cubicBezTo>
                  <a:cubicBezTo>
                    <a:pt x="14" y="19"/>
                    <a:pt x="13" y="18"/>
                    <a:pt x="12" y="18"/>
                  </a:cubicBezTo>
                  <a:cubicBezTo>
                    <a:pt x="10" y="18"/>
                    <a:pt x="9" y="19"/>
                    <a:pt x="9" y="21"/>
                  </a:cubicBezTo>
                  <a:cubicBezTo>
                    <a:pt x="9" y="22"/>
                    <a:pt x="10" y="23"/>
                    <a:pt x="12" y="23"/>
                  </a:cubicBezTo>
                  <a:close/>
                  <a:moveTo>
                    <a:pt x="2" y="22"/>
                  </a:moveTo>
                  <a:cubicBezTo>
                    <a:pt x="3" y="22"/>
                    <a:pt x="3" y="21"/>
                    <a:pt x="3" y="21"/>
                  </a:cubicBezTo>
                  <a:cubicBezTo>
                    <a:pt x="3" y="20"/>
                    <a:pt x="3" y="19"/>
                    <a:pt x="2" y="19"/>
                  </a:cubicBezTo>
                  <a:cubicBezTo>
                    <a:pt x="1" y="19"/>
                    <a:pt x="0" y="20"/>
                    <a:pt x="0" y="21"/>
                  </a:cubicBezTo>
                  <a:cubicBezTo>
                    <a:pt x="0" y="21"/>
                    <a:pt x="1" y="22"/>
                    <a:pt x="2" y="2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bg1">
                  <a:alpha val="100000"/>
                </a:schemeClr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</p:grpSp>
      <p:sp>
        <p:nvSpPr>
          <p:cNvPr id="1048696" name="矩形 14"/>
          <p:cNvSpPr/>
          <p:nvPr/>
        </p:nvSpPr>
        <p:spPr>
          <a:xfrm>
            <a:off x="3705860" y="3009900"/>
            <a:ext cx="4780915" cy="1106170"/>
          </a:xfrm>
          <a:prstGeom prst="rect"/>
          <a:solidFill>
            <a:srgbClr val="3B3838">
              <a:alpha val="20000"/>
            </a:srgbClr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algn="l" eaLnBrk="0" fontAlgn="base" hangingPunct="0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0" fontAlgn="base" hangingPunct="0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0" fontAlgn="base" hangingPunct="0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0" fontAlgn="base" hangingPunct="0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endParaRPr altLang="en-US" dirty="0" sz="1800" lang="zh-CN">
              <a:solidFill>
                <a:srgbClr val="FFFFFF"/>
              </a:solidFill>
            </a:endParaRPr>
          </a:p>
        </p:txBody>
      </p:sp>
      <p:sp>
        <p:nvSpPr>
          <p:cNvPr id="1048697" name="文本框 1"/>
          <p:cNvSpPr txBox="1"/>
          <p:nvPr/>
        </p:nvSpPr>
        <p:spPr>
          <a:xfrm>
            <a:off x="3705860" y="3212465"/>
            <a:ext cx="4906010" cy="7010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b="1" sz="4000" lang="zh-CN">
                <a:solidFill>
                  <a:schemeClr val="bg1"/>
                </a:solidFill>
              </a:rPr>
              <a:t>永远行驶在轨道上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0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2"/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14"/>
                                        <p:tgtEl>
                                          <p:spTgt spid="104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16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8"/>
                                        <p:tgtEl>
                                          <p:spTgt spid="104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1000" id="21"/>
                                        <p:tgtEl>
                                          <p:spTgt spid="104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2" grpId="0" bldLvl="0" animBg="1"/>
      <p:bldP spid="1048693" grpId="0"/>
      <p:bldP spid="104869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4"/>
          <p:cNvGrpSpPr/>
          <p:nvPr/>
        </p:nvGrpSpPr>
        <p:grpSpPr>
          <a:xfrm>
            <a:off x="263525" y="188913"/>
            <a:ext cx="2463800" cy="271462"/>
            <a:chOff x="0" y="0"/>
            <a:chExt cx="3338688" cy="368424"/>
          </a:xfrm>
        </p:grpSpPr>
        <p:sp>
          <p:nvSpPr>
            <p:cNvPr id="1048698" name="矩形 1"/>
            <p:cNvSpPr>
              <a:spLocks noChangeArrowheads="1"/>
            </p:cNvSpPr>
            <p:nvPr/>
          </p:nvSpPr>
          <p:spPr bwMode="auto">
            <a:xfrm>
              <a:off x="0" y="0"/>
              <a:ext cx="216024" cy="216024"/>
            </a:xfrm>
            <a:prstGeom prst="rect"/>
            <a:solidFill>
              <a:schemeClr val="bg1">
                <a:alpha val="50195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indent="-285750" marL="7429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indent="-228600" marL="11430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indent="-228600" marL="1600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indent="-228600" marL="2057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auto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</a:pPr>
              <a:endParaRPr altLang="en-US" baseline="0" b="0" cap="none" sz="18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699" name="矩形 2"/>
            <p:cNvSpPr>
              <a:spLocks noChangeArrowheads="1"/>
            </p:cNvSpPr>
            <p:nvPr/>
          </p:nvSpPr>
          <p:spPr bwMode="auto">
            <a:xfrm>
              <a:off x="152400" y="152400"/>
              <a:ext cx="216024" cy="216024"/>
            </a:xfrm>
            <a:prstGeom prst="rect"/>
            <a:solidFill>
              <a:schemeClr val="bg1">
                <a:alpha val="59999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indent="-285750" marL="7429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indent="-228600" marL="11430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indent="-228600" marL="1600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indent="-228600" marL="2057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auto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</a:pPr>
              <a:endParaRPr altLang="en-US" baseline="0" b="0" cap="none" sz="18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700" name="矩形 3"/>
            <p:cNvSpPr>
              <a:spLocks noChangeArrowheads="1"/>
            </p:cNvSpPr>
            <p:nvPr/>
          </p:nvSpPr>
          <p:spPr bwMode="auto">
            <a:xfrm>
              <a:off x="3122664" y="108011"/>
              <a:ext cx="216024" cy="216024"/>
            </a:xfrm>
            <a:prstGeom prst="rect"/>
            <a:solidFill>
              <a:schemeClr val="bg1">
                <a:alpha val="50195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indent="-285750" marL="7429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indent="-228600" marL="11430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indent="-228600" marL="1600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indent="-228600" marL="2057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auto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</a:pPr>
              <a:endParaRPr altLang="en-US" baseline="0" b="0" cap="none" sz="18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2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48701" name="矩形 5"/>
          <p:cNvSpPr/>
          <p:nvPr/>
        </p:nvSpPr>
        <p:spPr>
          <a:xfrm>
            <a:off x="655638" y="179388"/>
            <a:ext cx="1827212" cy="338137"/>
          </a:xfrm>
          <a:prstGeom prst="rect"/>
          <a:noFill/>
          <a:ln w="9525">
            <a:noFill/>
          </a:ln>
        </p:spPr>
        <p:txBody>
          <a:bodyPr wrap="none">
            <a:spAutoFit/>
          </a:bodyPr>
          <a:lstStyle>
            <a:lvl1pPr algn="l" eaLnBrk="0" fontAlgn="base" hangingPunct="0" indent="-22860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2860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eaLnBrk="0" fontAlgn="base" hangingPunct="0" indent="-22860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eaLnBrk="0" fontAlgn="base" hangingPunct="0" indent="-22860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eaLnBrk="0" fontAlgn="base" hangingPunct="0" indent="-22860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 indent="0" lvl="0" marL="0">
              <a:lnSpc>
                <a:spcPct val="100000"/>
              </a:lnSpc>
              <a:spcBef>
                <a:spcPct val="0"/>
              </a:spcBef>
              <a:buNone/>
            </a:pPr>
            <a:r>
              <a:rPr altLang="en-US" b="1" dirty="0" sz="1600" lang="zh-CN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永远行驶在轨道上</a:t>
            </a:r>
            <a:endParaRPr altLang="zh-CN" b="1" dirty="0" sz="1600" lang="zh-CN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89" name="组合 8"/>
          <p:cNvGrpSpPr/>
          <p:nvPr/>
        </p:nvGrpSpPr>
        <p:grpSpPr>
          <a:xfrm>
            <a:off x="5988050" y="2870200"/>
            <a:ext cx="1130300" cy="1060450"/>
            <a:chOff x="0" y="0"/>
            <a:chExt cx="1130424" cy="1060704"/>
          </a:xfrm>
        </p:grpSpPr>
        <p:sp>
          <p:nvSpPr>
            <p:cNvPr id="1048702" name="等腰三角形 4"/>
            <p:cNvSpPr>
              <a:spLocks noChangeArrowheads="1"/>
            </p:cNvSpPr>
            <p:nvPr/>
          </p:nvSpPr>
          <p:spPr bwMode="auto">
            <a:xfrm rot="5400000">
              <a:off x="142872" y="73152"/>
              <a:ext cx="1060704" cy="914400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50195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indent="-285750" marL="7429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indent="-228600" marL="11430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indent="-228600" marL="1600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indent="-228600" marL="2057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auto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</a:pPr>
              <a:endParaRPr altLang="zh-CN" baseline="0" b="0" cap="none" sz="18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048703" name="等腰三角形 2"/>
            <p:cNvSpPr>
              <a:spLocks noChangeArrowheads="1"/>
            </p:cNvSpPr>
            <p:nvPr/>
          </p:nvSpPr>
          <p:spPr bwMode="auto">
            <a:xfrm rot="5400000">
              <a:off x="-73152" y="73152"/>
              <a:ext cx="1060704" cy="914400"/>
            </a:xfrm>
            <a:prstGeom prst="triangle">
              <a:avLst>
                <a:gd name="adj" fmla="val 50000"/>
              </a:avLst>
            </a:prstGeom>
            <a:solidFill>
              <a:schemeClr val="bg1">
                <a:alpha val="70195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indent="-285750" marL="7429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indent="-228600" marL="11430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indent="-228600" marL="16002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indent="-228600" marL="2057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auto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</a:pPr>
              <a:endParaRPr altLang="zh-CN" baseline="0" b="0" cap="none" sz="18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pic>
        <p:nvPicPr>
          <p:cNvPr id="2097154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34988" y="1825625"/>
            <a:ext cx="5211762" cy="3149600"/>
          </a:xfrm>
          <a:prstGeom prst="rect"/>
          <a:noFill/>
          <a:ln w="9525">
            <a:noFill/>
          </a:ln>
        </p:spPr>
      </p:pic>
      <p:sp>
        <p:nvSpPr>
          <p:cNvPr id="1048704" name="文本框 2"/>
          <p:cNvSpPr txBox="1"/>
          <p:nvPr/>
        </p:nvSpPr>
        <p:spPr>
          <a:xfrm>
            <a:off x="7319963" y="1928813"/>
            <a:ext cx="2952750" cy="923925"/>
          </a:xfrm>
          <a:prstGeom prst="rect"/>
          <a:noFill/>
        </p:spPr>
        <p:txBody>
          <a:bodyPr rtlCol="0" wrap="square">
            <a:spAutoFit/>
          </a:bodyPr>
          <a:p>
            <a:pPr lvl="0"/>
            <a:r>
              <a:rPr altLang="en-US" dirty="0" sz="5400" lang="zh-CN">
                <a:solidFill>
                  <a:srgbClr val="A3541F"/>
                </a:solidFill>
                <a:effectLst>
                  <a:outerShdw blurRad="38100" dir="2700000" dist="38100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我不离</a:t>
            </a:r>
          </a:p>
        </p:txBody>
      </p:sp>
      <p:sp>
        <p:nvSpPr>
          <p:cNvPr id="1048705" name="文本框 14"/>
          <p:cNvSpPr txBox="1"/>
          <p:nvPr/>
        </p:nvSpPr>
        <p:spPr>
          <a:xfrm>
            <a:off x="8832850" y="3441700"/>
            <a:ext cx="2951163" cy="923925"/>
          </a:xfrm>
          <a:prstGeom prst="rect"/>
          <a:noFill/>
        </p:spPr>
        <p:txBody>
          <a:bodyPr rtlCol="0" wrap="square">
            <a:spAutoFit/>
          </a:bodyPr>
          <a:p>
            <a:pPr lvl="0"/>
            <a:r>
              <a:rPr altLang="en-US" dirty="0" sz="5400" lang="zh-CN">
                <a:solidFill>
                  <a:srgbClr val="6D3814"/>
                </a:solidFill>
                <a:effectLst>
                  <a:outerShdw blurRad="38100" dir="2700000" dist="38100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你不弃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7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8" nodeType="with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10"/>
                                        <p:tgtEl>
                                          <p:spTgt spid="104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15"/>
                                        <p:tgtEl>
                                          <p:spTgt spid="209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500"/>
                            </p:stCondLst>
                            <p:childTnLst>
                              <p:par>
                                <p:cTn fill="hold" id="17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19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1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22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24"/>
                                        <p:tgtEl>
                                          <p:spTgt spid="10487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5"/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6"/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7">
                            <p:stCondLst>
                              <p:cond delay="2500"/>
                            </p:stCondLst>
                            <p:childTnLst>
                              <p:par>
                                <p:cTn fill="hold" grpId="0" id="28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30"/>
                                        <p:tgtEl>
                                          <p:spTgt spid="1048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31"/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2"/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1" grpId="0"/>
      <p:bldP spid="1048704" grpId="0"/>
      <p:bldP spid="1048705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anchor="t" anchorCtr="0" bIns="45720" compatLnSpc="1" lIns="91440" numCol="1" rIns="91440" tIns="45720" vert="horz" wrap="square"/>
      <a:lstStyle>
        <a:defPPr algn="l" defTabSz="914400" eaLnBrk="0" fontAlgn="base" hangingPunct="0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altLang="en-US" baseline="0" b="0" cap="none" sz="1800" i="0" kumimoji="0" lang="zh-CN" normalizeH="0" strike="noStrike" u="none">
            <a:ln>
              <a:noFill/>
            </a:ln>
            <a:solidFill>
              <a:schemeClr val="tx1"/>
            </a:solidFill>
            <a:effectLst/>
            <a:latin typeface="Calibri" panose="020F0502020204030204" pitchFamily="2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anchor="t" anchorCtr="0" bIns="45720" compatLnSpc="1" lIns="91440" numCol="1" rIns="91440" tIns="45720" vert="horz" wrap="square"/>
      <a:lstStyle>
        <a:defPPr algn="l" defTabSz="914400" eaLnBrk="0" fontAlgn="base" hangingPunct="0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altLang="en-US" baseline="0" b="0" cap="none" sz="1800" i="0" kumimoji="0" lang="zh-CN" normalizeH="0" strike="noStrike" u="none">
            <a:ln>
              <a:noFill/>
            </a:ln>
            <a:solidFill>
              <a:schemeClr val="tx1"/>
            </a:solidFill>
            <a:effectLst/>
            <a:latin typeface="Calibri" panose="020F0502020204030204" pitchFamily="2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anchor="t" anchorCtr="0" bIns="45720" compatLnSpc="1" lIns="91440" numCol="1" rIns="91440" tIns="45720" vert="horz" wrap="square"/>
      <a:lstStyle>
        <a:defPPr algn="l" defTabSz="914400" eaLnBrk="0" fontAlgn="base" hangingPunct="0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altLang="zh-CN" baseline="0" b="0" cap="none" sz="1800" i="0" kumimoji="0" lang="zh-CN" normalizeH="0" strike="noStrike" u="none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2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anchor="t" anchorCtr="0" bIns="45720" compatLnSpc="1" lIns="91440" numCol="1" rIns="91440" tIns="45720" vert="horz" wrap="square"/>
      <a:lstStyle>
        <a:defPPr algn="l" defTabSz="914400" eaLnBrk="0" fontAlgn="base" hangingPunct="0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altLang="zh-CN" baseline="0" b="0" cap="none" sz="1800" i="0" kumimoji="0" lang="zh-CN" normalizeH="0" strike="noStrike" u="none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2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anchor="t" anchorCtr="0" bIns="45720" compatLnSpc="1" lIns="91440" numCol="1" rIns="91440" tIns="45720" vert="horz" wrap="square"/>
      <a:lstStyle>
        <a:defPPr algn="l" defTabSz="914400" eaLnBrk="0" fontAlgn="base" hangingPunct="0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altLang="zh-CN" baseline="0" b="0" cap="none" sz="1800" i="0" kumimoji="0" lang="zh-CN" normalizeH="0" strike="noStrike" u="none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2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anchor="t" anchorCtr="0" bIns="45720" compatLnSpc="1" lIns="91440" numCol="1" rIns="91440" tIns="45720" vert="horz" wrap="square"/>
      <a:lstStyle>
        <a:defPPr algn="l" defTabSz="914400" eaLnBrk="0" fontAlgn="base" hangingPunct="0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altLang="zh-CN" baseline="0" b="0" cap="none" sz="1800" i="0" kumimoji="0" lang="zh-CN" normalizeH="0" strike="noStrike" u="none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2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anchor="t" anchorCtr="0" bIns="45720" compatLnSpc="1" lIns="91440" numCol="1" rIns="91440" tIns="45720" vert="horz" wrap="square">
        <a:prstTxWarp prst="textNoShape"/>
      </a:bodyPr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altLang="en-US" baseline="0" b="0" cap="none" sz="1800" i="0" kumimoji="0" lang="zh-CN" normalizeH="0" strike="noStrike" u="none" smtClean="0">
            <a:ln>
              <a:noFill/>
            </a:ln>
            <a:solidFill>
              <a:srgbClr val="000000"/>
            </a:solidFill>
            <a:effectLst/>
            <a:latin typeface="Calibri" pitchFamily="2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anchor="t" anchorCtr="0" bIns="45720" compatLnSpc="1" lIns="91440" numCol="1" rIns="91440" tIns="45720" vert="horz" wrap="square">
        <a:prstTxWarp prst="textNoShape"/>
      </a:bodyPr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altLang="en-US" baseline="0" b="0" cap="none" sz="1800" i="0" kumimoji="0" lang="zh-CN" normalizeH="0" strike="noStrike" u="none" smtClean="0">
            <a:ln>
              <a:noFill/>
            </a:ln>
            <a:solidFill>
              <a:srgbClr val="000000"/>
            </a:solidFill>
            <a:effectLst/>
            <a:latin typeface="Calibri" pitchFamily="2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Duck</dc:creator>
  <cp:lastModifiedBy>Lenovo</cp:lastModifiedBy>
  <dcterms:created xsi:type="dcterms:W3CDTF">2016-10-12T15:05:06Z</dcterms:created>
  <dcterms:modified xsi:type="dcterms:W3CDTF">2016-10-17T14:55:02Z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