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heme/theme8.xml" ContentType="application/vnd.openxmlformats-officedocument.theme+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notesSlides/notesSlide1.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2.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3.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4.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5.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notesSlides/notesSlide6.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7.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8.xml" ContentType="application/vnd.openxmlformats-officedocument.presentationml.notesSlide+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9.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notesSlides/notesSlide10.xml" ContentType="application/vnd.openxmlformats-officedocument.presentationml.notesSlide+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notesSlides/notesSlide11.xml" ContentType="application/vnd.openxmlformats-officedocument.presentationml.notesSlide+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notesSlides/notesSlide12.xml" ContentType="application/vnd.openxmlformats-officedocument.presentationml.notesSlide+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2"/>
  </p:notesMasterIdLst>
  <p:sldIdLst>
    <p:sldId id="256" r:id="rId8"/>
    <p:sldId id="257" r:id="rId9"/>
    <p:sldId id="258" r:id="rId10"/>
    <p:sldId id="259" r:id="rId11"/>
    <p:sldId id="260" r:id="rId12"/>
    <p:sldId id="261" r:id="rId13"/>
    <p:sldId id="262" r:id="rId14"/>
    <p:sldId id="264" r:id="rId15"/>
    <p:sldId id="263" r:id="rId16"/>
    <p:sldId id="265" r:id="rId17"/>
    <p:sldId id="266" r:id="rId18"/>
    <p:sldId id="267" r:id="rId19"/>
    <p:sldId id="268" r:id="rId20"/>
    <p:sldId id="26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083421-1592-4AA8-82CB-14D10D8AAD62}" type="datetimeFigureOut">
              <a:rPr lang="zh-CN" altLang="en-US" smtClean="0"/>
              <a:t>2023/9/4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DCE8F-12E4-4184-BD16-467DB636D9A4}" type="slidenum">
              <a:rPr lang="zh-CN" altLang="en-US" smtClean="0"/>
              <a:t>‹#›</a:t>
            </a:fld>
            <a:endParaRPr lang="zh-CN" altLang="en-US"/>
          </a:p>
        </p:txBody>
      </p:sp>
    </p:spTree>
    <p:extLst>
      <p:ext uri="{BB962C8B-B14F-4D97-AF65-F5344CB8AC3E}">
        <p14:creationId xmlns:p14="http://schemas.microsoft.com/office/powerpoint/2010/main" val="41322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xfrm>
            <a:off x="1143000" y="685800"/>
            <a:ext cx="4572000" cy="3429000"/>
          </a:xfrm>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solidFill>
                  <a:prstClr val="black"/>
                </a:solidFill>
              </a:rPr>
              <a:pPr>
                <a:defRPr/>
              </a:pPr>
              <a:t>2</a:t>
            </a:fld>
            <a:endParaRPr lang="zh-CN" altLang="en-US">
              <a:solidFill>
                <a:prstClr val="black"/>
              </a:solidFill>
              <a:latin typeface="Arial" panose="020B0604020202020204" pitchFamily="3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xfrm>
            <a:off x="1143000" y="685800"/>
            <a:ext cx="4572000" cy="3429000"/>
          </a:xfrm>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solidFill>
                  <a:prstClr val="black"/>
                </a:solidFill>
              </a:rPr>
              <a:pPr>
                <a:defRPr/>
              </a:pPr>
              <a:t>11</a:t>
            </a:fld>
            <a:endParaRPr lang="zh-CN" altLang="en-US">
              <a:solidFill>
                <a:prstClr val="black"/>
              </a:solidFill>
              <a:latin typeface="Arial" panose="020B0604020202020204" pitchFamily="3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12</a:t>
            </a:fld>
            <a:endParaRPr lang="zh-CN" altLang="en-US">
              <a:solidFill>
                <a:prstClr val="black"/>
              </a:solidFill>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xfrm>
            <a:off x="1143000" y="685800"/>
            <a:ext cx="4572000" cy="3429000"/>
          </a:xfrm>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solidFill>
                  <a:prstClr val="black"/>
                </a:solidFill>
              </a:rPr>
              <a:pPr>
                <a:defRPr/>
              </a:pPr>
              <a:t>13</a:t>
            </a:fld>
            <a:endParaRPr lang="zh-CN" altLang="en-US">
              <a:solidFill>
                <a:prstClr val="black"/>
              </a:solidFill>
              <a:latin typeface="Arial" panose="020B0604020202020204" pitchFamily="3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14</a:t>
            </a:fld>
            <a:endParaRPr lang="zh-CN" altLang="en-US">
              <a:solidFill>
                <a:prstClr val="black"/>
              </a:solidFill>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8435" name="备注占位符 2"/>
          <p:cNvSpPr>
            <a:spLocks noGrp="1" noChangeArrowheads="1"/>
          </p:cNvSpPr>
          <p:nvPr>
            <p:ph type="body" idx="4294967295"/>
          </p:nvPr>
        </p:nvSpPr>
        <p:spPr/>
        <p:txBody>
          <a:bodyPr/>
          <a:lstStyle/>
          <a:p>
            <a:pPr eaLnBrk="1" hangingPunct="1"/>
            <a:endParaRPr lang="zh-CN" altLang="en-US"/>
          </a:p>
        </p:txBody>
      </p:sp>
      <p:sp>
        <p:nvSpPr>
          <p:cNvPr id="184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07BD94BB-10A3-45F0-898F-2A1C5CBD28CA}" type="slidenum">
              <a:rPr altLang="en-US" smtClean="0">
                <a:solidFill>
                  <a:prstClr val="black"/>
                </a:solidFill>
                <a:latin typeface="Calibri" panose="020F0502020204030204" charset="0"/>
              </a:rPr>
              <a:pPr fontAlgn="base"/>
              <a:t>3</a:t>
            </a:fld>
            <a:endParaRPr lang="zh-CN" altLang="en-US">
              <a:solidFill>
                <a:prstClr val="black"/>
              </a:solidFill>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4</a:t>
            </a:fld>
            <a:endParaRPr lang="zh-CN" altLang="en-US">
              <a:solidFill>
                <a:prstClr val="black"/>
              </a:solidFill>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a:xfrm>
            <a:off x="1143000" y="685800"/>
            <a:ext cx="4572000" cy="3429000"/>
          </a:xfrm>
        </p:spPr>
      </p:sp>
      <p:sp>
        <p:nvSpPr>
          <p:cNvPr id="12291" name="备注占位符 2"/>
          <p:cNvSpPr>
            <a:spLocks noGrp="1" noChangeArrowheads="1"/>
          </p:cNvSpPr>
          <p:nvPr>
            <p:ph type="body" idx="1"/>
          </p:nvPr>
        </p:nvSpPr>
        <p:spPr>
          <a:noFill/>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p>
            <a:pPr>
              <a:defRPr/>
            </a:pPr>
            <a:fld id="{B5F42057-7FED-4282-99F8-48E41BD2177F}" type="slidenum">
              <a:rPr lang="zh-CN" altLang="en-US" smtClean="0">
                <a:solidFill>
                  <a:prstClr val="black"/>
                </a:solidFill>
              </a:rPr>
              <a:pPr>
                <a:defRPr/>
              </a:pPr>
              <a:t>5</a:t>
            </a:fld>
            <a:endParaRPr lang="zh-CN" altLang="en-US">
              <a:solidFill>
                <a:prstClr val="black"/>
              </a:solidFill>
              <a:latin typeface="Arial" panose="020B060402020202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6</a:t>
            </a:fld>
            <a:endParaRPr lang="zh-CN" altLang="en-US">
              <a:solidFill>
                <a:prstClr val="black"/>
              </a:solidFill>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7</a:t>
            </a:fld>
            <a:endParaRPr lang="zh-CN" altLang="en-US">
              <a:solidFill>
                <a:prstClr val="black"/>
              </a:solidFill>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8</a:t>
            </a:fld>
            <a:endParaRPr lang="zh-CN" altLang="en-US">
              <a:solidFill>
                <a:prstClr val="black"/>
              </a:solidFill>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9</a:t>
            </a:fld>
            <a:endParaRPr lang="zh-CN" altLang="en-US">
              <a:solidFill>
                <a:prstClr val="black"/>
              </a:solidFill>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1143000" y="685800"/>
            <a:ext cx="4572000" cy="3429000"/>
          </a:xfrm>
          <a:ln>
            <a:miter lim="800000"/>
          </a:ln>
        </p:spPr>
      </p:sp>
      <p:sp>
        <p:nvSpPr>
          <p:cNvPr id="14339" name="备注占位符 2"/>
          <p:cNvSpPr>
            <a:spLocks noGrp="1" noChangeArrowheads="1"/>
          </p:cNvSpPr>
          <p:nvPr>
            <p:ph type="body" idx="4294967295"/>
          </p:nvPr>
        </p:nvSpPr>
        <p:spPr/>
        <p:txBody>
          <a:bodyPr/>
          <a:lstStyle/>
          <a:p>
            <a:pPr eaLnBrk="1" hangingPunct="1"/>
            <a:endParaRPr lang="zh-CN" altLang="en-US"/>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fontAlgn="base"/>
            <a:fld id="{5FAB975F-35A8-46BC-8832-6D4B020231A5}" type="slidenum">
              <a:rPr altLang="en-US" smtClean="0">
                <a:solidFill>
                  <a:prstClr val="black"/>
                </a:solidFill>
                <a:latin typeface="Calibri" panose="020F0502020204030204" charset="0"/>
              </a:rPr>
              <a:pPr fontAlgn="base"/>
              <a:t>10</a:t>
            </a:fld>
            <a:endParaRPr lang="zh-CN" altLang="en-US">
              <a:solidFill>
                <a:prstClr val="black"/>
              </a:solidFill>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Master" Target="../slideMasters/slideMaster2.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2.xml"/><Relationship Id="rId4" Type="http://schemas.openxmlformats.org/officeDocument/2006/relationships/tags" Target="../tags/tag4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2.xml"/><Relationship Id="rId4" Type="http://schemas.openxmlformats.org/officeDocument/2006/relationships/tags" Target="../tags/tag6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1.jpe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slideMaster" Target="../slideMasters/slideMaster2.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1.jpe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Master" Target="../slideMasters/slideMaster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Master" Target="../slideMasters/slideMaster3.xml"/><Relationship Id="rId5" Type="http://schemas.openxmlformats.org/officeDocument/2006/relationships/tags" Target="../tags/tag97.xml"/><Relationship Id="rId4" Type="http://schemas.openxmlformats.org/officeDocument/2006/relationships/tags" Target="../tags/tag9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3.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slideMaster" Target="../slideMasters/slideMaster3.xml"/><Relationship Id="rId4" Type="http://schemas.openxmlformats.org/officeDocument/2006/relationships/tags" Target="../tags/tag12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slideMaster" Target="../slideMasters/slideMaster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slideMaster" Target="../slideMasters/slideMaster3.xml"/><Relationship Id="rId4" Type="http://schemas.openxmlformats.org/officeDocument/2006/relationships/tags" Target="../tags/tag141.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1.jpe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slideMaster" Target="../slideMasters/slideMaster3.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image" Target="../media/image1.jpe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slideMaster" Target="../slideMasters/slideMaster4.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slideMaster" Target="../slideMasters/slideMaster4.xml"/><Relationship Id="rId5" Type="http://schemas.openxmlformats.org/officeDocument/2006/relationships/tags" Target="../tags/tag172.xml"/><Relationship Id="rId4" Type="http://schemas.openxmlformats.org/officeDocument/2006/relationships/tags" Target="../tags/tag17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80.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slideMaster" Target="../slideMasters/slideMaster4.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slideMaster" Target="../slideMasters/slideMaster4.xml"/><Relationship Id="rId4" Type="http://schemas.openxmlformats.org/officeDocument/2006/relationships/tags" Target="../tags/tag19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slideMaster" Target="../slideMasters/slideMaster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Master" Target="../slideMasters/slideMaster4.xml"/><Relationship Id="rId5" Type="http://schemas.openxmlformats.org/officeDocument/2006/relationships/tags" Target="../tags/tag212.xml"/><Relationship Id="rId4" Type="http://schemas.openxmlformats.org/officeDocument/2006/relationships/tags" Target="../tags/tag21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5" Type="http://schemas.openxmlformats.org/officeDocument/2006/relationships/slideMaster" Target="../slideMasters/slideMaster4.xml"/><Relationship Id="rId4" Type="http://schemas.openxmlformats.org/officeDocument/2006/relationships/tags" Target="../tags/tag216.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image" Target="../media/image1.jpe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slideMaster" Target="../slideMasters/slideMaster4.xml"/><Relationship Id="rId5" Type="http://schemas.openxmlformats.org/officeDocument/2006/relationships/tags" Target="../tags/tag221.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image" Target="../media/image1.jpe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slideMaster" Target="../slideMasters/slideMaster5.xml"/><Relationship Id="rId5" Type="http://schemas.openxmlformats.org/officeDocument/2006/relationships/tags" Target="../tags/tag237.xml"/><Relationship Id="rId10" Type="http://schemas.openxmlformats.org/officeDocument/2006/relationships/tags" Target="../tags/tag242.xml"/><Relationship Id="rId4" Type="http://schemas.openxmlformats.org/officeDocument/2006/relationships/tags" Target="../tags/tag236.xml"/><Relationship Id="rId9" Type="http://schemas.openxmlformats.org/officeDocument/2006/relationships/tags" Target="../tags/tag241.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Master" Target="../slideMasters/slideMaster5.xml"/><Relationship Id="rId5" Type="http://schemas.openxmlformats.org/officeDocument/2006/relationships/tags" Target="../tags/tag247.xml"/><Relationship Id="rId4" Type="http://schemas.openxmlformats.org/officeDocument/2006/relationships/tags" Target="../tags/tag246.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9"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58.xml"/><Relationship Id="rId7" Type="http://schemas.openxmlformats.org/officeDocument/2006/relationships/slideMaster" Target="../slideMasters/slideMaster5.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69.xml"/><Relationship Id="rId3" Type="http://schemas.openxmlformats.org/officeDocument/2006/relationships/tags" Target="../tags/tag264.xml"/><Relationship Id="rId7" Type="http://schemas.openxmlformats.org/officeDocument/2006/relationships/tags" Target="../tags/tag268.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slideMaster" Target="../slideMasters/slideMaster5.xml"/><Relationship Id="rId4" Type="http://schemas.openxmlformats.org/officeDocument/2006/relationships/tags" Target="../tags/tag27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79.xml"/><Relationship Id="rId7" Type="http://schemas.openxmlformats.org/officeDocument/2006/relationships/slideMaster" Target="../slideMasters/slideMaster5.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slideMaster" Target="../slideMasters/slideMaster5.xml"/><Relationship Id="rId5" Type="http://schemas.openxmlformats.org/officeDocument/2006/relationships/tags" Target="../tags/tag287.xml"/><Relationship Id="rId4" Type="http://schemas.openxmlformats.org/officeDocument/2006/relationships/tags" Target="../tags/tag286.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Master" Target="../slideMasters/slideMaster5.xml"/><Relationship Id="rId4" Type="http://schemas.openxmlformats.org/officeDocument/2006/relationships/tags" Target="../tags/tag291.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299.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image" Target="../media/image1.jpeg"/><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slideMaster" Target="../slideMasters/slideMaster5.xml"/><Relationship Id="rId5" Type="http://schemas.openxmlformats.org/officeDocument/2006/relationships/tags" Target="../tags/tag296.xml"/><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315.xml"/><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image" Target="../media/image1.jpeg"/><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slideMaster" Target="../slideMasters/slideMaster6.xml"/><Relationship Id="rId5" Type="http://schemas.openxmlformats.org/officeDocument/2006/relationships/tags" Target="../tags/tag31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Master" Target="../slideMasters/slideMaster6.xml"/><Relationship Id="rId5" Type="http://schemas.openxmlformats.org/officeDocument/2006/relationships/tags" Target="../tags/tag322.xml"/><Relationship Id="rId4" Type="http://schemas.openxmlformats.org/officeDocument/2006/relationships/tags" Target="../tags/tag321.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330.xml"/><Relationship Id="rId3" Type="http://schemas.openxmlformats.org/officeDocument/2006/relationships/tags" Target="../tags/tag325.xml"/><Relationship Id="rId7" Type="http://schemas.openxmlformats.org/officeDocument/2006/relationships/tags" Target="../tags/tag329.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9"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33.xml"/><Relationship Id="rId7" Type="http://schemas.openxmlformats.org/officeDocument/2006/relationships/slideMaster" Target="../slideMasters/slideMaster6.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44.xml"/><Relationship Id="rId3" Type="http://schemas.openxmlformats.org/officeDocument/2006/relationships/tags" Target="../tags/tag339.xml"/><Relationship Id="rId7" Type="http://schemas.openxmlformats.org/officeDocument/2006/relationships/tags" Target="../tags/tag343.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 Id="rId5" Type="http://schemas.openxmlformats.org/officeDocument/2006/relationships/slideMaster" Target="../slideMasters/slideMaster6.xml"/><Relationship Id="rId4" Type="http://schemas.openxmlformats.org/officeDocument/2006/relationships/tags" Target="../tags/tag348.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54.xml"/><Relationship Id="rId7" Type="http://schemas.openxmlformats.org/officeDocument/2006/relationships/slideMaster" Target="../slideMasters/slideMaster6.xml"/><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slideMaster" Target="../slideMasters/slideMaster6.xml"/><Relationship Id="rId5" Type="http://schemas.openxmlformats.org/officeDocument/2006/relationships/tags" Target="../tags/tag362.xml"/><Relationship Id="rId4" Type="http://schemas.openxmlformats.org/officeDocument/2006/relationships/tags" Target="../tags/tag361.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 Id="rId5" Type="http://schemas.openxmlformats.org/officeDocument/2006/relationships/slideMaster" Target="../slideMasters/slideMaster6.xml"/><Relationship Id="rId4" Type="http://schemas.openxmlformats.org/officeDocument/2006/relationships/tags" Target="../tags/tag366.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374.xml"/><Relationship Id="rId3" Type="http://schemas.openxmlformats.org/officeDocument/2006/relationships/tags" Target="../tags/tag369.xml"/><Relationship Id="rId7" Type="http://schemas.openxmlformats.org/officeDocument/2006/relationships/tags" Target="../tags/tag373.xml"/><Relationship Id="rId12" Type="http://schemas.openxmlformats.org/officeDocument/2006/relationships/image" Target="../media/image1.jpeg"/><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11" Type="http://schemas.openxmlformats.org/officeDocument/2006/relationships/slideMaster" Target="../slideMasters/slideMaster6.xml"/><Relationship Id="rId5" Type="http://schemas.openxmlformats.org/officeDocument/2006/relationships/tags" Target="../tags/tag371.xml"/><Relationship Id="rId10" Type="http://schemas.openxmlformats.org/officeDocument/2006/relationships/tags" Target="../tags/tag376.xml"/><Relationship Id="rId4" Type="http://schemas.openxmlformats.org/officeDocument/2006/relationships/tags" Target="../tags/tag370.xml"/><Relationship Id="rId9" Type="http://schemas.openxmlformats.org/officeDocument/2006/relationships/tags" Target="../tags/tag375.xml"/></Relationships>
</file>

<file path=ppt/slideLayouts/_rels/slideLayout67.xml.rels><?xml version="1.0" encoding="UTF-8" standalone="yes"?>
<Relationships xmlns="http://schemas.openxmlformats.org/package/2006/relationships"><Relationship Id="rId8" Type="http://schemas.openxmlformats.org/officeDocument/2006/relationships/tags" Target="../tags/tag390.xml"/><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image" Target="../media/image1.jpe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slideMaster" Target="../slideMasters/slideMaster7.xml"/><Relationship Id="rId5" Type="http://schemas.openxmlformats.org/officeDocument/2006/relationships/tags" Target="../tags/tag387.xml"/><Relationship Id="rId10" Type="http://schemas.openxmlformats.org/officeDocument/2006/relationships/tags" Target="../tags/tag392.xml"/><Relationship Id="rId4" Type="http://schemas.openxmlformats.org/officeDocument/2006/relationships/tags" Target="../tags/tag386.xml"/><Relationship Id="rId9" Type="http://schemas.openxmlformats.org/officeDocument/2006/relationships/tags" Target="../tags/tag391.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slideMaster" Target="../slideMasters/slideMaster7.xml"/><Relationship Id="rId5" Type="http://schemas.openxmlformats.org/officeDocument/2006/relationships/tags" Target="../tags/tag397.xml"/><Relationship Id="rId4" Type="http://schemas.openxmlformats.org/officeDocument/2006/relationships/tags" Target="../tags/tag396.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405.xml"/><Relationship Id="rId3" Type="http://schemas.openxmlformats.org/officeDocument/2006/relationships/tags" Target="../tags/tag400.xml"/><Relationship Id="rId7" Type="http://schemas.openxmlformats.org/officeDocument/2006/relationships/tags" Target="../tags/tag404.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9"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8.xml"/><Relationship Id="rId7" Type="http://schemas.openxmlformats.org/officeDocument/2006/relationships/slideMaster" Target="../slideMasters/slideMaster7.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19.xml"/><Relationship Id="rId3" Type="http://schemas.openxmlformats.org/officeDocument/2006/relationships/tags" Target="../tags/tag414.xml"/><Relationship Id="rId7" Type="http://schemas.openxmlformats.org/officeDocument/2006/relationships/tags" Target="../tags/tag418.xml"/><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 Id="rId5" Type="http://schemas.openxmlformats.org/officeDocument/2006/relationships/slideMaster" Target="../slideMasters/slideMaster7.xml"/><Relationship Id="rId4" Type="http://schemas.openxmlformats.org/officeDocument/2006/relationships/tags" Target="../tags/tag423.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slideMaster" Target="../slideMasters/slideMaster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Master" Target="../slideMasters/slideMaster7.xml"/><Relationship Id="rId5" Type="http://schemas.openxmlformats.org/officeDocument/2006/relationships/tags" Target="../tags/tag437.xml"/><Relationship Id="rId4" Type="http://schemas.openxmlformats.org/officeDocument/2006/relationships/tags" Target="../tags/tag436.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5" Type="http://schemas.openxmlformats.org/officeDocument/2006/relationships/slideMaster" Target="../slideMasters/slideMaster7.xml"/><Relationship Id="rId4" Type="http://schemas.openxmlformats.org/officeDocument/2006/relationships/tags" Target="../tags/tag441.xml"/></Relationships>
</file>

<file path=ppt/slideLayouts/_rels/slideLayout77.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jpeg"/><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slideMaster" Target="../slideMasters/slideMaster7.xml"/><Relationship Id="rId5" Type="http://schemas.openxmlformats.org/officeDocument/2006/relationships/tags" Target="../tags/tag446.xml"/><Relationship Id="rId10" Type="http://schemas.openxmlformats.org/officeDocument/2006/relationships/tags" Target="../tags/tag451.xml"/><Relationship Id="rId4" Type="http://schemas.openxmlformats.org/officeDocument/2006/relationships/tags" Target="../tags/tag445.xml"/><Relationship Id="rId9" Type="http://schemas.openxmlformats.org/officeDocument/2006/relationships/tags" Target="../tags/tag45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5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7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7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7" y="-2"/>
            <a:ext cx="9143999" cy="4542287"/>
          </a:xfrm>
          <a:prstGeom prst="rect">
            <a:avLst/>
          </a:prstGeom>
        </p:spPr>
      </p:pic>
      <p:sp>
        <p:nvSpPr>
          <p:cNvPr id="5" name="矩形 4"/>
          <p:cNvSpPr/>
          <p:nvPr>
            <p:custDataLst>
              <p:tags r:id="rId2"/>
            </p:custDataLst>
          </p:nvPr>
        </p:nvSpPr>
        <p:spPr>
          <a:xfrm>
            <a:off x="0" y="563724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6" name="等腰三角形 5"/>
          <p:cNvSpPr/>
          <p:nvPr>
            <p:custDataLst>
              <p:tags r:id="rId3"/>
            </p:custDataLst>
          </p:nvPr>
        </p:nvSpPr>
        <p:spPr>
          <a:xfrm rot="5400000" flipV="1">
            <a:off x="266304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8" name="直角三角形 7"/>
          <p:cNvSpPr/>
          <p:nvPr>
            <p:custDataLst>
              <p:tags r:id="rId5"/>
            </p:custDataLst>
          </p:nvPr>
        </p:nvSpPr>
        <p:spPr>
          <a:xfrm flipH="1">
            <a:off x="0" y="3048033"/>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2" name="标题 1"/>
          <p:cNvSpPr>
            <a:spLocks noGrp="1"/>
          </p:cNvSpPr>
          <p:nvPr>
            <p:ph type="ctrTitle" hasCustomPrompt="1"/>
            <p:custDataLst>
              <p:tags r:id="rId6"/>
            </p:custDataLst>
          </p:nvPr>
        </p:nvSpPr>
        <p:spPr>
          <a:xfrm>
            <a:off x="5000625" y="4614383"/>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3112416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3" y="952512"/>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1440934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solidFill>
                <a:srgbClr val="466424"/>
              </a:solidFill>
            </a:endParaRPr>
          </a:p>
        </p:txBody>
      </p:sp>
      <p:sp>
        <p:nvSpPr>
          <p:cNvPr id="6" name="Freeform 7"/>
          <p:cNvSpPr>
            <a:spLocks noChangeArrowheads="1"/>
          </p:cNvSpPr>
          <p:nvPr>
            <p:custDataLst>
              <p:tags r:id="rId2"/>
            </p:custDataLst>
          </p:nvPr>
        </p:nvSpPr>
        <p:spPr bwMode="auto">
          <a:xfrm>
            <a:off x="2122901"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solidFill>
                <a:srgbClr val="466424"/>
              </a:solidFill>
            </a:endParaRPr>
          </a:p>
        </p:txBody>
      </p:sp>
      <p:sp>
        <p:nvSpPr>
          <p:cNvPr id="7" name="直接连接符 11"/>
          <p:cNvSpPr>
            <a:spLocks noChangeShapeType="1"/>
          </p:cNvSpPr>
          <p:nvPr>
            <p:custDataLst>
              <p:tags r:id="rId3"/>
            </p:custDataLst>
          </p:nvPr>
        </p:nvSpPr>
        <p:spPr bwMode="auto">
          <a:xfrm>
            <a:off x="1440656" y="2790825"/>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900">
              <a:solidFill>
                <a:srgbClr val="3B561D"/>
              </a:solidFill>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01" y="3503613"/>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3" name="文本占位符 2"/>
          <p:cNvSpPr>
            <a:spLocks noGrp="1"/>
          </p:cNvSpPr>
          <p:nvPr>
            <p:ph type="body" idx="1" hasCustomPrompt="1"/>
            <p:custDataLst>
              <p:tags r:id="rId5"/>
            </p:custDataLst>
          </p:nvPr>
        </p:nvSpPr>
        <p:spPr>
          <a:xfrm>
            <a:off x="1256801" y="2856230"/>
            <a:ext cx="4098630" cy="586804"/>
          </a:xfrm>
        </p:spPr>
        <p:txBody>
          <a:bodyPr tIns="38100" rIns="76200" bIns="38100" anchor="ctr">
            <a:noAutofit/>
          </a:bodyPr>
          <a:lstStyle>
            <a:lvl1pPr marL="0" indent="0" algn="r" eaLnBrk="1" fontAlgn="base" latinLnBrk="0" hangingPunct="1">
              <a:buNone/>
              <a:defRPr kumimoji="0" lang="zh-CN" altLang="en-US" sz="3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编辑文本</a:t>
            </a:r>
          </a:p>
        </p:txBody>
      </p:sp>
      <p:sp>
        <p:nvSpPr>
          <p:cNvPr id="12" name="文本占位符 11"/>
          <p:cNvSpPr>
            <a:spLocks noGrp="1"/>
          </p:cNvSpPr>
          <p:nvPr>
            <p:ph type="body" sz="quarter" idx="13" hasCustomPrompt="1"/>
            <p:custDataLst>
              <p:tags r:id="rId6"/>
            </p:custDataLst>
          </p:nvPr>
        </p:nvSpPr>
        <p:spPr>
          <a:xfrm>
            <a:off x="1256831" y="2383625"/>
            <a:ext cx="4098600" cy="356400"/>
          </a:xfrm>
        </p:spPr>
        <p:txBody>
          <a:bodyPr anchor="b"/>
          <a:lstStyle>
            <a:lvl1pPr marL="0" indent="0" algn="r">
              <a:buNone/>
              <a:defRPr>
                <a:solidFill>
                  <a:schemeClr val="tx1"/>
                </a:solidFill>
              </a:defRPr>
            </a:lvl1pPr>
            <a:lvl2pPr marL="457200" indent="0">
              <a:buNone/>
              <a:defRPr/>
            </a:lvl2pPr>
          </a:lstStyle>
          <a:p>
            <a:pPr lvl="0"/>
            <a:r>
              <a:rPr lang="zh-CN" altLang="en-US" noProof="1"/>
              <a:t>编辑文本</a:t>
            </a:r>
          </a:p>
        </p:txBody>
      </p:sp>
      <p:sp>
        <p:nvSpPr>
          <p:cNvPr id="8" name="日期占位符 3"/>
          <p:cNvSpPr>
            <a:spLocks noGrp="1"/>
          </p:cNvSpPr>
          <p:nvPr>
            <p:ph type="dt" sz="half" idx="14"/>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9"/>
            </p:custDataLst>
          </p:nvPr>
        </p:nvSpPr>
        <p:spPr/>
        <p:txBody>
          <a:bodyPr/>
          <a:lstStyle>
            <a:lvl1pPr>
              <a:defRPr/>
            </a:lvl1pPr>
          </a:lstStyle>
          <a:p>
            <a:pPr>
              <a:defRPr/>
            </a:pPr>
            <a:fld id="{DD47DC10-9F80-47CA-9BB0-03FC4730FA4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2436629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12"/>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12"/>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28592095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41"/>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a:t>
            </a:r>
            <a:r>
              <a:rPr lang="zh-CN" altLang="en-US" noProof="1"/>
              <a:t>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41"/>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2479538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11004350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187215339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9"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12"/>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12"/>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21746374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12"/>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6" y="952503"/>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Tree>
    <p:extLst>
      <p:ext uri="{BB962C8B-B14F-4D97-AF65-F5344CB8AC3E}">
        <p14:creationId xmlns:p14="http://schemas.microsoft.com/office/powerpoint/2010/main" val="297334566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9" y="952512"/>
            <a:ext cx="8139178" cy="5388907"/>
          </a:xfrm>
        </p:spPr>
        <p:txBody>
          <a:bodyPr/>
          <a:lstStyle>
            <a:lvl1pPr>
              <a:defRPr/>
            </a:lvl1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5E5EBB0C-5A13-436A-8D2C-3DC1B1265DA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4132785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7" y="-2"/>
            <a:ext cx="9143999" cy="4542287"/>
          </a:xfrm>
          <a:prstGeom prst="rect">
            <a:avLst/>
          </a:prstGeom>
        </p:spPr>
      </p:pic>
      <p:sp>
        <p:nvSpPr>
          <p:cNvPr id="5" name="矩形 4"/>
          <p:cNvSpPr/>
          <p:nvPr>
            <p:custDataLst>
              <p:tags r:id="rId2"/>
            </p:custDataLst>
          </p:nvPr>
        </p:nvSpPr>
        <p:spPr>
          <a:xfrm>
            <a:off x="0" y="563724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6" name="等腰三角形 5"/>
          <p:cNvSpPr/>
          <p:nvPr>
            <p:custDataLst>
              <p:tags r:id="rId3"/>
            </p:custDataLst>
          </p:nvPr>
        </p:nvSpPr>
        <p:spPr>
          <a:xfrm rot="5400000" flipV="1">
            <a:off x="266304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8" name="直角三角形 7"/>
          <p:cNvSpPr/>
          <p:nvPr>
            <p:custDataLst>
              <p:tags r:id="rId5"/>
            </p:custDataLst>
          </p:nvPr>
        </p:nvSpPr>
        <p:spPr>
          <a:xfrm flipH="1">
            <a:off x="0" y="3044858"/>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noProof="1">
              <a:solidFill>
                <a:srgbClr val="FFFFFF"/>
              </a:solidFill>
              <a:cs typeface="+mn-ea"/>
            </a:endParaRPr>
          </a:p>
        </p:txBody>
      </p:sp>
      <p:sp>
        <p:nvSpPr>
          <p:cNvPr id="2" name="标题 1"/>
          <p:cNvSpPr>
            <a:spLocks noGrp="1"/>
          </p:cNvSpPr>
          <p:nvPr>
            <p:ph type="title" hasCustomPrompt="1"/>
            <p:custDataLst>
              <p:tags r:id="rId6"/>
            </p:custDataLst>
          </p:nvPr>
        </p:nvSpPr>
        <p:spPr>
          <a:xfrm>
            <a:off x="5572141" y="4290093"/>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6" y="5540731"/>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4FC38A87-77AC-48C7-9F0B-A360E0E0700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28732380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7" y="-2"/>
            <a:ext cx="9143999" cy="4542287"/>
          </a:xfrm>
          <a:prstGeom prst="rect">
            <a:avLst/>
          </a:prstGeom>
        </p:spPr>
      </p:pic>
      <p:sp>
        <p:nvSpPr>
          <p:cNvPr id="5" name="矩形 4"/>
          <p:cNvSpPr/>
          <p:nvPr>
            <p:custDataLst>
              <p:tags r:id="rId2"/>
            </p:custDataLst>
          </p:nvPr>
        </p:nvSpPr>
        <p:spPr>
          <a:xfrm>
            <a:off x="0" y="563724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8033"/>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6"/>
            </p:custDataLst>
          </p:nvPr>
        </p:nvSpPr>
        <p:spPr>
          <a:xfrm>
            <a:off x="5000625" y="4614383"/>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pPr>
              <a:defRPr/>
            </a:pPr>
            <a:fld id="{FBB8E803-4F03-477A-AB7B-BEFDF02CC1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8852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3" y="952512"/>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754E1061-E296-4B71-BB3E-92A0B19D7591}"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122377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6" name="Freeform 7"/>
          <p:cNvSpPr>
            <a:spLocks noChangeArrowheads="1"/>
          </p:cNvSpPr>
          <p:nvPr>
            <p:custDataLst>
              <p:tags r:id="rId2"/>
            </p:custDataLst>
          </p:nvPr>
        </p:nvSpPr>
        <p:spPr bwMode="auto">
          <a:xfrm>
            <a:off x="2122901"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3"/>
            </p:custDataLst>
          </p:nvPr>
        </p:nvSpPr>
        <p:spPr bwMode="auto">
          <a:xfrm>
            <a:off x="1440656" y="2975657"/>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sz="1900">
              <a:solidFill>
                <a:srgbClr val="3B561D"/>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31" y="3145189"/>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12" name="文本占位符 11"/>
          <p:cNvSpPr>
            <a:spLocks noGrp="1"/>
          </p:cNvSpPr>
          <p:nvPr>
            <p:ph type="body" sz="quarter" idx="13"/>
            <p:custDataLst>
              <p:tags r:id="rId5"/>
            </p:custDataLst>
          </p:nvPr>
        </p:nvSpPr>
        <p:spPr>
          <a:xfrm>
            <a:off x="1256831" y="2529545"/>
            <a:ext cx="4098600" cy="356400"/>
          </a:xfrm>
        </p:spPr>
        <p:txBody>
          <a:bodyPr anchor="b"/>
          <a:lstStyle>
            <a:lvl1pPr marL="0" indent="0" algn="r">
              <a:buNone/>
              <a:defRPr/>
            </a:lvl1pPr>
            <a:lvl2pPr marL="457200" indent="0">
              <a:buNone/>
              <a:defRPr/>
            </a:lvl2pPr>
          </a:lstStyle>
          <a:p>
            <a:pPr lvl="0"/>
            <a:r>
              <a:rPr lang="zh-CN" altLang="en-US" noProof="1"/>
              <a:t>单击此处编辑母版文本样式</a:t>
            </a:r>
          </a:p>
        </p:txBody>
      </p:sp>
      <p:sp>
        <p:nvSpPr>
          <p:cNvPr id="8" name="日期占位符 3"/>
          <p:cNvSpPr>
            <a:spLocks noGrp="1"/>
          </p:cNvSpPr>
          <p:nvPr>
            <p:ph type="dt" sz="half" idx="14"/>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8"/>
            </p:custDataLst>
          </p:nvPr>
        </p:nvSpPr>
        <p:spPr/>
        <p:txBody>
          <a:bodyPr/>
          <a:lstStyle>
            <a:lvl1pPr>
              <a:defRPr/>
            </a:lvl1pPr>
          </a:lstStyle>
          <a:p>
            <a:pPr>
              <a:defRPr/>
            </a:pPr>
            <a:fld id="{8A689597-3BEF-4534-BD54-EA97346CA99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0952487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12"/>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12"/>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9B2AB27-F96B-4E68-8BF3-B1FC6403FA42}"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934202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41"/>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41"/>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E90770B1-9927-4160-AE3E-5744A46BC71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525959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BACB691C-1CEC-4B5E-8651-4B8041F2C5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525036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A6D39773-4F61-4FFA-9A29-04FBEC8E84D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14155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3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9"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12"/>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12"/>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4D1961C-821A-4287-BF68-948458FE304C}"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956339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12"/>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6" y="952503"/>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3C5AC6C9-57B0-44F4-8F03-6AA55C79613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64727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9" y="952512"/>
            <a:ext cx="8139178"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299331B4-2F97-4036-BBC3-A34DBCBB2E4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7602083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7" y="-2"/>
            <a:ext cx="9143999" cy="4542287"/>
          </a:xfrm>
          <a:prstGeom prst="rect">
            <a:avLst/>
          </a:prstGeom>
        </p:spPr>
      </p:pic>
      <p:sp>
        <p:nvSpPr>
          <p:cNvPr id="5" name="矩形 4"/>
          <p:cNvSpPr/>
          <p:nvPr>
            <p:custDataLst>
              <p:tags r:id="rId2"/>
            </p:custDataLst>
          </p:nvPr>
        </p:nvSpPr>
        <p:spPr>
          <a:xfrm>
            <a:off x="0" y="563724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4858"/>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572141" y="4290093"/>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6" y="5540731"/>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B949BB40-BF8A-4A50-8C54-1FC09E81AA95}"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474007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4" y="-2"/>
            <a:ext cx="9143999" cy="4542287"/>
          </a:xfrm>
          <a:prstGeom prst="rect">
            <a:avLst/>
          </a:prstGeom>
        </p:spPr>
      </p:pic>
      <p:sp>
        <p:nvSpPr>
          <p:cNvPr id="5" name="矩形 4"/>
          <p:cNvSpPr/>
          <p:nvPr>
            <p:custDataLst>
              <p:tags r:id="rId2"/>
            </p:custDataLst>
          </p:nvPr>
        </p:nvSpPr>
        <p:spPr>
          <a:xfrm>
            <a:off x="0" y="5637240"/>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5"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8027"/>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6"/>
            </p:custDataLst>
          </p:nvPr>
        </p:nvSpPr>
        <p:spPr>
          <a:xfrm>
            <a:off x="5000625" y="4614377"/>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pPr>
              <a:defRPr/>
            </a:pPr>
            <a:fld id="{FBB8E803-4F03-477A-AB7B-BEFDF02CC1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086979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3" y="952512"/>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754E1061-E296-4B71-BB3E-92A0B19D7591}"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007932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6" name="Freeform 7"/>
          <p:cNvSpPr>
            <a:spLocks noChangeArrowheads="1"/>
          </p:cNvSpPr>
          <p:nvPr>
            <p:custDataLst>
              <p:tags r:id="rId2"/>
            </p:custDataLst>
          </p:nvPr>
        </p:nvSpPr>
        <p:spPr bwMode="auto">
          <a:xfrm>
            <a:off x="2122898"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3"/>
            </p:custDataLst>
          </p:nvPr>
        </p:nvSpPr>
        <p:spPr bwMode="auto">
          <a:xfrm>
            <a:off x="1440656" y="2975657"/>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sz="1900">
              <a:solidFill>
                <a:srgbClr val="3B561D"/>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31" y="3145189"/>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12" name="文本占位符 11"/>
          <p:cNvSpPr>
            <a:spLocks noGrp="1"/>
          </p:cNvSpPr>
          <p:nvPr>
            <p:ph type="body" sz="quarter" idx="13"/>
            <p:custDataLst>
              <p:tags r:id="rId5"/>
            </p:custDataLst>
          </p:nvPr>
        </p:nvSpPr>
        <p:spPr>
          <a:xfrm>
            <a:off x="1256831" y="2529545"/>
            <a:ext cx="4098600" cy="356400"/>
          </a:xfrm>
        </p:spPr>
        <p:txBody>
          <a:bodyPr anchor="b"/>
          <a:lstStyle>
            <a:lvl1pPr marL="0" indent="0" algn="r">
              <a:buNone/>
              <a:defRPr/>
            </a:lvl1pPr>
            <a:lvl2pPr marL="457200" indent="0">
              <a:buNone/>
              <a:defRPr/>
            </a:lvl2pPr>
          </a:lstStyle>
          <a:p>
            <a:pPr lvl="0"/>
            <a:r>
              <a:rPr lang="zh-CN" altLang="en-US" noProof="1"/>
              <a:t>单击此处编辑母版文本样式</a:t>
            </a:r>
          </a:p>
        </p:txBody>
      </p:sp>
      <p:sp>
        <p:nvSpPr>
          <p:cNvPr id="8" name="日期占位符 3"/>
          <p:cNvSpPr>
            <a:spLocks noGrp="1"/>
          </p:cNvSpPr>
          <p:nvPr>
            <p:ph type="dt" sz="half" idx="14"/>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8"/>
            </p:custDataLst>
          </p:nvPr>
        </p:nvSpPr>
        <p:spPr/>
        <p:txBody>
          <a:bodyPr/>
          <a:lstStyle>
            <a:lvl1pPr>
              <a:defRPr/>
            </a:lvl1pPr>
          </a:lstStyle>
          <a:p>
            <a:pPr>
              <a:defRPr/>
            </a:pPr>
            <a:fld id="{8A689597-3BEF-4534-BD54-EA97346CA99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4972552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12"/>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12"/>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9B2AB27-F96B-4E68-8BF3-B1FC6403FA42}"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235501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35"/>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35"/>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E90770B1-9927-4160-AE3E-5744A46BC71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664632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BACB691C-1CEC-4B5E-8651-4B8041F2C5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24435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A6D39773-4F61-4FFA-9A29-04FBEC8E84D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370080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9"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12"/>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12"/>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4D1961C-821A-4287-BF68-948458FE304C}"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4357862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12"/>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6" y="952503"/>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3C5AC6C9-57B0-44F4-8F03-6AA55C79613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452234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9" y="952512"/>
            <a:ext cx="8139178"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299331B4-2F97-4036-BBC3-A34DBCBB2E4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271156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4" y="-2"/>
            <a:ext cx="9143999" cy="4542287"/>
          </a:xfrm>
          <a:prstGeom prst="rect">
            <a:avLst/>
          </a:prstGeom>
        </p:spPr>
      </p:pic>
      <p:sp>
        <p:nvSpPr>
          <p:cNvPr id="5" name="矩形 4"/>
          <p:cNvSpPr/>
          <p:nvPr>
            <p:custDataLst>
              <p:tags r:id="rId2"/>
            </p:custDataLst>
          </p:nvPr>
        </p:nvSpPr>
        <p:spPr>
          <a:xfrm>
            <a:off x="0" y="5637240"/>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5"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4852"/>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572138" y="4290087"/>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6" y="5540725"/>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B949BB40-BF8A-4A50-8C54-1FC09E81AA95}"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617095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0" y="-2"/>
            <a:ext cx="9143999" cy="4542287"/>
          </a:xfrm>
          <a:prstGeom prst="rect">
            <a:avLst/>
          </a:prstGeom>
        </p:spPr>
      </p:pic>
      <p:sp>
        <p:nvSpPr>
          <p:cNvPr id="5" name="矩形 4"/>
          <p:cNvSpPr/>
          <p:nvPr>
            <p:custDataLst>
              <p:tags r:id="rId2"/>
            </p:custDataLst>
          </p:nvPr>
        </p:nvSpPr>
        <p:spPr>
          <a:xfrm>
            <a:off x="0" y="5637232"/>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1"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8019"/>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6"/>
            </p:custDataLst>
          </p:nvPr>
        </p:nvSpPr>
        <p:spPr>
          <a:xfrm>
            <a:off x="5000625" y="4614369"/>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pPr>
              <a:defRPr/>
            </a:pPr>
            <a:fld id="{FBB8E803-4F03-477A-AB7B-BEFDF02CC1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113053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3" y="952512"/>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754E1061-E296-4B71-BB3E-92A0B19D7591}"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103567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6" name="Freeform 7"/>
          <p:cNvSpPr>
            <a:spLocks noChangeArrowheads="1"/>
          </p:cNvSpPr>
          <p:nvPr>
            <p:custDataLst>
              <p:tags r:id="rId2"/>
            </p:custDataLst>
          </p:nvPr>
        </p:nvSpPr>
        <p:spPr bwMode="auto">
          <a:xfrm>
            <a:off x="2122894"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3"/>
            </p:custDataLst>
          </p:nvPr>
        </p:nvSpPr>
        <p:spPr bwMode="auto">
          <a:xfrm>
            <a:off x="1440656" y="2975657"/>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sz="1900">
              <a:solidFill>
                <a:srgbClr val="3B561D"/>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31" y="3145189"/>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12" name="文本占位符 11"/>
          <p:cNvSpPr>
            <a:spLocks noGrp="1"/>
          </p:cNvSpPr>
          <p:nvPr>
            <p:ph type="body" sz="quarter" idx="13"/>
            <p:custDataLst>
              <p:tags r:id="rId5"/>
            </p:custDataLst>
          </p:nvPr>
        </p:nvSpPr>
        <p:spPr>
          <a:xfrm>
            <a:off x="1256831" y="2529545"/>
            <a:ext cx="4098600" cy="356400"/>
          </a:xfrm>
        </p:spPr>
        <p:txBody>
          <a:bodyPr anchor="b"/>
          <a:lstStyle>
            <a:lvl1pPr marL="0" indent="0" algn="r">
              <a:buNone/>
              <a:defRPr/>
            </a:lvl1pPr>
            <a:lvl2pPr marL="457200" indent="0">
              <a:buNone/>
              <a:defRPr/>
            </a:lvl2pPr>
          </a:lstStyle>
          <a:p>
            <a:pPr lvl="0"/>
            <a:r>
              <a:rPr lang="zh-CN" altLang="en-US" noProof="1"/>
              <a:t>单击此处编辑母版文本样式</a:t>
            </a:r>
          </a:p>
        </p:txBody>
      </p:sp>
      <p:sp>
        <p:nvSpPr>
          <p:cNvPr id="8" name="日期占位符 3"/>
          <p:cNvSpPr>
            <a:spLocks noGrp="1"/>
          </p:cNvSpPr>
          <p:nvPr>
            <p:ph type="dt" sz="half" idx="14"/>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8"/>
            </p:custDataLst>
          </p:nvPr>
        </p:nvSpPr>
        <p:spPr/>
        <p:txBody>
          <a:bodyPr/>
          <a:lstStyle>
            <a:lvl1pPr>
              <a:defRPr/>
            </a:lvl1pPr>
          </a:lstStyle>
          <a:p>
            <a:pPr>
              <a:defRPr/>
            </a:pPr>
            <a:fld id="{8A689597-3BEF-4534-BD54-EA97346CA99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317201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12"/>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12"/>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9B2AB27-F96B-4E68-8BF3-B1FC6403FA42}"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3042227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27"/>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27"/>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E90770B1-9927-4160-AE3E-5744A46BC71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13600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4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4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BACB691C-1CEC-4B5E-8651-4B8041F2C5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1256187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A6D39773-4F61-4FFA-9A29-04FBEC8E84D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428829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9"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12"/>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12"/>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4D1961C-821A-4287-BF68-948458FE304C}"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069806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12"/>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6" y="952503"/>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3C5AC6C9-57B0-44F4-8F03-6AA55C79613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2628909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9" y="952512"/>
            <a:ext cx="8139178"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299331B4-2F97-4036-BBC3-A34DBCBB2E4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60890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0" y="-2"/>
            <a:ext cx="9143999" cy="4542287"/>
          </a:xfrm>
          <a:prstGeom prst="rect">
            <a:avLst/>
          </a:prstGeom>
        </p:spPr>
      </p:pic>
      <p:sp>
        <p:nvSpPr>
          <p:cNvPr id="5" name="矩形 4"/>
          <p:cNvSpPr/>
          <p:nvPr>
            <p:custDataLst>
              <p:tags r:id="rId2"/>
            </p:custDataLst>
          </p:nvPr>
        </p:nvSpPr>
        <p:spPr>
          <a:xfrm>
            <a:off x="0" y="5637232"/>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41"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4844"/>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572134" y="4290079"/>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6" y="5540717"/>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B949BB40-BF8A-4A50-8C54-1FC09E81AA95}"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331744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7" y="-2"/>
            <a:ext cx="9143999" cy="4542287"/>
          </a:xfrm>
          <a:prstGeom prst="rect">
            <a:avLst/>
          </a:prstGeom>
        </p:spPr>
      </p:pic>
      <p:sp>
        <p:nvSpPr>
          <p:cNvPr id="5" name="矩形 4"/>
          <p:cNvSpPr/>
          <p:nvPr>
            <p:custDataLst>
              <p:tags r:id="rId2"/>
            </p:custDataLst>
          </p:nvPr>
        </p:nvSpPr>
        <p:spPr>
          <a:xfrm>
            <a:off x="0" y="563722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3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8013"/>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6"/>
            </p:custDataLst>
          </p:nvPr>
        </p:nvSpPr>
        <p:spPr>
          <a:xfrm>
            <a:off x="5000625" y="4614363"/>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pPr>
              <a:defRPr/>
            </a:pPr>
            <a:fld id="{FBB8E803-4F03-477A-AB7B-BEFDF02CC1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9469620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3" y="952512"/>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754E1061-E296-4B71-BB3E-92A0B19D7591}"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8439922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6" name="Freeform 7"/>
          <p:cNvSpPr>
            <a:spLocks noChangeArrowheads="1"/>
          </p:cNvSpPr>
          <p:nvPr>
            <p:custDataLst>
              <p:tags r:id="rId2"/>
            </p:custDataLst>
          </p:nvPr>
        </p:nvSpPr>
        <p:spPr bwMode="auto">
          <a:xfrm>
            <a:off x="2122891"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3"/>
            </p:custDataLst>
          </p:nvPr>
        </p:nvSpPr>
        <p:spPr bwMode="auto">
          <a:xfrm>
            <a:off x="1440656" y="2975657"/>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sz="1900">
              <a:solidFill>
                <a:srgbClr val="3B561D"/>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31" y="3145189"/>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12" name="文本占位符 11"/>
          <p:cNvSpPr>
            <a:spLocks noGrp="1"/>
          </p:cNvSpPr>
          <p:nvPr>
            <p:ph type="body" sz="quarter" idx="13"/>
            <p:custDataLst>
              <p:tags r:id="rId5"/>
            </p:custDataLst>
          </p:nvPr>
        </p:nvSpPr>
        <p:spPr>
          <a:xfrm>
            <a:off x="1256831" y="2529545"/>
            <a:ext cx="4098600" cy="356400"/>
          </a:xfrm>
        </p:spPr>
        <p:txBody>
          <a:bodyPr anchor="b"/>
          <a:lstStyle>
            <a:lvl1pPr marL="0" indent="0" algn="r">
              <a:buNone/>
              <a:defRPr/>
            </a:lvl1pPr>
            <a:lvl2pPr marL="457200" indent="0">
              <a:buNone/>
              <a:defRPr/>
            </a:lvl2pPr>
          </a:lstStyle>
          <a:p>
            <a:pPr lvl="0"/>
            <a:r>
              <a:rPr lang="zh-CN" altLang="en-US" noProof="1"/>
              <a:t>单击此处编辑母版文本样式</a:t>
            </a:r>
          </a:p>
        </p:txBody>
      </p:sp>
      <p:sp>
        <p:nvSpPr>
          <p:cNvPr id="8" name="日期占位符 3"/>
          <p:cNvSpPr>
            <a:spLocks noGrp="1"/>
          </p:cNvSpPr>
          <p:nvPr>
            <p:ph type="dt" sz="half" idx="14"/>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8"/>
            </p:custDataLst>
          </p:nvPr>
        </p:nvSpPr>
        <p:spPr/>
        <p:txBody>
          <a:bodyPr/>
          <a:lstStyle>
            <a:lvl1pPr>
              <a:defRPr/>
            </a:lvl1pPr>
          </a:lstStyle>
          <a:p>
            <a:pPr>
              <a:defRPr/>
            </a:pPr>
            <a:fld id="{8A689597-3BEF-4534-BD54-EA97346CA99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3265310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12"/>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12"/>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9B2AB27-F96B-4E68-8BF3-B1FC6403FA42}"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6687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3"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21"/>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21"/>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E90770B1-9927-4160-AE3E-5744A46BC71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370477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BACB691C-1CEC-4B5E-8651-4B8041F2C5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8126498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A6D39773-4F61-4FFA-9A29-04FBEC8E84D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7038415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9"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12"/>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12"/>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4D1961C-821A-4287-BF68-948458FE304C}"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4600211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12"/>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6" y="952503"/>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3C5AC6C9-57B0-44F4-8F03-6AA55C79613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8592196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9" y="952512"/>
            <a:ext cx="8139178"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299331B4-2F97-4036-BBC3-A34DBCBB2E4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9085919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7" y="-2"/>
            <a:ext cx="9143999" cy="4542287"/>
          </a:xfrm>
          <a:prstGeom prst="rect">
            <a:avLst/>
          </a:prstGeom>
        </p:spPr>
      </p:pic>
      <p:sp>
        <p:nvSpPr>
          <p:cNvPr id="5" name="矩形 4"/>
          <p:cNvSpPr/>
          <p:nvPr>
            <p:custDataLst>
              <p:tags r:id="rId2"/>
            </p:custDataLst>
          </p:nvPr>
        </p:nvSpPr>
        <p:spPr>
          <a:xfrm>
            <a:off x="0" y="5637226"/>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38"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4838"/>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572131" y="4290073"/>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6" y="5540711"/>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B949BB40-BF8A-4A50-8C54-1FC09E81AA95}"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8242319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 y="-2"/>
            <a:ext cx="9143999" cy="4542287"/>
          </a:xfrm>
          <a:prstGeom prst="rect">
            <a:avLst/>
          </a:prstGeom>
        </p:spPr>
      </p:pic>
      <p:sp>
        <p:nvSpPr>
          <p:cNvPr id="5" name="矩形 4"/>
          <p:cNvSpPr/>
          <p:nvPr>
            <p:custDataLst>
              <p:tags r:id="rId2"/>
            </p:custDataLst>
          </p:nvPr>
        </p:nvSpPr>
        <p:spPr>
          <a:xfrm>
            <a:off x="0" y="5637214"/>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32"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8001"/>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6"/>
            </p:custDataLst>
          </p:nvPr>
        </p:nvSpPr>
        <p:spPr>
          <a:xfrm>
            <a:off x="5000625" y="4614351"/>
            <a:ext cx="40767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5000625" y="5739996"/>
            <a:ext cx="40767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4"/>
          <p:cNvSpPr>
            <a:spLocks noGrp="1"/>
          </p:cNvSpPr>
          <p:nvPr>
            <p:ph type="ftr" sz="quarter" idx="11"/>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5"/>
          <p:cNvSpPr>
            <a:spLocks noGrp="1"/>
          </p:cNvSpPr>
          <p:nvPr>
            <p:ph type="sldNum" sz="quarter" idx="12"/>
            <p:custDataLst>
              <p:tags r:id="rId10"/>
            </p:custDataLst>
          </p:nvPr>
        </p:nvSpPr>
        <p:spPr/>
        <p:txBody>
          <a:bodyPr/>
          <a:lstStyle>
            <a:lvl1pPr>
              <a:defRPr/>
            </a:lvl1pPr>
          </a:lstStyle>
          <a:p>
            <a:pPr>
              <a:defRPr/>
            </a:pPr>
            <a:fld id="{FBB8E803-4F03-477A-AB7B-BEFDF02CC1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0436469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2" y="952509"/>
            <a:ext cx="8139178"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754E1061-E296-4B71-BB3E-92A0B19D7591}"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6897641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3744516"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6" name="Freeform 7"/>
          <p:cNvSpPr>
            <a:spLocks noChangeArrowheads="1"/>
          </p:cNvSpPr>
          <p:nvPr>
            <p:custDataLst>
              <p:tags r:id="rId2"/>
            </p:custDataLst>
          </p:nvPr>
        </p:nvSpPr>
        <p:spPr bwMode="auto">
          <a:xfrm>
            <a:off x="2122885" y="4400550"/>
            <a:ext cx="7021115"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a:solidFill>
                <a:srgbClr val="466424"/>
              </a:solidFill>
              <a:latin typeface="微软雅黑" panose="020B0503020204020204" charset="-122"/>
              <a:cs typeface="微软雅黑" panose="020B0503020204020204" charset="-122"/>
            </a:endParaRPr>
          </a:p>
        </p:txBody>
      </p:sp>
      <p:sp>
        <p:nvSpPr>
          <p:cNvPr id="7" name="直接连接符 11"/>
          <p:cNvSpPr>
            <a:spLocks noChangeShapeType="1"/>
          </p:cNvSpPr>
          <p:nvPr>
            <p:custDataLst>
              <p:tags r:id="rId3"/>
            </p:custDataLst>
          </p:nvPr>
        </p:nvSpPr>
        <p:spPr bwMode="auto">
          <a:xfrm>
            <a:off x="1440656" y="2975657"/>
            <a:ext cx="3914775"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defRPr/>
            </a:pPr>
            <a:endParaRPr lang="zh-CN" altLang="en-US" sz="1900">
              <a:solidFill>
                <a:srgbClr val="3B561D"/>
              </a:solidFill>
              <a:latin typeface="微软雅黑" panose="020B0503020204020204" charset="-122"/>
              <a:cs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4"/>
            </p:custDataLst>
          </p:nvPr>
        </p:nvSpPr>
        <p:spPr>
          <a:xfrm>
            <a:off x="1256831" y="3145189"/>
            <a:ext cx="409863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12" name="文本占位符 11"/>
          <p:cNvSpPr>
            <a:spLocks noGrp="1"/>
          </p:cNvSpPr>
          <p:nvPr>
            <p:ph type="body" sz="quarter" idx="13"/>
            <p:custDataLst>
              <p:tags r:id="rId5"/>
            </p:custDataLst>
          </p:nvPr>
        </p:nvSpPr>
        <p:spPr>
          <a:xfrm>
            <a:off x="1256831" y="2529545"/>
            <a:ext cx="4098600" cy="356400"/>
          </a:xfrm>
        </p:spPr>
        <p:txBody>
          <a:bodyPr anchor="b"/>
          <a:lstStyle>
            <a:lvl1pPr marL="0" indent="0" algn="r">
              <a:buNone/>
              <a:defRPr/>
            </a:lvl1pPr>
            <a:lvl2pPr marL="457200" indent="0">
              <a:buNone/>
              <a:defRPr/>
            </a:lvl2pPr>
          </a:lstStyle>
          <a:p>
            <a:pPr lvl="0"/>
            <a:r>
              <a:rPr lang="zh-CN" altLang="en-US" noProof="1"/>
              <a:t>单击此处编辑母版文本样式</a:t>
            </a:r>
          </a:p>
        </p:txBody>
      </p:sp>
      <p:sp>
        <p:nvSpPr>
          <p:cNvPr id="8" name="日期占位符 3"/>
          <p:cNvSpPr>
            <a:spLocks noGrp="1"/>
          </p:cNvSpPr>
          <p:nvPr>
            <p:ph type="dt" sz="half" idx="14"/>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9" name="页脚占位符 4"/>
          <p:cNvSpPr>
            <a:spLocks noGrp="1"/>
          </p:cNvSpPr>
          <p:nvPr>
            <p:ph type="ftr" sz="quarter" idx="15"/>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10" name="灯片编号占位符 5"/>
          <p:cNvSpPr>
            <a:spLocks noGrp="1"/>
          </p:cNvSpPr>
          <p:nvPr>
            <p:ph type="sldNum" sz="quarter" idx="16"/>
            <p:custDataLst>
              <p:tags r:id="rId8"/>
            </p:custDataLst>
          </p:nvPr>
        </p:nvSpPr>
        <p:spPr/>
        <p:txBody>
          <a:bodyPr/>
          <a:lstStyle>
            <a:lvl1pPr>
              <a:defRPr/>
            </a:lvl1pPr>
          </a:lstStyle>
          <a:p>
            <a:pPr>
              <a:defRPr/>
            </a:pPr>
            <a:fld id="{8A689597-3BEF-4534-BD54-EA97346CA99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188743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7" y="952509"/>
            <a:ext cx="396243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09"/>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9B2AB27-F96B-4E68-8BF3-B1FC6403FA42}"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250984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7" y="952509"/>
            <a:ext cx="396243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2" y="952509"/>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4676812" y="1406525"/>
            <a:ext cx="396243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endParaRPr lang="zh-CN" altLang="en-US">
              <a:solidFill>
                <a:srgbClr val="466424">
                  <a:tint val="75000"/>
                </a:srgbClr>
              </a:solidFill>
            </a:endParaRPr>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solidFill>
                <a:srgbClr val="466424">
                  <a:tint val="75000"/>
                </a:srgbClr>
              </a:solidFill>
            </a:endParaRPr>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E90770B1-9927-4160-AE3E-5744A46BC710}"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382255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BACB691C-1CEC-4B5E-8651-4B8041F2C51E}"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4332534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endParaRPr lang="zh-CN" altLang="en-US">
              <a:solidFill>
                <a:srgbClr val="466424">
                  <a:tint val="75000"/>
                </a:srgbClr>
              </a:solidFill>
            </a:endParaRPr>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A6D39773-4F61-4FFA-9A29-04FBEC8E84DB}"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7043413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7" y="952509"/>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09"/>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solidFill>
                <a:srgbClr val="466424">
                  <a:tint val="75000"/>
                </a:srgbClr>
              </a:solidFill>
            </a:endParaRPr>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4D1961C-821A-4287-BF68-948458FE304C}"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9950824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9"/>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4" y="952501"/>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3C5AC6C9-57B0-44F4-8F03-6AA55C796133}"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7066087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8" y="952509"/>
            <a:ext cx="8139178"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solidFill>
                <a:srgbClr val="466424">
                  <a:tint val="75000"/>
                </a:srgbClr>
              </a:solidFill>
            </a:endParaRPr>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solidFill>
                <a:srgbClr val="466424">
                  <a:tint val="75000"/>
                </a:srgbClr>
              </a:solidFill>
            </a:endParaRPr>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299331B4-2F97-4036-BBC3-A34DBCBB2E47}"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25304561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 y="-2"/>
            <a:ext cx="9143999" cy="4542287"/>
          </a:xfrm>
          <a:prstGeom prst="rect">
            <a:avLst/>
          </a:prstGeom>
        </p:spPr>
      </p:pic>
      <p:sp>
        <p:nvSpPr>
          <p:cNvPr id="5" name="矩形 4"/>
          <p:cNvSpPr/>
          <p:nvPr>
            <p:custDataLst>
              <p:tags r:id="rId2"/>
            </p:custDataLst>
          </p:nvPr>
        </p:nvSpPr>
        <p:spPr>
          <a:xfrm>
            <a:off x="0" y="5637214"/>
            <a:ext cx="9144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6" name="等腰三角形 5"/>
          <p:cNvSpPr/>
          <p:nvPr>
            <p:custDataLst>
              <p:tags r:id="rId3"/>
            </p:custDataLst>
          </p:nvPr>
        </p:nvSpPr>
        <p:spPr>
          <a:xfrm rot="5400000" flipV="1">
            <a:off x="2663032" y="377032"/>
            <a:ext cx="3817937" cy="9144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7" name="直角三角形 6"/>
          <p:cNvSpPr/>
          <p:nvPr>
            <p:custDataLst>
              <p:tags r:id="rId4"/>
            </p:custDataLst>
          </p:nvPr>
        </p:nvSpPr>
        <p:spPr>
          <a:xfrm>
            <a:off x="0" y="3621088"/>
            <a:ext cx="9144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8" name="直角三角形 7"/>
          <p:cNvSpPr/>
          <p:nvPr>
            <p:custDataLst>
              <p:tags r:id="rId5"/>
            </p:custDataLst>
          </p:nvPr>
        </p:nvSpPr>
        <p:spPr>
          <a:xfrm flipH="1">
            <a:off x="0" y="3044826"/>
            <a:ext cx="9144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2400" noProof="1">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572125" y="4290061"/>
            <a:ext cx="3319463"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5572124" y="5540699"/>
            <a:ext cx="3319358"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solidFill>
                <a:srgbClr val="466424">
                  <a:tint val="75000"/>
                </a:srgbClr>
              </a:solidFill>
            </a:endParaRPr>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solidFill>
                <a:srgbClr val="466424">
                  <a:tint val="75000"/>
                </a:srgbClr>
              </a:solidFill>
            </a:endParaRPr>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B949BB40-BF8A-4A50-8C54-1FC09E81AA95}" type="slidenum">
              <a:rPr lang="zh-CN" altLang="en-US">
                <a:solidFill>
                  <a:srgbClr val="466424">
                    <a:tint val="75000"/>
                  </a:srgbClr>
                </a:solidFill>
              </a:rPr>
              <a:pPr>
                <a:defRPr/>
              </a:pPr>
              <a:t>‹#›</a:t>
            </a:fld>
            <a:endParaRPr lang="zh-CN" altLang="en-US">
              <a:solidFill>
                <a:srgbClr val="466424">
                  <a:tint val="75000"/>
                </a:srgbClr>
              </a:solidFill>
            </a:endParaRPr>
          </a:p>
        </p:txBody>
      </p:sp>
    </p:spTree>
    <p:extLst>
      <p:ext uri="{BB962C8B-B14F-4D97-AF65-F5344CB8AC3E}">
        <p14:creationId xmlns:p14="http://schemas.microsoft.com/office/powerpoint/2010/main" val="74358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8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1.xml"/><Relationship Id="rId2" Type="http://schemas.openxmlformats.org/officeDocument/2006/relationships/slideLayout" Target="../slideLayouts/slideLayout24.xml"/><Relationship Id="rId16" Type="http://schemas.openxmlformats.org/officeDocument/2006/relationships/tags" Target="../tags/tag80.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79.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7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56.xml"/><Relationship Id="rId2" Type="http://schemas.openxmlformats.org/officeDocument/2006/relationships/slideLayout" Target="../slideLayouts/slideLayout35.xml"/><Relationship Id="rId16" Type="http://schemas.openxmlformats.org/officeDocument/2006/relationships/tags" Target="../tags/tag15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5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27.xml"/><Relationship Id="rId18" Type="http://schemas.openxmlformats.org/officeDocument/2006/relationships/tags" Target="../tags/tag23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31.xml"/><Relationship Id="rId2" Type="http://schemas.openxmlformats.org/officeDocument/2006/relationships/slideLayout" Target="../slideLayouts/slideLayout46.xml"/><Relationship Id="rId16" Type="http://schemas.openxmlformats.org/officeDocument/2006/relationships/tags" Target="../tags/tag23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2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02.xml"/><Relationship Id="rId18" Type="http://schemas.openxmlformats.org/officeDocument/2006/relationships/tags" Target="../tags/tag30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06.xml"/><Relationship Id="rId2" Type="http://schemas.openxmlformats.org/officeDocument/2006/relationships/slideLayout" Target="../slideLayouts/slideLayout57.xml"/><Relationship Id="rId16" Type="http://schemas.openxmlformats.org/officeDocument/2006/relationships/tags" Target="../tags/tag30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0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77.xml"/><Relationship Id="rId18" Type="http://schemas.openxmlformats.org/officeDocument/2006/relationships/tags" Target="../tags/tag382.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81.xml"/><Relationship Id="rId2" Type="http://schemas.openxmlformats.org/officeDocument/2006/relationships/slideLayout" Target="../slideLayouts/slideLayout68.xml"/><Relationship Id="rId16" Type="http://schemas.openxmlformats.org/officeDocument/2006/relationships/tags" Target="../tags/tag380.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79.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8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2023/9/4</a:t>
            </a:fld>
            <a:endParaRPr lang="zh-CN" altLang="en-US"/>
          </a:p>
        </p:txBody>
      </p:sp>
      <p:sp>
        <p:nvSpPr>
          <p:cNvPr id="5" name="页脚占位符 4"/>
          <p:cNvSpPr>
            <a:spLocks noGrp="1"/>
          </p:cNvSpPr>
          <p:nvPr>
            <p:ph type="ftr" sz="quarter" idx="3"/>
          </p:nvPr>
        </p:nvSpPr>
        <p:spPr>
          <a:xfrm>
            <a:off x="3124200" y="635638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8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60"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p>
        </p:txBody>
      </p:sp>
      <p:sp>
        <p:nvSpPr>
          <p:cNvPr id="1027" name="文本占位符 2"/>
          <p:cNvSpPr>
            <a:spLocks noGrp="1" noChangeArrowheads="1"/>
          </p:cNvSpPr>
          <p:nvPr>
            <p:ph type="body" idx="9"/>
            <p:custDataLst>
              <p:tags r:id="rId14"/>
            </p:custDataLst>
          </p:nvPr>
        </p:nvSpPr>
        <p:spPr bwMode="auto">
          <a:xfrm>
            <a:off x="502460"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8" y="6350033"/>
            <a:ext cx="2025254" cy="315913"/>
          </a:xfrm>
          <a:prstGeom prst="rect">
            <a:avLst/>
          </a:prstGeom>
        </p:spPr>
        <p:txBody>
          <a:bodyPr vert="horz" lIns="91440" tIns="45720" rIns="91440" bIns="45720" rtlCol="0" anchor="ctr">
            <a:normAutofit/>
          </a:bodyPr>
          <a:lstStyle>
            <a:lvl1pPr algn="l">
              <a:defRPr sz="1200" noProof="1">
                <a:solidFill>
                  <a:schemeClr val="tx1">
                    <a:tint val="75000"/>
                  </a:schemeClr>
                </a:solidFill>
                <a:ea typeface="微软雅黑" panose="020B0503020204020204" charset="-122"/>
              </a:defRPr>
            </a:lvl1pPr>
          </a:lstStyle>
          <a:p>
            <a:fld id="{D997B5FA-0921-464F-AAE1-844C04324D75}" type="datetimeFigureOut">
              <a:rPr lang="zh-CN" altLang="en-US" smtClean="0">
                <a:solidFill>
                  <a:srgbClr val="466424">
                    <a:tint val="75000"/>
                  </a:srgbClr>
                </a:solidFill>
              </a:rPr>
              <a:pPr/>
              <a:t>2023/9/4</a:t>
            </a:fld>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307" y="6350033"/>
            <a:ext cx="2969419"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1" y="6350033"/>
            <a:ext cx="2025254" cy="315913"/>
          </a:xfrm>
          <a:prstGeom prst="rect">
            <a:avLst/>
          </a:prstGeom>
        </p:spPr>
        <p:txBody>
          <a:bodyPr vert="horz" lIns="91440" tIns="45720" rIns="91440" bIns="45720" rtlCol="0" anchor="ctr">
            <a:normAutofit/>
          </a:bodyPr>
          <a:lstStyle>
            <a:lvl1pPr algn="r">
              <a:defRPr sz="1200" noProof="1">
                <a:solidFill>
                  <a:schemeClr val="tx1">
                    <a:tint val="75000"/>
                  </a:schemeClr>
                </a:solidFill>
                <a:ea typeface="微软雅黑" panose="020B0503020204020204" charset="-122"/>
              </a:defRPr>
            </a:lvl1pPr>
          </a:lstStyle>
          <a:p>
            <a:fld id="{565CE74E-AB26-4998-AD42-012C4C1AD076}" type="slidenum">
              <a:rPr lang="zh-CN" altLang="en-US" smtClean="0">
                <a:solidFill>
                  <a:srgbClr val="466424">
                    <a:tint val="75000"/>
                  </a:srgbClr>
                </a:solidFill>
              </a: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FFFF"/>
              </a:solidFill>
            </a:endParaRPr>
          </a:p>
        </p:txBody>
      </p:sp>
    </p:spTree>
    <p:extLst>
      <p:ext uri="{BB962C8B-B14F-4D97-AF65-F5344CB8AC3E}">
        <p14:creationId xmlns:p14="http://schemas.microsoft.com/office/powerpoint/2010/main" val="1506721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60"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60"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8" y="6350033"/>
            <a:ext cx="2025254"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307" y="6350033"/>
            <a:ext cx="2969419"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1" y="6350033"/>
            <a:ext cx="2025254"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solidFill>
                  <a:srgbClr val="466424">
                    <a:tint val="75000"/>
                  </a:srgbClr>
                </a:solidFill>
              </a:rPr>
              <a:pPr>
                <a:def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noProof="1">
              <a:solidFill>
                <a:srgbClr val="FFFFFF"/>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263055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57"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57"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8" y="6350027"/>
            <a:ext cx="2025254"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304" y="6350027"/>
            <a:ext cx="2969419"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1" y="6350027"/>
            <a:ext cx="2025254"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solidFill>
                  <a:srgbClr val="466424">
                    <a:tint val="75000"/>
                  </a:srgbClr>
                </a:solidFill>
              </a:rPr>
              <a:pPr>
                <a:def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noProof="1">
              <a:solidFill>
                <a:srgbClr val="FFFFFF"/>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3594182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53"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53"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8" y="6350019"/>
            <a:ext cx="2025254"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300" y="6350019"/>
            <a:ext cx="2969419"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1" y="6350019"/>
            <a:ext cx="2025254"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solidFill>
                  <a:srgbClr val="466424">
                    <a:tint val="75000"/>
                  </a:srgbClr>
                </a:solidFill>
              </a:rPr>
              <a:pPr>
                <a:def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noProof="1">
              <a:solidFill>
                <a:srgbClr val="FFFFFF"/>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2525088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50"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50"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8" y="6350013"/>
            <a:ext cx="2025254"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297" y="6350013"/>
            <a:ext cx="2969419"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1" y="6350013"/>
            <a:ext cx="2025254"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solidFill>
                  <a:srgbClr val="466424">
                    <a:tint val="75000"/>
                  </a:srgbClr>
                </a:solidFill>
              </a:rPr>
              <a:pPr>
                <a:def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noProof="1">
              <a:solidFill>
                <a:srgbClr val="FFFFFF"/>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0135499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6" y="6350001"/>
            <a:ext cx="2025254" cy="315913"/>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5" name="页脚占位符 4"/>
          <p:cNvSpPr>
            <a:spLocks noGrp="1"/>
          </p:cNvSpPr>
          <p:nvPr>
            <p:ph type="ftr" sz="quarter" idx="3"/>
            <p:custDataLst>
              <p:tags r:id="rId16"/>
            </p:custDataLst>
          </p:nvPr>
        </p:nvSpPr>
        <p:spPr>
          <a:xfrm>
            <a:off x="3087291" y="6350001"/>
            <a:ext cx="2969419" cy="315913"/>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solidFill>
                <a:srgbClr val="466424">
                  <a:tint val="75000"/>
                </a:srgbClr>
              </a:solidFill>
            </a:endParaRPr>
          </a:p>
        </p:txBody>
      </p:sp>
      <p:sp>
        <p:nvSpPr>
          <p:cNvPr id="6" name="灯片编号占位符 5"/>
          <p:cNvSpPr>
            <a:spLocks noGrp="1"/>
          </p:cNvSpPr>
          <p:nvPr>
            <p:ph type="sldNum" sz="quarter" idx="4"/>
            <p:custDataLst>
              <p:tags r:id="rId17"/>
            </p:custDataLst>
          </p:nvPr>
        </p:nvSpPr>
        <p:spPr>
          <a:xfrm>
            <a:off x="6457950" y="6350001"/>
            <a:ext cx="2025254" cy="315913"/>
          </a:xfrm>
          <a:prstGeom prst="rect">
            <a:avLst/>
          </a:prstGeom>
        </p:spPr>
        <p:txBody>
          <a:bodyPr vert="horz" lIns="91440" tIns="45720" rIns="91440" bIns="45720" rtlCol="0" anchor="ctr">
            <a:normAutofit/>
          </a:bodyPr>
          <a:lstStyle>
            <a:lvl1pPr algn="r" eaLnBrk="1" hangingPunct="1">
              <a:buFont typeface="Arial" panose="020B0604020202020204" pitchFamily="34" charset="0"/>
              <a:buNone/>
              <a:defRPr sz="1200" noProof="1">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42381FED-4ECE-4691-9249-13B6988D9345}" type="slidenum">
              <a:rPr lang="zh-CN" altLang="en-US">
                <a:solidFill>
                  <a:srgbClr val="466424">
                    <a:tint val="75000"/>
                  </a:srgbClr>
                </a:solidFill>
              </a:rPr>
              <a:pPr>
                <a:defRPr/>
              </a:pPr>
              <a:t>‹#›</a:t>
            </a:fld>
            <a:endParaRPr lang="zh-CN" altLang="en-US">
              <a:solidFill>
                <a:srgbClr val="466424">
                  <a:tint val="75000"/>
                </a:srgbClr>
              </a:solidFill>
            </a:endParaRPr>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noProof="1">
              <a:solidFill>
                <a:srgbClr val="FFFFFF"/>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8815288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502.xml"/><Relationship Id="rId7" Type="http://schemas.openxmlformats.org/officeDocument/2006/relationships/tags" Target="../tags/tag506.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tags" Target="../tags/tag505.xml"/><Relationship Id="rId5" Type="http://schemas.openxmlformats.org/officeDocument/2006/relationships/tags" Target="../tags/tag504.xml"/><Relationship Id="rId4" Type="http://schemas.openxmlformats.org/officeDocument/2006/relationships/tags" Target="../tags/tag503.xml"/><Relationship Id="rId9"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notesSlide" Target="../notesSlides/notesSlide10.xml"/><Relationship Id="rId5" Type="http://schemas.openxmlformats.org/officeDocument/2006/relationships/slideLayout" Target="../slideLayouts/slideLayout58.xml"/><Relationship Id="rId4" Type="http://schemas.openxmlformats.org/officeDocument/2006/relationships/tags" Target="../tags/tag5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513.xml"/><Relationship Id="rId7" Type="http://schemas.openxmlformats.org/officeDocument/2006/relationships/tags" Target="../tags/tag517.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 Id="rId6" Type="http://schemas.openxmlformats.org/officeDocument/2006/relationships/notesSlide" Target="../notesSlides/notesSlide12.xml"/><Relationship Id="rId5" Type="http://schemas.openxmlformats.org/officeDocument/2006/relationships/slideLayout" Target="../slideLayouts/slideLayout58.xml"/><Relationship Id="rId4" Type="http://schemas.openxmlformats.org/officeDocument/2006/relationships/tags" Target="../tags/tag52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524.xml"/><Relationship Id="rId7" Type="http://schemas.openxmlformats.org/officeDocument/2006/relationships/tags" Target="../tags/tag528.xml"/><Relationship Id="rId2" Type="http://schemas.openxmlformats.org/officeDocument/2006/relationships/tags" Target="../tags/tag523.xml"/><Relationship Id="rId1" Type="http://schemas.openxmlformats.org/officeDocument/2006/relationships/tags" Target="../tags/tag522.xml"/><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tags" Target="../tags/tag525.xml"/><Relationship Id="rId9"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 Id="rId6" Type="http://schemas.openxmlformats.org/officeDocument/2006/relationships/notesSlide" Target="../notesSlides/notesSlide1.xml"/><Relationship Id="rId5" Type="http://schemas.openxmlformats.org/officeDocument/2006/relationships/slideLayout" Target="../slideLayouts/slideLayout25.xml"/><Relationship Id="rId4" Type="http://schemas.openxmlformats.org/officeDocument/2006/relationships/tags" Target="../tags/tag455.xml"/></Relationships>
</file>

<file path=ppt/slides/_rels/slide3.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image" Target="../media/image2.png"/><Relationship Id="rId5" Type="http://schemas.openxmlformats.org/officeDocument/2006/relationships/tags" Target="../tags/tag460.xml"/><Relationship Id="rId10" Type="http://schemas.openxmlformats.org/officeDocument/2006/relationships/notesSlide" Target="../notesSlides/notesSlide2.xml"/><Relationship Id="rId4" Type="http://schemas.openxmlformats.org/officeDocument/2006/relationships/tags" Target="../tags/tag459.xml"/><Relationship Id="rId9"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66.xml"/><Relationship Id="rId7" Type="http://schemas.openxmlformats.org/officeDocument/2006/relationships/notesSlide" Target="../notesSlides/notesSlide3.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slideLayout" Target="../slideLayouts/slideLayout51.xml"/><Relationship Id="rId5" Type="http://schemas.openxmlformats.org/officeDocument/2006/relationships/tags" Target="../tags/tag468.xml"/><Relationship Id="rId4" Type="http://schemas.openxmlformats.org/officeDocument/2006/relationships/tags" Target="../tags/tag467.xml"/></Relationships>
</file>

<file path=ppt/slides/_rels/slide5.xml.rels><?xml version="1.0" encoding="UTF-8" standalone="yes"?>
<Relationships xmlns="http://schemas.openxmlformats.org/package/2006/relationships"><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4.xml"/><Relationship Id="rId5" Type="http://schemas.openxmlformats.org/officeDocument/2006/relationships/slideLayout" Target="../slideLayouts/slideLayout58.xml"/><Relationship Id="rId4" Type="http://schemas.openxmlformats.org/officeDocument/2006/relationships/tags" Target="../tags/tag47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475.xml"/><Relationship Id="rId7" Type="http://schemas.openxmlformats.org/officeDocument/2006/relationships/tags" Target="../tags/tag479.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tags" Target="../tags/tag476.xml"/><Relationship Id="rId9"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82.xml"/><Relationship Id="rId7" Type="http://schemas.openxmlformats.org/officeDocument/2006/relationships/slideLayout" Target="../slideLayouts/slideLayout73.xml"/><Relationship Id="rId2" Type="http://schemas.openxmlformats.org/officeDocument/2006/relationships/tags" Target="../tags/tag481.xml"/><Relationship Id="rId1" Type="http://schemas.openxmlformats.org/officeDocument/2006/relationships/tags" Target="../tags/tag480.xml"/><Relationship Id="rId6" Type="http://schemas.openxmlformats.org/officeDocument/2006/relationships/tags" Target="../tags/tag485.xml"/><Relationship Id="rId5" Type="http://schemas.openxmlformats.org/officeDocument/2006/relationships/tags" Target="../tags/tag484.xml"/><Relationship Id="rId4" Type="http://schemas.openxmlformats.org/officeDocument/2006/relationships/tags" Target="../tags/tag48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488.xml"/><Relationship Id="rId7" Type="http://schemas.openxmlformats.org/officeDocument/2006/relationships/tags" Target="../tags/tag492.xml"/><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495.xml"/><Relationship Id="rId7" Type="http://schemas.openxmlformats.org/officeDocument/2006/relationships/tags" Target="../tags/tag499.xml"/><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716032" y="4614383"/>
            <a:ext cx="4361309" cy="1053581"/>
          </a:xfrm>
        </p:spPr>
        <p:txBody>
          <a:bodyPr>
            <a:normAutofit fontScale="90000"/>
          </a:bodyPr>
          <a:lstStyle/>
          <a:p>
            <a:r>
              <a:rPr lang="zh-CN" altLang="en-US" dirty="0" smtClean="0"/>
              <a:t>汇编与接口设计</a:t>
            </a:r>
            <a:endParaRPr lang="en-US" altLang="zh-CN" dirty="0"/>
          </a:p>
        </p:txBody>
      </p:sp>
      <p:sp>
        <p:nvSpPr>
          <p:cNvPr id="5" name="副标题 4"/>
          <p:cNvSpPr>
            <a:spLocks noGrp="1"/>
          </p:cNvSpPr>
          <p:nvPr>
            <p:ph type="subTitle" idx="1"/>
          </p:nvPr>
        </p:nvSpPr>
        <p:spPr/>
        <p:txBody>
          <a:bodyPr/>
          <a:lstStyle/>
          <a:p>
            <a:r>
              <a:rPr lang="en-US" altLang="zh-CN" dirty="0" smtClean="0"/>
              <a:t>VGA</a:t>
            </a:r>
            <a:r>
              <a:rPr lang="zh-CN" altLang="en-US" dirty="0" smtClean="0"/>
              <a:t>接口</a:t>
            </a:r>
            <a:endParaRPr lang="en-US" altLang="zh-CN" dirty="0"/>
          </a:p>
        </p:txBody>
      </p:sp>
    </p:spTree>
    <p:extLst>
      <p:ext uri="{BB962C8B-B14F-4D97-AF65-F5344CB8AC3E}">
        <p14:creationId xmlns:p14="http://schemas.microsoft.com/office/powerpoint/2010/main" val="41620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26545" y="1349375"/>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zh-CN" altLang="en-US" sz="3200" noProof="1" smtClean="0">
                <a:solidFill>
                  <a:srgbClr val="466424">
                    <a:lumMod val="75000"/>
                  </a:srgbClr>
                </a:solidFill>
                <a:latin typeface="微软雅黑" panose="020B0503020204020204" charset="-122"/>
                <a:cs typeface="微软雅黑" panose="020B0503020204020204" charset="-122"/>
                <a:sym typeface="+mn-lt"/>
              </a:rPr>
              <a:t>接口控制器的实现</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34103"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代码图片</a:t>
            </a:r>
            <a:endParaRPr lang="en-US" altLang="zh-CN" sz="66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4"/>
            </p:custDataLst>
          </p:nvPr>
        </p:nvSpPr>
        <p:spPr bwMode="auto">
          <a:xfrm>
            <a:off x="1562704" y="2178050"/>
            <a:ext cx="5961459" cy="19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代码描述</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5"/>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接口控制器的</a:t>
            </a:r>
            <a:r>
              <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rPr>
              <a:t>设计</a:t>
            </a:r>
          </a:p>
        </p:txBody>
      </p:sp>
      <p:sp>
        <p:nvSpPr>
          <p:cNvPr id="11" name="矩形 2"/>
          <p:cNvSpPr/>
          <p:nvPr>
            <p:custDataLst>
              <p:tags r:id="rId6"/>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7"/>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242995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2"/>
            </p:custDataLst>
          </p:nvPr>
        </p:nvSpPr>
        <p:spPr/>
        <p:txBody>
          <a:bodyPr/>
          <a:lstStyle/>
          <a:p>
            <a:r>
              <a:rPr lang="zh-CN" altLang="en-US" noProof="1" smtClean="0"/>
              <a:t>上板测试</a:t>
            </a:r>
            <a:endParaRPr lang="zh-CN" altLang="en-US" noProof="1"/>
          </a:p>
        </p:txBody>
      </p:sp>
      <p:sp>
        <p:nvSpPr>
          <p:cNvPr id="11267" name="文本占位符 2"/>
          <p:cNvSpPr>
            <a:spLocks noGrp="1"/>
          </p:cNvSpPr>
          <p:nvPr>
            <p:ph type="body" sz="quarter" idx="13"/>
            <p:custDataLst>
              <p:tags r:id="rId3"/>
            </p:custDataLst>
          </p:nvPr>
        </p:nvSpPr>
        <p:spPr/>
        <p:txBody>
          <a:bodyPr/>
          <a:lstStyle/>
          <a:p>
            <a:r>
              <a:rPr lang="en-US" altLang="zh-CN" noProof="1"/>
              <a:t>  </a:t>
            </a:r>
          </a:p>
        </p:txBody>
      </p:sp>
      <p:sp>
        <p:nvSpPr>
          <p:cNvPr id="14" name="Text Box 3"/>
          <p:cNvSpPr>
            <a:spLocks noChangeArrowheads="1"/>
          </p:cNvSpPr>
          <p:nvPr>
            <p:custDataLst>
              <p:tags r:id="rId4"/>
            </p:custDataLst>
          </p:nvPr>
        </p:nvSpPr>
        <p:spPr bwMode="auto">
          <a:xfrm>
            <a:off x="5566045" y="1255791"/>
            <a:ext cx="3592650" cy="35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buFont typeface="Arial" panose="020B0604020202020204" pitchFamily="34" charset="0"/>
              <a:buNone/>
              <a:defRPr/>
            </a:pPr>
            <a:r>
              <a:rPr lang="en-US" altLang="zh-CN" sz="22660" noProof="1" smtClean="0">
                <a:solidFill>
                  <a:srgbClr val="7A9858"/>
                </a:solidFill>
                <a:latin typeface="微软雅黑" panose="020B0503020204020204" charset="-122"/>
                <a:cs typeface="微软雅黑" panose="020B0503020204020204" charset="-122"/>
                <a:sym typeface="+mn-lt"/>
              </a:rPr>
              <a:t>03</a:t>
            </a:r>
            <a:endParaRPr lang="en-US" altLang="zh-CN" sz="22660" noProof="1">
              <a:solidFill>
                <a:srgbClr val="7A9858"/>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357959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26545" y="1349375"/>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zh-CN" altLang="en-US" sz="3200" noProof="1" smtClean="0">
                <a:solidFill>
                  <a:srgbClr val="466424">
                    <a:lumMod val="75000"/>
                  </a:srgbClr>
                </a:solidFill>
                <a:latin typeface="微软雅黑" panose="020B0503020204020204" charset="-122"/>
                <a:cs typeface="微软雅黑" panose="020B0503020204020204" charset="-122"/>
                <a:sym typeface="+mn-lt"/>
              </a:rPr>
              <a:t>测试</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34103"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endParaRPr lang="en-US" altLang="zh-CN" sz="66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4"/>
            </p:custDataLst>
          </p:nvPr>
        </p:nvSpPr>
        <p:spPr bwMode="auto">
          <a:xfrm>
            <a:off x="1562704" y="2178050"/>
            <a:ext cx="5961459" cy="19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将循环增加的指令封装进</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CPU</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的指令存储器</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IP</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核，然后将</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CPU</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和</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接口控制器烧录上板，然后就能看到屏幕上显示不断增加的循环数字</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0-15</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5"/>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接口的上板测试</a:t>
            </a:r>
            <a:endPar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6"/>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7"/>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56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2"/>
            </p:custDataLst>
          </p:nvPr>
        </p:nvSpPr>
        <p:spPr/>
        <p:txBody>
          <a:bodyPr/>
          <a:lstStyle/>
          <a:p>
            <a:r>
              <a:rPr lang="zh-CN" altLang="en-US" noProof="1" smtClean="0"/>
              <a:t>可改进之处</a:t>
            </a:r>
            <a:endParaRPr lang="zh-CN" altLang="en-US" noProof="1"/>
          </a:p>
        </p:txBody>
      </p:sp>
      <p:sp>
        <p:nvSpPr>
          <p:cNvPr id="11267" name="文本占位符 2"/>
          <p:cNvSpPr>
            <a:spLocks noGrp="1"/>
          </p:cNvSpPr>
          <p:nvPr>
            <p:ph type="body" sz="quarter" idx="13"/>
            <p:custDataLst>
              <p:tags r:id="rId3"/>
            </p:custDataLst>
          </p:nvPr>
        </p:nvSpPr>
        <p:spPr/>
        <p:txBody>
          <a:bodyPr/>
          <a:lstStyle/>
          <a:p>
            <a:r>
              <a:rPr lang="en-US" altLang="zh-CN" noProof="1"/>
              <a:t>  </a:t>
            </a:r>
          </a:p>
        </p:txBody>
      </p:sp>
      <p:sp>
        <p:nvSpPr>
          <p:cNvPr id="14" name="Text Box 3"/>
          <p:cNvSpPr>
            <a:spLocks noChangeArrowheads="1"/>
          </p:cNvSpPr>
          <p:nvPr>
            <p:custDataLst>
              <p:tags r:id="rId4"/>
            </p:custDataLst>
          </p:nvPr>
        </p:nvSpPr>
        <p:spPr bwMode="auto">
          <a:xfrm>
            <a:off x="5566045" y="1255791"/>
            <a:ext cx="3592650" cy="35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buFont typeface="Arial" panose="020B0604020202020204" pitchFamily="34" charset="0"/>
              <a:buNone/>
              <a:defRPr/>
            </a:pPr>
            <a:r>
              <a:rPr lang="en-US" altLang="zh-CN" sz="22660" noProof="1" smtClean="0">
                <a:solidFill>
                  <a:srgbClr val="7A9858"/>
                </a:solidFill>
                <a:latin typeface="微软雅黑" panose="020B0503020204020204" charset="-122"/>
                <a:cs typeface="微软雅黑" panose="020B0503020204020204" charset="-122"/>
                <a:sym typeface="+mn-lt"/>
              </a:rPr>
              <a:t>04</a:t>
            </a:r>
            <a:endParaRPr lang="en-US" altLang="zh-CN" sz="22660" noProof="1">
              <a:solidFill>
                <a:srgbClr val="7A9858"/>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206900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26545" y="1349375"/>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zh-CN" altLang="en-US" sz="3200" noProof="1" smtClean="0">
                <a:solidFill>
                  <a:srgbClr val="466424">
                    <a:lumMod val="75000"/>
                  </a:srgbClr>
                </a:solidFill>
                <a:latin typeface="微软雅黑" panose="020B0503020204020204" charset="-122"/>
                <a:cs typeface="微软雅黑" panose="020B0503020204020204" charset="-122"/>
                <a:sym typeface="+mn-lt"/>
              </a:rPr>
              <a:t>改进之处</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34103"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endParaRPr lang="en-US" altLang="zh-CN" sz="66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4"/>
            </p:custDataLst>
          </p:nvPr>
        </p:nvSpPr>
        <p:spPr bwMode="auto">
          <a:xfrm>
            <a:off x="1562704" y="2178050"/>
            <a:ext cx="5961459" cy="233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1.</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可以尝试通过在开发板上绑定一个按键信号来调用指令从而对存储器数据进行修改因而达到用按键调整</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接口显示图像的目的，之前尝试过但因为按键信号输入与指令覆盖有格式上的冲突（时序和综合）导致暂时没有较好的匹配的实现方法。</a:t>
            </a:r>
            <a:endPar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a:p>
            <a:pPr>
              <a:lnSpc>
                <a:spcPct val="170000"/>
              </a:lnSpc>
              <a:buFont typeface="Arial" panose="020B0604020202020204" pitchFamily="34" charset="0"/>
              <a:buNone/>
              <a:defRPr/>
            </a:pP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2.</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可以尝试完成更复杂的</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图像的显示</a:t>
            </a:r>
            <a:endPar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a:p>
            <a:pPr>
              <a:lnSpc>
                <a:spcPct val="170000"/>
              </a:lnSpc>
              <a:buFont typeface="Arial" panose="020B0604020202020204" pitchFamily="34" charset="0"/>
              <a:buNone/>
              <a:defRPr/>
            </a:pP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3.</a:t>
            </a:r>
            <a:r>
              <a:rPr lang="zh-CN" altLang="en-US" sz="140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对数字的显示可以采用更合理的显示方式，更精确的显示方式。</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5"/>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可改进之处</a:t>
            </a:r>
            <a:endPar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6"/>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7"/>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151125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2"/>
            </p:custDataLst>
          </p:nvPr>
        </p:nvSpPr>
        <p:spPr>
          <a:xfrm>
            <a:off x="755576" y="3145189"/>
            <a:ext cx="4752528" cy="1058408"/>
          </a:xfrm>
        </p:spPr>
        <p:txBody>
          <a:bodyPr/>
          <a:lstStyle/>
          <a:p>
            <a:r>
              <a:rPr lang="zh-CN" altLang="en-US" noProof="1" smtClean="0"/>
              <a:t>接口和设备介绍</a:t>
            </a:r>
            <a:endParaRPr lang="zh-CN" altLang="en-US" noProof="1"/>
          </a:p>
        </p:txBody>
      </p:sp>
      <p:sp>
        <p:nvSpPr>
          <p:cNvPr id="11267" name="文本占位符 2"/>
          <p:cNvSpPr>
            <a:spLocks noGrp="1"/>
          </p:cNvSpPr>
          <p:nvPr>
            <p:ph type="body" sz="quarter" idx="13"/>
            <p:custDataLst>
              <p:tags r:id="rId3"/>
            </p:custDataLst>
          </p:nvPr>
        </p:nvSpPr>
        <p:spPr/>
        <p:txBody>
          <a:bodyPr/>
          <a:lstStyle/>
          <a:p>
            <a:r>
              <a:rPr lang="en-US" altLang="zh-CN" noProof="1"/>
              <a:t>  </a:t>
            </a:r>
          </a:p>
        </p:txBody>
      </p:sp>
      <p:sp>
        <p:nvSpPr>
          <p:cNvPr id="14" name="Text Box 3"/>
          <p:cNvSpPr>
            <a:spLocks noChangeArrowheads="1"/>
          </p:cNvSpPr>
          <p:nvPr>
            <p:custDataLst>
              <p:tags r:id="rId4"/>
            </p:custDataLst>
          </p:nvPr>
        </p:nvSpPr>
        <p:spPr bwMode="auto">
          <a:xfrm>
            <a:off x="5566045" y="1255811"/>
            <a:ext cx="3592650" cy="35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buFont typeface="Arial" panose="020B0604020202020204" pitchFamily="34" charset="0"/>
              <a:buNone/>
              <a:defRPr/>
            </a:pPr>
            <a:r>
              <a:rPr lang="en-US" sz="22660" noProof="1">
                <a:solidFill>
                  <a:srgbClr val="7A9858"/>
                </a:solidFill>
                <a:latin typeface="微软雅黑" panose="020B0503020204020204" charset="-122"/>
                <a:cs typeface="微软雅黑" panose="020B0503020204020204" charset="-122"/>
                <a:sym typeface="+mn-lt"/>
              </a:rPr>
              <a:t>01</a:t>
            </a:r>
          </a:p>
        </p:txBody>
      </p:sp>
    </p:spTree>
    <p:custDataLst>
      <p:tags r:id="rId1"/>
    </p:custDataLst>
    <p:extLst>
      <p:ext uri="{BB962C8B-B14F-4D97-AF65-F5344CB8AC3E}">
        <p14:creationId xmlns:p14="http://schemas.microsoft.com/office/powerpoint/2010/main" val="3556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2"/>
            </p:custDataLst>
          </p:nvPr>
        </p:nvCxnSpPr>
        <p:spPr>
          <a:xfrm>
            <a:off x="4572000" y="908721"/>
            <a:ext cx="0" cy="551694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412" name="文本框 13"/>
          <p:cNvSpPr txBox="1">
            <a:spLocks noChangeArrowheads="1"/>
          </p:cNvSpPr>
          <p:nvPr>
            <p:custDataLst>
              <p:tags r:id="rId3"/>
            </p:custDataLst>
          </p:nvPr>
        </p:nvSpPr>
        <p:spPr bwMode="auto">
          <a:xfrm>
            <a:off x="628700" y="1657935"/>
            <a:ext cx="1802217" cy="5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r>
              <a:rPr lang="zh-CN" altLang="en-US" sz="2200" b="1">
                <a:solidFill>
                  <a:srgbClr val="FFFFFF"/>
                </a:solidFill>
                <a:latin typeface="微软雅黑" panose="020B0503020204020204" charset="-122"/>
                <a:cs typeface="微软雅黑" panose="020B0503020204020204" charset="-122"/>
                <a:sym typeface="Arial" panose="020B0604020202020204" pitchFamily="34" charset="0"/>
              </a:rPr>
              <a:t>U-type指令</a:t>
            </a:r>
          </a:p>
        </p:txBody>
      </p:sp>
      <p:sp>
        <p:nvSpPr>
          <p:cNvPr id="17415" name="文本框 14"/>
          <p:cNvSpPr txBox="1">
            <a:spLocks noChangeArrowheads="1"/>
          </p:cNvSpPr>
          <p:nvPr>
            <p:custDataLst>
              <p:tags r:id="rId4"/>
            </p:custDataLst>
          </p:nvPr>
        </p:nvSpPr>
        <p:spPr bwMode="auto">
          <a:xfrm>
            <a:off x="741033" y="2954650"/>
            <a:ext cx="1462164" cy="5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r>
              <a:rPr lang="zh-CN" altLang="en-US" sz="2200" b="1">
                <a:solidFill>
                  <a:srgbClr val="FFFFFF"/>
                </a:solidFill>
                <a:latin typeface="微软雅黑" panose="020B0503020204020204" charset="-122"/>
                <a:cs typeface="微软雅黑" panose="020B0503020204020204" charset="-122"/>
                <a:sym typeface="Arial" panose="020B0604020202020204" pitchFamily="34" charset="0"/>
              </a:rPr>
              <a:t>跳转指令</a:t>
            </a:r>
          </a:p>
        </p:txBody>
      </p:sp>
      <p:sp>
        <p:nvSpPr>
          <p:cNvPr id="17418" name="文本框 15"/>
          <p:cNvSpPr txBox="1">
            <a:spLocks noChangeArrowheads="1"/>
          </p:cNvSpPr>
          <p:nvPr>
            <p:custDataLst>
              <p:tags r:id="rId5"/>
            </p:custDataLst>
          </p:nvPr>
        </p:nvSpPr>
        <p:spPr bwMode="auto">
          <a:xfrm>
            <a:off x="737994" y="4250989"/>
            <a:ext cx="1453007" cy="59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r>
              <a:rPr lang="zh-CN" altLang="en-US" sz="2200" b="1">
                <a:solidFill>
                  <a:srgbClr val="FFFFFF"/>
                </a:solidFill>
                <a:latin typeface="微软雅黑" panose="020B0503020204020204" charset="-122"/>
                <a:cs typeface="微软雅黑" panose="020B0503020204020204" charset="-122"/>
                <a:sym typeface="Arial" panose="020B0604020202020204" pitchFamily="34" charset="0"/>
              </a:rPr>
              <a:t>添加标题</a:t>
            </a:r>
          </a:p>
        </p:txBody>
      </p:sp>
      <p:sp>
        <p:nvSpPr>
          <p:cNvPr id="17421" name="文本框 16"/>
          <p:cNvSpPr txBox="1">
            <a:spLocks noChangeArrowheads="1"/>
          </p:cNvSpPr>
          <p:nvPr>
            <p:custDataLst>
              <p:tags r:id="rId6"/>
            </p:custDataLst>
          </p:nvPr>
        </p:nvSpPr>
        <p:spPr bwMode="auto">
          <a:xfrm>
            <a:off x="734942" y="5547298"/>
            <a:ext cx="1440797" cy="59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r>
              <a:rPr lang="zh-CN" altLang="en-US" sz="2200" b="1">
                <a:solidFill>
                  <a:srgbClr val="FFFFFF"/>
                </a:solidFill>
                <a:latin typeface="微软雅黑" panose="020B0503020204020204" charset="-122"/>
                <a:cs typeface="微软雅黑" panose="020B0503020204020204" charset="-122"/>
                <a:sym typeface="Arial" panose="020B0604020202020204" pitchFamily="34" charset="0"/>
              </a:rPr>
              <a:t>添加标题</a:t>
            </a:r>
          </a:p>
        </p:txBody>
      </p:sp>
      <p:sp>
        <p:nvSpPr>
          <p:cNvPr id="13" name="矩形 2"/>
          <p:cNvSpPr/>
          <p:nvPr>
            <p:custDataLst>
              <p:tags r:id="rId7"/>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2" name="等腰三角形 1"/>
          <p:cNvSpPr/>
          <p:nvPr>
            <p:custDataLst>
              <p:tags r:id="rId8"/>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7094" y="961361"/>
            <a:ext cx="4481171" cy="556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1579896992"/>
              </p:ext>
            </p:extLst>
          </p:nvPr>
        </p:nvGraphicFramePr>
        <p:xfrm>
          <a:off x="107506" y="1264466"/>
          <a:ext cx="4392488" cy="4780280"/>
        </p:xfrm>
        <a:graphic>
          <a:graphicData uri="http://schemas.openxmlformats.org/drawingml/2006/table">
            <a:tbl>
              <a:tblPr firstRow="1" bandRow="1">
                <a:tableStyleId>{5C22544A-7EE6-4342-B048-85BDC9FD1C3A}</a:tableStyleId>
              </a:tblPr>
              <a:tblGrid>
                <a:gridCol w="648072"/>
                <a:gridCol w="1512168"/>
                <a:gridCol w="720080"/>
                <a:gridCol w="1512168"/>
              </a:tblGrid>
              <a:tr h="355065">
                <a:tc>
                  <a:txBody>
                    <a:bodyPr/>
                    <a:lstStyle/>
                    <a:p>
                      <a:r>
                        <a:rPr lang="zh-CN" altLang="en-US" dirty="0" smtClean="0"/>
                        <a:t>编号</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编号</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VGA</a:t>
                      </a:r>
                      <a:r>
                        <a:rPr lang="zh-CN" altLang="en-US" dirty="0" smtClean="0"/>
                        <a:t>接口</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5</a:t>
                      </a:r>
                      <a:r>
                        <a:rPr lang="zh-CN" altLang="en-US" dirty="0" smtClean="0"/>
                        <a:t>个按键</a:t>
                      </a:r>
                      <a:endParaRPr lang="zh-CN" altLang="en-US" dirty="0"/>
                    </a:p>
                  </a:txBody>
                  <a:tcPr/>
                </a:tc>
              </a:tr>
              <a:tr h="370840">
                <a:tc>
                  <a:txBody>
                    <a:bodyPr/>
                    <a:lstStyle/>
                    <a:p>
                      <a:r>
                        <a:rPr lang="en-US" altLang="zh-CN" dirty="0" smtClean="0"/>
                        <a:t>2</a:t>
                      </a:r>
                      <a:endParaRPr lang="zh-CN" altLang="en-US" dirty="0"/>
                    </a:p>
                  </a:txBody>
                  <a:tcPr/>
                </a:tc>
                <a:tc>
                  <a:txBody>
                    <a:bodyPr/>
                    <a:lstStyle/>
                    <a:p>
                      <a:r>
                        <a:rPr lang="zh-CN" altLang="en-US" dirty="0" smtClean="0"/>
                        <a:t>以太网口</a:t>
                      </a:r>
                      <a:endParaRPr lang="zh-CN" altLang="en-US" dirty="0"/>
                    </a:p>
                  </a:txBody>
                  <a:tcPr/>
                </a:tc>
                <a:tc>
                  <a:txBody>
                    <a:bodyPr/>
                    <a:lstStyle/>
                    <a:p>
                      <a:r>
                        <a:rPr lang="en-US" altLang="zh-CN" dirty="0" smtClean="0"/>
                        <a:t>11</a:t>
                      </a:r>
                      <a:endParaRPr lang="zh-CN" altLang="en-US" dirty="0"/>
                    </a:p>
                  </a:txBody>
                  <a:tcPr/>
                </a:tc>
                <a:tc>
                  <a:txBody>
                    <a:bodyPr/>
                    <a:lstStyle/>
                    <a:p>
                      <a:r>
                        <a:rPr lang="zh-CN" altLang="en-US" dirty="0" smtClean="0"/>
                        <a:t>通用拓展</a:t>
                      </a:r>
                      <a:r>
                        <a:rPr lang="en-US" altLang="zh-CN" dirty="0" smtClean="0"/>
                        <a:t>IO</a:t>
                      </a:r>
                      <a:endParaRPr lang="zh-CN" altLang="en-US" dirty="0"/>
                    </a:p>
                  </a:txBody>
                  <a:tcPr/>
                </a:tc>
              </a:tr>
              <a:tr h="343416">
                <a:tc>
                  <a:txBody>
                    <a:bodyPr/>
                    <a:lstStyle/>
                    <a:p>
                      <a:r>
                        <a:rPr lang="en-US" altLang="zh-CN" dirty="0" smtClean="0"/>
                        <a:t>3</a:t>
                      </a:r>
                      <a:endParaRPr lang="zh-CN" altLang="en-US" dirty="0"/>
                    </a:p>
                  </a:txBody>
                  <a:tcPr/>
                </a:tc>
                <a:tc>
                  <a:txBody>
                    <a:bodyPr/>
                    <a:lstStyle/>
                    <a:p>
                      <a:r>
                        <a:rPr lang="en-US" altLang="zh-CN" dirty="0" smtClean="0"/>
                        <a:t>USB</a:t>
                      </a:r>
                      <a:r>
                        <a:rPr lang="zh-CN" altLang="en-US" dirty="0" smtClean="0"/>
                        <a:t>转</a:t>
                      </a:r>
                      <a:r>
                        <a:rPr lang="en-US" altLang="zh-CN" dirty="0" smtClean="0"/>
                        <a:t>UART</a:t>
                      </a:r>
                      <a:r>
                        <a:rPr lang="zh-CN" altLang="en-US" dirty="0" smtClean="0"/>
                        <a:t>接口</a:t>
                      </a:r>
                      <a:endParaRPr lang="zh-CN" altLang="en-US" dirty="0"/>
                    </a:p>
                  </a:txBody>
                  <a:tcPr/>
                </a:tc>
                <a:tc>
                  <a:txBody>
                    <a:bodyPr/>
                    <a:lstStyle/>
                    <a:p>
                      <a:r>
                        <a:rPr lang="en-US" altLang="zh-CN" dirty="0" smtClean="0"/>
                        <a:t>12</a:t>
                      </a:r>
                      <a:endParaRPr lang="zh-CN" altLang="en-US" dirty="0"/>
                    </a:p>
                  </a:txBody>
                  <a:tcPr/>
                </a:tc>
                <a:tc>
                  <a:txBody>
                    <a:bodyPr/>
                    <a:lstStyle/>
                    <a:p>
                      <a:r>
                        <a:rPr lang="zh-CN" altLang="en-US" dirty="0" smtClean="0"/>
                        <a:t>蓝牙模块</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JTAG</a:t>
                      </a:r>
                      <a:r>
                        <a:rPr lang="zh-CN" altLang="en-US" dirty="0" smtClean="0"/>
                        <a:t>接口</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SRAM</a:t>
                      </a:r>
                      <a:r>
                        <a:rPr lang="zh-CN" altLang="en-US" dirty="0" smtClean="0"/>
                        <a:t>存储器</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SPIFLASH</a:t>
                      </a:r>
                      <a:r>
                        <a:rPr lang="zh-CN" altLang="en-US" dirty="0" smtClean="0"/>
                        <a:t>存储器</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a:t>
                      </a:r>
                      <a:r>
                        <a:rPr lang="zh-CN" altLang="en-US" dirty="0" smtClean="0"/>
                        <a:t>个</a:t>
                      </a:r>
                      <a:r>
                        <a:rPr lang="en-US" altLang="zh-CN" dirty="0" smtClean="0"/>
                        <a:t>LCD</a:t>
                      </a:r>
                      <a:r>
                        <a:rPr lang="zh-CN" altLang="en-US" dirty="0" smtClean="0"/>
                        <a:t>显示屏</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8</a:t>
                      </a:r>
                      <a:r>
                        <a:rPr lang="zh-CN" altLang="en-US" dirty="0" smtClean="0"/>
                        <a:t>个数码管</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a:t>
                      </a:r>
                      <a:r>
                        <a:rPr lang="zh-CN" altLang="en-US" dirty="0" smtClean="0"/>
                        <a:t>个蜂鸣器</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smtClean="0"/>
                        <a:t>8</a:t>
                      </a:r>
                      <a:r>
                        <a:rPr lang="zh-CN" altLang="en-US" dirty="0" smtClean="0"/>
                        <a:t>个</a:t>
                      </a:r>
                      <a:r>
                        <a:rPr lang="en-US" altLang="zh-CN" dirty="0" smtClean="0"/>
                        <a:t>LED</a:t>
                      </a:r>
                      <a:r>
                        <a:rPr lang="zh-CN" altLang="en-US" dirty="0" smtClean="0"/>
                        <a:t>灯</a:t>
                      </a:r>
                      <a:endParaRPr lang="zh-CN" altLang="en-US" dirty="0"/>
                    </a:p>
                  </a:txBody>
                  <a:tcPr/>
                </a:tc>
                <a:tc>
                  <a:txBody>
                    <a:bodyPr/>
                    <a:lstStyle/>
                    <a:p>
                      <a:endParaRPr lang="zh-CN" altLang="en-US"/>
                    </a:p>
                  </a:txBody>
                  <a:tcPr/>
                </a:tc>
                <a:tc>
                  <a:txBody>
                    <a:bodyPr/>
                    <a:lstStyle/>
                    <a:p>
                      <a:endParaRPr lang="en-US" altLang="zh-CN" dirty="0" smtClean="0"/>
                    </a:p>
                  </a:txBody>
                  <a:tcPr/>
                </a:tc>
              </a:tr>
              <a:tr h="370840">
                <a:tc>
                  <a:txBody>
                    <a:bodyPr/>
                    <a:lstStyle/>
                    <a:p>
                      <a:r>
                        <a:rPr lang="en-US" altLang="zh-CN" dirty="0" smtClean="0"/>
                        <a:t>8</a:t>
                      </a:r>
                      <a:endParaRPr lang="zh-CN" altLang="en-US" dirty="0"/>
                    </a:p>
                  </a:txBody>
                  <a:tcPr/>
                </a:tc>
                <a:tc>
                  <a:txBody>
                    <a:bodyPr/>
                    <a:lstStyle/>
                    <a:p>
                      <a:r>
                        <a:rPr lang="en-US" altLang="zh-CN" dirty="0" smtClean="0"/>
                        <a:t>8</a:t>
                      </a:r>
                      <a:r>
                        <a:rPr lang="zh-CN" altLang="en-US" dirty="0" smtClean="0"/>
                        <a:t>个拨码开关</a:t>
                      </a:r>
                      <a:endParaRPr lang="zh-CN" altLang="en-US" dirty="0"/>
                    </a:p>
                  </a:txBody>
                  <a:tcPr/>
                </a:tc>
                <a:tc>
                  <a:txBody>
                    <a:bodyPr/>
                    <a:lstStyle/>
                    <a:p>
                      <a:endParaRPr lang="zh-CN" altLang="en-US"/>
                    </a:p>
                  </a:txBody>
                  <a:tcPr/>
                </a:tc>
                <a:tc>
                  <a:txBody>
                    <a:bodyPr/>
                    <a:lstStyle/>
                    <a:p>
                      <a:endParaRPr lang="en-US" altLang="zh-CN" dirty="0" smtClean="0"/>
                    </a:p>
                  </a:txBody>
                  <a:tcPr/>
                </a:tc>
              </a:tr>
              <a:tr h="370840">
                <a:tc>
                  <a:txBody>
                    <a:bodyPr/>
                    <a:lstStyle/>
                    <a:p>
                      <a:r>
                        <a:rPr lang="en-US" altLang="zh-CN" dirty="0" smtClean="0"/>
                        <a:t>9</a:t>
                      </a:r>
                      <a:endParaRPr lang="zh-CN" altLang="en-US" dirty="0"/>
                    </a:p>
                  </a:txBody>
                  <a:tcPr/>
                </a:tc>
                <a:tc>
                  <a:txBody>
                    <a:bodyPr/>
                    <a:lstStyle/>
                    <a:p>
                      <a:r>
                        <a:rPr lang="en-US" altLang="zh-CN" dirty="0" smtClean="0"/>
                        <a:t>6</a:t>
                      </a:r>
                      <a:r>
                        <a:rPr lang="zh-CN" altLang="en-US" dirty="0" smtClean="0"/>
                        <a:t>个游戏手柄按键</a:t>
                      </a:r>
                      <a:endParaRPr lang="zh-CN" altLang="en-US" dirty="0"/>
                    </a:p>
                  </a:txBody>
                  <a:tcPr/>
                </a:tc>
                <a:tc>
                  <a:txBody>
                    <a:bodyPr/>
                    <a:lstStyle/>
                    <a:p>
                      <a:endParaRPr lang="zh-CN" altLang="en-US"/>
                    </a:p>
                  </a:txBody>
                  <a:tcPr/>
                </a:tc>
                <a:tc>
                  <a:txBody>
                    <a:bodyPr/>
                    <a:lstStyle/>
                    <a:p>
                      <a:endParaRPr lang="en-US" altLang="zh-CN" dirty="0" smtClean="0"/>
                    </a:p>
                  </a:txBody>
                  <a:tcPr/>
                </a:tc>
              </a:tr>
            </a:tbl>
          </a:graphicData>
        </a:graphic>
      </p:graphicFrame>
    </p:spTree>
    <p:custDataLst>
      <p:tags r:id="rId1"/>
    </p:custDataLst>
    <p:extLst>
      <p:ext uri="{BB962C8B-B14F-4D97-AF65-F5344CB8AC3E}">
        <p14:creationId xmlns:p14="http://schemas.microsoft.com/office/powerpoint/2010/main" val="189216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
          <p:cNvSpPr txBox="1">
            <a:spLocks noChangeArrowheads="1"/>
          </p:cNvSpPr>
          <p:nvPr>
            <p:custDataLst>
              <p:tags r:id="rId2"/>
            </p:custDataLst>
          </p:nvPr>
        </p:nvSpPr>
        <p:spPr bwMode="auto">
          <a:xfrm>
            <a:off x="1590675" y="3779859"/>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p>
        </p:txBody>
      </p:sp>
      <p:sp>
        <p:nvSpPr>
          <p:cNvPr id="13317" name="文本框 14"/>
          <p:cNvSpPr txBox="1">
            <a:spLocks noChangeArrowheads="1"/>
          </p:cNvSpPr>
          <p:nvPr>
            <p:custDataLst>
              <p:tags r:id="rId3"/>
            </p:custDataLst>
          </p:nvPr>
        </p:nvSpPr>
        <p:spPr bwMode="auto">
          <a:xfrm>
            <a:off x="547689" y="241321"/>
            <a:ext cx="411361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接口和设备介绍</a:t>
            </a:r>
            <a:endPar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endParaRPr>
          </a:p>
        </p:txBody>
      </p:sp>
      <p:sp>
        <p:nvSpPr>
          <p:cNvPr id="11" name="矩形 2"/>
          <p:cNvSpPr/>
          <p:nvPr>
            <p:custDataLst>
              <p:tags r:id="rId4"/>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5"/>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1" y="1196755"/>
            <a:ext cx="4910071" cy="557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4311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8" name="标题 4"/>
          <p:cNvSpPr>
            <a:spLocks noGrp="1"/>
          </p:cNvSpPr>
          <p:nvPr>
            <p:ph type="title"/>
            <p:custDataLst>
              <p:tags r:id="rId2"/>
            </p:custDataLst>
          </p:nvPr>
        </p:nvSpPr>
        <p:spPr/>
        <p:txBody>
          <a:bodyPr/>
          <a:lstStyle/>
          <a:p>
            <a:r>
              <a:rPr lang="zh-CN" altLang="en-US" noProof="1" smtClean="0"/>
              <a:t>接口控制器的</a:t>
            </a:r>
            <a:r>
              <a:rPr lang="zh-CN" altLang="en-US" noProof="1"/>
              <a:t>设计</a:t>
            </a:r>
          </a:p>
        </p:txBody>
      </p:sp>
      <p:sp>
        <p:nvSpPr>
          <p:cNvPr id="11267" name="文本占位符 2"/>
          <p:cNvSpPr>
            <a:spLocks noGrp="1"/>
          </p:cNvSpPr>
          <p:nvPr>
            <p:ph type="body" sz="quarter" idx="13"/>
            <p:custDataLst>
              <p:tags r:id="rId3"/>
            </p:custDataLst>
          </p:nvPr>
        </p:nvSpPr>
        <p:spPr/>
        <p:txBody>
          <a:bodyPr/>
          <a:lstStyle/>
          <a:p>
            <a:r>
              <a:rPr lang="en-US" altLang="zh-CN" noProof="1"/>
              <a:t>  </a:t>
            </a:r>
          </a:p>
        </p:txBody>
      </p:sp>
      <p:sp>
        <p:nvSpPr>
          <p:cNvPr id="14" name="Text Box 3"/>
          <p:cNvSpPr>
            <a:spLocks noChangeArrowheads="1"/>
          </p:cNvSpPr>
          <p:nvPr>
            <p:custDataLst>
              <p:tags r:id="rId4"/>
            </p:custDataLst>
          </p:nvPr>
        </p:nvSpPr>
        <p:spPr bwMode="auto">
          <a:xfrm>
            <a:off x="5566045" y="1255791"/>
            <a:ext cx="3592650" cy="35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buFont typeface="Arial" panose="020B0604020202020204" pitchFamily="34" charset="0"/>
              <a:buNone/>
              <a:defRPr/>
            </a:pPr>
            <a:r>
              <a:rPr lang="en-US" altLang="zh-CN" sz="22660" noProof="1">
                <a:solidFill>
                  <a:srgbClr val="7A9858"/>
                </a:solidFill>
                <a:latin typeface="微软雅黑" panose="020B0503020204020204" charset="-122"/>
                <a:cs typeface="微软雅黑" panose="020B0503020204020204" charset="-122"/>
                <a:sym typeface="+mn-lt"/>
              </a:rPr>
              <a:t>02</a:t>
            </a:r>
          </a:p>
        </p:txBody>
      </p:sp>
    </p:spTree>
    <p:custDataLst>
      <p:tags r:id="rId1"/>
    </p:custDataLst>
    <p:extLst>
      <p:ext uri="{BB962C8B-B14F-4D97-AF65-F5344CB8AC3E}">
        <p14:creationId xmlns:p14="http://schemas.microsoft.com/office/powerpoint/2010/main" val="264513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26545" y="1349375"/>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zh-CN" altLang="en-US" sz="3200" noProof="1">
                <a:solidFill>
                  <a:srgbClr val="466424">
                    <a:lumMod val="75000"/>
                  </a:srgbClr>
                </a:solidFill>
                <a:latin typeface="微软雅黑" panose="020B0503020204020204" charset="-122"/>
                <a:cs typeface="微软雅黑" panose="020B0503020204020204" charset="-122"/>
                <a:sym typeface="+mn-lt"/>
              </a:rPr>
              <a:t>主要思路</a:t>
            </a:r>
          </a:p>
        </p:txBody>
      </p:sp>
      <p:sp>
        <p:nvSpPr>
          <p:cNvPr id="12290" name="文本框 2"/>
          <p:cNvSpPr txBox="1">
            <a:spLocks noChangeArrowheads="1"/>
          </p:cNvSpPr>
          <p:nvPr>
            <p:custDataLst>
              <p:tags r:id="rId3"/>
            </p:custDataLst>
          </p:nvPr>
        </p:nvSpPr>
        <p:spPr bwMode="auto">
          <a:xfrm>
            <a:off x="1591271"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p>
        </p:txBody>
      </p:sp>
      <p:sp>
        <p:nvSpPr>
          <p:cNvPr id="12291" name="文本框 3"/>
          <p:cNvSpPr txBox="1">
            <a:spLocks noChangeArrowheads="1"/>
          </p:cNvSpPr>
          <p:nvPr>
            <p:custDataLst>
              <p:tags r:id="rId4"/>
            </p:custDataLst>
          </p:nvPr>
        </p:nvSpPr>
        <p:spPr bwMode="auto">
          <a:xfrm>
            <a:off x="1562704" y="2178050"/>
            <a:ext cx="5961459" cy="182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关于接口控制器的设计思路首先取自于想要展示什么，</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接口的作用是能在显示器上根据输入的</a:t>
            </a:r>
            <a:r>
              <a:rPr lang="en-US" altLang="zh-CN" sz="1400" dirty="0" err="1"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rgb</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分块地进行颜色的渲染从而实现图像的绘制，而我们小组目标实现的功能就是根据从</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CPU</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中读出的数字然后对其进行显示，同时</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CPU</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指令不停地对这个值再进行增加，结果上就是在屏幕上进行</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0-15</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的循环显示。</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5"/>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接口控制器的</a:t>
            </a:r>
            <a:r>
              <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rPr>
              <a:t>设计</a:t>
            </a:r>
          </a:p>
        </p:txBody>
      </p:sp>
      <p:sp>
        <p:nvSpPr>
          <p:cNvPr id="11" name="矩形 2"/>
          <p:cNvSpPr/>
          <p:nvPr>
            <p:custDataLst>
              <p:tags r:id="rId6"/>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7"/>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105015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40679" y="1008856"/>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en-US" altLang="zh-CN" sz="3200" noProof="1" smtClean="0">
                <a:solidFill>
                  <a:srgbClr val="466424">
                    <a:lumMod val="75000"/>
                  </a:srgbClr>
                </a:solidFill>
                <a:latin typeface="微软雅黑" panose="020B0503020204020204" charset="-122"/>
                <a:cs typeface="微软雅黑" panose="020B0503020204020204" charset="-122"/>
                <a:sym typeface="+mn-lt"/>
              </a:rPr>
              <a:t>VGA</a:t>
            </a:r>
            <a:r>
              <a:rPr lang="zh-CN" altLang="en-US" sz="3200" noProof="1" smtClean="0">
                <a:solidFill>
                  <a:srgbClr val="466424">
                    <a:lumMod val="75000"/>
                  </a:srgbClr>
                </a:solidFill>
                <a:latin typeface="微软雅黑" panose="020B0503020204020204" charset="-122"/>
                <a:cs typeface="微软雅黑" panose="020B0503020204020204" charset="-122"/>
                <a:sym typeface="+mn-lt"/>
              </a:rPr>
              <a:t>显示的实现</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91271"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p>
        </p:txBody>
      </p:sp>
      <p:sp>
        <p:nvSpPr>
          <p:cNvPr id="13317" name="文本框 14"/>
          <p:cNvSpPr txBox="1">
            <a:spLocks noChangeArrowheads="1"/>
          </p:cNvSpPr>
          <p:nvPr>
            <p:custDataLst>
              <p:tags r:id="rId4"/>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接口控制器的</a:t>
            </a:r>
            <a:r>
              <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rPr>
              <a:t>设计</a:t>
            </a:r>
          </a:p>
        </p:txBody>
      </p:sp>
      <p:sp>
        <p:nvSpPr>
          <p:cNvPr id="11" name="矩形 2"/>
          <p:cNvSpPr/>
          <p:nvPr>
            <p:custDataLst>
              <p:tags r:id="rId5"/>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3" name="矩形 2"/>
          <p:cNvSpPr/>
          <p:nvPr/>
        </p:nvSpPr>
        <p:spPr>
          <a:xfrm>
            <a:off x="1763688" y="1729041"/>
            <a:ext cx="5861051" cy="2973506"/>
          </a:xfrm>
          <a:prstGeom prst="rect">
            <a:avLst/>
          </a:prstGeom>
        </p:spPr>
        <p:txBody>
          <a:bodyPr wrap="square">
            <a:spAutoFit/>
          </a:bodyPr>
          <a:lstStyle/>
          <a:p>
            <a:pPr>
              <a:lnSpc>
                <a:spcPct val="170000"/>
              </a:lnSpc>
            </a:pP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VGA </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显示器扫描方式从屏幕左上角一点开始，从左向右逐点扫描，每扫描完一行，电子束回到屏幕的左边下一行的起始位置，在这期间，</a:t>
            </a: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CRT </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对电子束进行消隐，每行结束时，用行同步信号进行同步；当扫描完所有的行，形成一帧，用场同步信号进行场同步，并使扫描回到屏幕左上方，同时进行场消隐，开始下一帧。完成一行扫描的时间称为水平扫描时间，其倒数称为行频率；完成一帧（整屏）扫描的时间称为垂直扫描时间，其倒数称为场频率，即屏幕的刷新频率，常见的有 </a:t>
            </a: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60Hz</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a:t>
            </a: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75Hz </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等等，但标准的 </a:t>
            </a: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VGA </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显示的场频 </a:t>
            </a:r>
            <a:r>
              <a:rPr lang="en-US" altLang="zh-CN"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60Hz</a:t>
            </a:r>
            <a:r>
              <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rPr>
              <a:t>。</a:t>
            </a:r>
            <a:endParaRPr lang="zh-CN" altLang="en-US" sz="1400" dirty="0">
              <a:solidFill>
                <a:srgbClr val="FFFFFF">
                  <a:lumMod val="50000"/>
                </a:srgb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extLst>
      <p:ext uri="{BB962C8B-B14F-4D97-AF65-F5344CB8AC3E}">
        <p14:creationId xmlns:p14="http://schemas.microsoft.com/office/powerpoint/2010/main" val="426265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40679" y="1008856"/>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en-US" altLang="zh-CN" sz="3200" noProof="1" smtClean="0">
                <a:solidFill>
                  <a:srgbClr val="466424">
                    <a:lumMod val="75000"/>
                  </a:srgbClr>
                </a:solidFill>
                <a:latin typeface="微软雅黑" panose="020B0503020204020204" charset="-122"/>
                <a:cs typeface="微软雅黑" panose="020B0503020204020204" charset="-122"/>
                <a:sym typeface="+mn-lt"/>
              </a:rPr>
              <a:t>VGA</a:t>
            </a:r>
            <a:r>
              <a:rPr lang="zh-CN" altLang="en-US" sz="3200" noProof="1" smtClean="0">
                <a:solidFill>
                  <a:srgbClr val="466424">
                    <a:lumMod val="75000"/>
                  </a:srgbClr>
                </a:solidFill>
                <a:latin typeface="微软雅黑" panose="020B0503020204020204" charset="-122"/>
                <a:cs typeface="微软雅黑" panose="020B0503020204020204" charset="-122"/>
                <a:sym typeface="+mn-lt"/>
              </a:rPr>
              <a:t>显示的实现</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91271"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r>
              <a:rPr lang="zh-CN" altLang="en-US" sz="60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图片！</a:t>
            </a:r>
            <a:endParaRPr lang="en-US" altLang="zh-CN" sz="60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4"/>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接口控制器的</a:t>
            </a:r>
            <a:r>
              <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rPr>
              <a:t>设计</a:t>
            </a:r>
          </a:p>
        </p:txBody>
      </p:sp>
      <p:sp>
        <p:nvSpPr>
          <p:cNvPr id="11" name="矩形 2"/>
          <p:cNvSpPr/>
          <p:nvPr>
            <p:custDataLst>
              <p:tags r:id="rId5"/>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6"/>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8" name="文本框 3"/>
          <p:cNvSpPr txBox="1">
            <a:spLocks noChangeArrowheads="1"/>
          </p:cNvSpPr>
          <p:nvPr>
            <p:custDataLst>
              <p:tags r:id="rId7"/>
            </p:custDataLst>
          </p:nvPr>
        </p:nvSpPr>
        <p:spPr bwMode="auto">
          <a:xfrm>
            <a:off x="1691680" y="1772816"/>
            <a:ext cx="5961459" cy="19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对于板的</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接口，通过</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14</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位信号线与</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FPGA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相连接，红、绿、蓝三个信号各四位，另外还包括行同步和场同步信号。</a:t>
            </a:r>
            <a:endPar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对</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接口的作用是以下的情况，首先经过改变后与接口适应的时钟信号的每次变动，都会让对显示器的渲染的位置进行移动，因而使用了</a:t>
            </a:r>
            <a:r>
              <a:rPr lang="en-US" altLang="zh-CN" sz="1400" dirty="0" err="1"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h_cur</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和</a:t>
            </a:r>
            <a:r>
              <a:rPr lang="en-US" altLang="zh-CN" sz="1400" dirty="0" err="1"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v_cur</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来与画面渲染位置进行同步，即具体化画面的位置，从而能方便的根据位置进行</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R/G/B</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值的书写从而得到想要的图像。</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8887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826545" y="1349375"/>
            <a:ext cx="3490913" cy="681038"/>
          </a:xfrm>
          <a:prstGeom prst="rect">
            <a:avLst/>
          </a:prstGeom>
          <a:noFill/>
        </p:spPr>
        <p:txBody>
          <a:bodyPr lIns="90000" tIns="46800" rIns="90000" bIns="46800" anchor="b">
            <a:normAutofit lnSpcReduction="10000"/>
          </a:bodyPr>
          <a:lstStyle>
            <a:defPPr>
              <a:defRPr lang="zh-CN"/>
            </a:defPPr>
            <a:lvl1pPr algn="r" defTabSz="685800">
              <a:lnSpc>
                <a:spcPct val="120000"/>
              </a:lnSpc>
              <a:defRPr sz="2800" b="1">
                <a:solidFill>
                  <a:schemeClr val="tx1">
                    <a:lumMod val="75000"/>
                    <a:lumOff val="25000"/>
                  </a:schemeClr>
                </a:solidFill>
                <a:latin typeface="+mj-lt"/>
                <a:ea typeface="+mj-ea"/>
                <a:cs typeface="+mj-cs"/>
              </a:defRPr>
            </a:lvl1pPr>
          </a:lstStyle>
          <a:p>
            <a:pPr algn="ctr" defTabSz="685165">
              <a:lnSpc>
                <a:spcPct val="130000"/>
              </a:lnSpc>
              <a:buFont typeface="Arial" panose="020B0604020202020204" pitchFamily="34" charset="0"/>
              <a:buNone/>
              <a:defRPr/>
            </a:pPr>
            <a:r>
              <a:rPr lang="zh-CN" altLang="en-US" sz="3200" noProof="1" smtClean="0">
                <a:solidFill>
                  <a:srgbClr val="466424">
                    <a:lumMod val="75000"/>
                  </a:srgbClr>
                </a:solidFill>
                <a:latin typeface="微软雅黑" panose="020B0503020204020204" charset="-122"/>
                <a:cs typeface="微软雅黑" panose="020B0503020204020204" charset="-122"/>
                <a:sym typeface="+mn-lt"/>
              </a:rPr>
              <a:t>需要注意的点</a:t>
            </a:r>
            <a:endParaRPr lang="zh-CN" altLang="en-US" sz="3200" noProof="1">
              <a:solidFill>
                <a:srgbClr val="466424">
                  <a:lumMod val="75000"/>
                </a:srgbClr>
              </a:solidFill>
              <a:latin typeface="微软雅黑" panose="020B0503020204020204" charset="-122"/>
              <a:cs typeface="微软雅黑" panose="020B0503020204020204" charset="-122"/>
              <a:sym typeface="+mn-lt"/>
            </a:endParaRPr>
          </a:p>
        </p:txBody>
      </p:sp>
      <p:sp>
        <p:nvSpPr>
          <p:cNvPr id="12290" name="文本框 2"/>
          <p:cNvSpPr txBox="1">
            <a:spLocks noChangeArrowheads="1"/>
          </p:cNvSpPr>
          <p:nvPr>
            <p:custDataLst>
              <p:tags r:id="rId3"/>
            </p:custDataLst>
          </p:nvPr>
        </p:nvSpPr>
        <p:spPr bwMode="auto">
          <a:xfrm>
            <a:off x="1533006" y="4365104"/>
            <a:ext cx="596146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defRPr/>
            </a:pPr>
            <a:r>
              <a:rPr lang="en-US" altLang="zh-CN"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rPr>
              <a:t>  </a:t>
            </a:r>
            <a:r>
              <a:rPr lang="zh-CN" altLang="en-US" sz="66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图片！</a:t>
            </a:r>
            <a:endParaRPr lang="en-US" altLang="zh-CN" sz="66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2291" name="文本框 3"/>
          <p:cNvSpPr txBox="1">
            <a:spLocks noChangeArrowheads="1"/>
          </p:cNvSpPr>
          <p:nvPr>
            <p:custDataLst>
              <p:tags r:id="rId4"/>
            </p:custDataLst>
          </p:nvPr>
        </p:nvSpPr>
        <p:spPr bwMode="auto">
          <a:xfrm>
            <a:off x="1562704" y="2178050"/>
            <a:ext cx="5961459" cy="19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Arial" panose="020B0604020202020204" pitchFamily="34" charset="0"/>
                <a:ea typeface="微软雅黑" panose="020B0503020204020204" charset="-122"/>
              </a:defRPr>
            </a:lvl1pPr>
            <a:lvl2pPr defTabSz="685800">
              <a:defRPr>
                <a:solidFill>
                  <a:schemeClr val="tx1"/>
                </a:solidFill>
                <a:latin typeface="Arial" panose="020B0604020202020204" pitchFamily="34" charset="0"/>
                <a:ea typeface="微软雅黑" panose="020B0503020204020204" charset="-122"/>
              </a:defRPr>
            </a:lvl2pPr>
            <a:lvl3pPr defTabSz="685800">
              <a:defRPr>
                <a:solidFill>
                  <a:schemeClr val="tx1"/>
                </a:solidFill>
                <a:latin typeface="Arial" panose="020B0604020202020204" pitchFamily="34" charset="0"/>
                <a:ea typeface="微软雅黑" panose="020B0503020204020204" charset="-122"/>
              </a:defRPr>
            </a:lvl3pPr>
            <a:lvl4pPr defTabSz="685800">
              <a:defRPr>
                <a:solidFill>
                  <a:schemeClr val="tx1"/>
                </a:solidFill>
                <a:latin typeface="Arial" panose="020B0604020202020204" pitchFamily="34" charset="0"/>
                <a:ea typeface="微软雅黑" panose="020B0503020204020204" charset="-122"/>
              </a:defRPr>
            </a:lvl4pPr>
            <a:lvl5pPr defTabSz="685800">
              <a:defRPr>
                <a:solidFill>
                  <a:schemeClr val="tx1"/>
                </a:solidFill>
                <a:latin typeface="Arial" panose="020B0604020202020204" pitchFamily="34" charset="0"/>
                <a:ea typeface="微软雅黑" panose="020B0503020204020204" charset="-122"/>
              </a:defRPr>
            </a:lvl5pPr>
            <a:lvl6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defTabSz="6858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70000"/>
              </a:lnSpc>
              <a:buFont typeface="Arial" panose="020B0604020202020204" pitchFamily="34" charset="0"/>
              <a:buNone/>
              <a:defRPr/>
            </a:pP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因为</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模块所需的时钟信号的频率是</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65MHz</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，所以需要通过一个</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MMCM</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模块将我们原本频率为</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100MHz</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的时钟信号转换为</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65MHz</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的</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VGA</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时钟信号，用一个</a:t>
            </a:r>
            <a:r>
              <a:rPr lang="en-US" altLang="zh-CN"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IP</a:t>
            </a:r>
            <a:r>
              <a:rPr lang="zh-CN" altLang="en-US" sz="1400" dirty="0" smtClean="0">
                <a:solidFill>
                  <a:srgbClr val="FFFFFF">
                    <a:lumMod val="50000"/>
                  </a:srgbClr>
                </a:solidFill>
                <a:latin typeface="微软雅黑" panose="020B0503020204020204" charset="-122"/>
                <a:cs typeface="微软雅黑" panose="020B0503020204020204" charset="-122"/>
                <a:sym typeface="Arial" panose="020B0604020202020204" pitchFamily="34" charset="0"/>
              </a:rPr>
              <a:t>核来完成即可</a:t>
            </a:r>
            <a:endParaRPr lang="zh-CN" altLang="en-US" sz="1400" dirty="0">
              <a:solidFill>
                <a:srgbClr val="FFFFFF">
                  <a:lumMod val="50000"/>
                </a:srgbClr>
              </a:solidFill>
              <a:latin typeface="微软雅黑" panose="020B0503020204020204" charset="-122"/>
              <a:cs typeface="微软雅黑" panose="020B0503020204020204" charset="-122"/>
              <a:sym typeface="Arial" panose="020B0604020202020204" pitchFamily="34" charset="0"/>
            </a:endParaRPr>
          </a:p>
        </p:txBody>
      </p:sp>
      <p:sp>
        <p:nvSpPr>
          <p:cNvPr id="13317" name="文本框 14"/>
          <p:cNvSpPr txBox="1">
            <a:spLocks noChangeArrowheads="1"/>
          </p:cNvSpPr>
          <p:nvPr>
            <p:custDataLst>
              <p:tags r:id="rId5"/>
            </p:custDataLst>
          </p:nvPr>
        </p:nvSpPr>
        <p:spPr bwMode="auto">
          <a:xfrm>
            <a:off x="547688" y="241303"/>
            <a:ext cx="431234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defTabSz="4572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30000"/>
              </a:lnSpc>
            </a:pPr>
            <a:r>
              <a:rPr lang="en-US" altLang="zh-CN" sz="3200" dirty="0" smtClean="0">
                <a:solidFill>
                  <a:srgbClr val="466424"/>
                </a:solidFill>
                <a:latin typeface="微软雅黑" panose="020B0503020204020204" charset="-122"/>
                <a:cs typeface="微软雅黑" panose="020B0503020204020204" charset="-122"/>
                <a:sym typeface="Arial" panose="020B0604020202020204" pitchFamily="34" charset="0"/>
              </a:rPr>
              <a:t>VGA</a:t>
            </a:r>
            <a:r>
              <a:rPr lang="zh-CN" altLang="en-US" sz="3200" dirty="0" smtClean="0">
                <a:solidFill>
                  <a:srgbClr val="466424"/>
                </a:solidFill>
                <a:latin typeface="微软雅黑" panose="020B0503020204020204" charset="-122"/>
                <a:cs typeface="微软雅黑" panose="020B0503020204020204" charset="-122"/>
                <a:sym typeface="Arial" panose="020B0604020202020204" pitchFamily="34" charset="0"/>
              </a:rPr>
              <a:t>接口控制器的</a:t>
            </a:r>
            <a:r>
              <a:rPr lang="zh-CN" altLang="en-US" sz="3200" dirty="0">
                <a:solidFill>
                  <a:srgbClr val="466424"/>
                </a:solidFill>
                <a:latin typeface="微软雅黑" panose="020B0503020204020204" charset="-122"/>
                <a:cs typeface="微软雅黑" panose="020B0503020204020204" charset="-122"/>
                <a:sym typeface="Arial" panose="020B0604020202020204" pitchFamily="34" charset="0"/>
              </a:rPr>
              <a:t>设计</a:t>
            </a:r>
          </a:p>
        </p:txBody>
      </p:sp>
      <p:sp>
        <p:nvSpPr>
          <p:cNvPr id="11" name="矩形 2"/>
          <p:cNvSpPr/>
          <p:nvPr>
            <p:custDataLst>
              <p:tags r:id="rId6"/>
            </p:custDataLst>
          </p:nvPr>
        </p:nvSpPr>
        <p:spPr>
          <a:xfrm rot="1927188">
            <a:off x="-73819" y="227013"/>
            <a:ext cx="542925" cy="190500"/>
          </a:xfrm>
          <a:custGeom>
            <a:avLst/>
            <a:gdLst>
              <a:gd name="connsiteX0" fmla="*/ 0 w 858741"/>
              <a:gd name="connsiteY0" fmla="*/ 0 h 166978"/>
              <a:gd name="connsiteX1" fmla="*/ 858741 w 858741"/>
              <a:gd name="connsiteY1" fmla="*/ 0 h 166978"/>
              <a:gd name="connsiteX2" fmla="*/ 858741 w 858741"/>
              <a:gd name="connsiteY2" fmla="*/ 166978 h 166978"/>
              <a:gd name="connsiteX3" fmla="*/ 0 w 858741"/>
              <a:gd name="connsiteY3" fmla="*/ 166978 h 166978"/>
              <a:gd name="connsiteX4" fmla="*/ 0 w 858741"/>
              <a:gd name="connsiteY4" fmla="*/ 0 h 166978"/>
              <a:gd name="connsiteX0-1" fmla="*/ 0 w 858741"/>
              <a:gd name="connsiteY0-2" fmla="*/ 0 h 172063"/>
              <a:gd name="connsiteX1-3" fmla="*/ 858741 w 858741"/>
              <a:gd name="connsiteY1-4" fmla="*/ 0 h 172063"/>
              <a:gd name="connsiteX2-5" fmla="*/ 858741 w 858741"/>
              <a:gd name="connsiteY2-6" fmla="*/ 166978 h 172063"/>
              <a:gd name="connsiteX3-7" fmla="*/ 187964 w 858741"/>
              <a:gd name="connsiteY3-8" fmla="*/ 172063 h 172063"/>
              <a:gd name="connsiteX4-9" fmla="*/ 0 w 858741"/>
              <a:gd name="connsiteY4-10" fmla="*/ 0 h 172063"/>
              <a:gd name="connsiteX0-11" fmla="*/ 0 w 858741"/>
              <a:gd name="connsiteY0-12" fmla="*/ 0 h 185100"/>
              <a:gd name="connsiteX1-13" fmla="*/ 858741 w 858741"/>
              <a:gd name="connsiteY1-14" fmla="*/ 0 h 185100"/>
              <a:gd name="connsiteX2-15" fmla="*/ 858741 w 858741"/>
              <a:gd name="connsiteY2-16" fmla="*/ 166978 h 185100"/>
              <a:gd name="connsiteX3-17" fmla="*/ 166822 w 858741"/>
              <a:gd name="connsiteY3-18" fmla="*/ 185100 h 185100"/>
              <a:gd name="connsiteX4-19" fmla="*/ 0 w 858741"/>
              <a:gd name="connsiteY4-20" fmla="*/ 0 h 185100"/>
              <a:gd name="connsiteX0-21" fmla="*/ 0 w 785510"/>
              <a:gd name="connsiteY0-22" fmla="*/ 0 h 188546"/>
              <a:gd name="connsiteX1-23" fmla="*/ 785510 w 785510"/>
              <a:gd name="connsiteY1-24" fmla="*/ 3446 h 188546"/>
              <a:gd name="connsiteX2-25" fmla="*/ 785510 w 785510"/>
              <a:gd name="connsiteY2-26" fmla="*/ 170424 h 188546"/>
              <a:gd name="connsiteX3-27" fmla="*/ 93591 w 785510"/>
              <a:gd name="connsiteY3-28" fmla="*/ 188546 h 188546"/>
              <a:gd name="connsiteX4-29" fmla="*/ 0 w 785510"/>
              <a:gd name="connsiteY4-30" fmla="*/ 0 h 188546"/>
              <a:gd name="connsiteX0-31" fmla="*/ 0 w 787699"/>
              <a:gd name="connsiteY0-32" fmla="*/ 3396 h 185100"/>
              <a:gd name="connsiteX1-33" fmla="*/ 787699 w 787699"/>
              <a:gd name="connsiteY1-34" fmla="*/ 0 h 185100"/>
              <a:gd name="connsiteX2-35" fmla="*/ 787699 w 787699"/>
              <a:gd name="connsiteY2-36" fmla="*/ 166978 h 185100"/>
              <a:gd name="connsiteX3-37" fmla="*/ 95780 w 787699"/>
              <a:gd name="connsiteY3-38" fmla="*/ 185100 h 185100"/>
              <a:gd name="connsiteX4-39" fmla="*/ 0 w 787699"/>
              <a:gd name="connsiteY4-40" fmla="*/ 3396 h 185100"/>
              <a:gd name="connsiteX0-41" fmla="*/ 0 w 807473"/>
              <a:gd name="connsiteY0-42" fmla="*/ 11311 h 185100"/>
              <a:gd name="connsiteX1-43" fmla="*/ 807473 w 807473"/>
              <a:gd name="connsiteY1-44" fmla="*/ 0 h 185100"/>
              <a:gd name="connsiteX2-45" fmla="*/ 807473 w 807473"/>
              <a:gd name="connsiteY2-46" fmla="*/ 166978 h 185100"/>
              <a:gd name="connsiteX3-47" fmla="*/ 115554 w 807473"/>
              <a:gd name="connsiteY3-48" fmla="*/ 185100 h 185100"/>
              <a:gd name="connsiteX4-49" fmla="*/ 0 w 807473"/>
              <a:gd name="connsiteY4-50" fmla="*/ 11311 h 185100"/>
              <a:gd name="connsiteX0-51" fmla="*/ 0 w 807473"/>
              <a:gd name="connsiteY0-52" fmla="*/ 11311 h 186525"/>
              <a:gd name="connsiteX1-53" fmla="*/ 807473 w 807473"/>
              <a:gd name="connsiteY1-54" fmla="*/ 0 h 186525"/>
              <a:gd name="connsiteX2-55" fmla="*/ 807473 w 807473"/>
              <a:gd name="connsiteY2-56" fmla="*/ 166978 h 186525"/>
              <a:gd name="connsiteX3-57" fmla="*/ 109701 w 807473"/>
              <a:gd name="connsiteY3-58" fmla="*/ 186525 h 186525"/>
              <a:gd name="connsiteX4-59" fmla="*/ 0 w 807473"/>
              <a:gd name="connsiteY4-60" fmla="*/ 11311 h 186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7473" h="186525">
                <a:moveTo>
                  <a:pt x="0" y="11311"/>
                </a:moveTo>
                <a:lnTo>
                  <a:pt x="807473" y="0"/>
                </a:lnTo>
                <a:lnTo>
                  <a:pt x="807473" y="166978"/>
                </a:lnTo>
                <a:lnTo>
                  <a:pt x="109701" y="186525"/>
                </a:lnTo>
                <a:lnTo>
                  <a:pt x="0" y="113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
        <p:nvSpPr>
          <p:cNvPr id="12" name="等腰三角形 11"/>
          <p:cNvSpPr/>
          <p:nvPr>
            <p:custDataLst>
              <p:tags r:id="rId7"/>
            </p:custDataLst>
          </p:nvPr>
        </p:nvSpPr>
        <p:spPr>
          <a:xfrm rot="5400000">
            <a:off x="-128588" y="483394"/>
            <a:ext cx="738188" cy="476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6565">
              <a:lnSpc>
                <a:spcPct val="130000"/>
              </a:lnSpc>
              <a:buFont typeface="Arial" panose="020B0604020202020204" pitchFamily="34" charset="0"/>
              <a:buNone/>
              <a:defRPr/>
            </a:pPr>
            <a:endParaRPr lang="zh-CN" altLang="en-US" sz="3200" noProof="1">
              <a:solidFill>
                <a:srgbClr val="FFFFFF"/>
              </a:solidFill>
              <a:latin typeface="微软雅黑" panose="020B0503020204020204" charset="-122"/>
              <a:cs typeface="微软雅黑" panose="020B0503020204020204" charset="-122"/>
              <a:sym typeface="+mn-lt"/>
            </a:endParaRPr>
          </a:p>
        </p:txBody>
      </p:sp>
    </p:spTree>
    <p:custDataLst>
      <p:tags r:id="rId1"/>
    </p:custDataLst>
    <p:extLst>
      <p:ext uri="{BB962C8B-B14F-4D97-AF65-F5344CB8AC3E}">
        <p14:creationId xmlns:p14="http://schemas.microsoft.com/office/powerpoint/2010/main" val="1017569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45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5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45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456.xml><?xml version="1.0" encoding="utf-8"?>
<p:tagLst xmlns:a="http://schemas.openxmlformats.org/drawingml/2006/main" xmlns:r="http://schemas.openxmlformats.org/officeDocument/2006/relationships" xmlns:p="http://schemas.openxmlformats.org/presentationml/2006/main">
  <p:tag name="KSO_WM_SLIDE_ID" val="custom20196575_6"/>
  <p:tag name="KSO_WM_TEMPLATE_SUBCATEGORY" val="0"/>
  <p:tag name="KSO_WM_SLIDE_TYPE" val="text"/>
  <p:tag name="KSO_WM_SLIDE_SUBTYPE" val="diag"/>
  <p:tag name="KSO_WM_SLIDE_ITEM_CNT" val="4"/>
  <p:tag name="KSO_WM_SLIDE_INDEX" val="6"/>
  <p:tag name="KSO_WM_SLIDE_SIZE" val="675*311"/>
  <p:tag name="KSO_WM_SLIDE_POSITION" val="148.5*120.5"/>
  <p:tag name="KSO_WM_DIAGRAM_GROUP_CODE" val="l1-2"/>
  <p:tag name="KSO_WM_SLIDE_DIAGTYPE" val="l"/>
  <p:tag name="KSO_WM_TAG_VERSION" val="1.0"/>
  <p:tag name="KSO_WM_BEAUTIFY_FLAG" val="#wm#"/>
  <p:tag name="KSO_WM_TEMPLATE_CATEGORY" val="custom"/>
  <p:tag name="KSO_WM_TEMPLATE_INDEX" val="20196575"/>
  <p:tag name="KSO_WM_SLIDE_LAYOUT" val="a_l"/>
  <p:tag name="KSO_WM_SLIDE_LAYOUT_CNT" val="1_1"/>
</p:tagLst>
</file>

<file path=ppt/tags/tag457.xml><?xml version="1.0" encoding="utf-8"?>
<p:tagLst xmlns:a="http://schemas.openxmlformats.org/drawingml/2006/main" xmlns:r="http://schemas.openxmlformats.org/officeDocument/2006/relationships" xmlns:p="http://schemas.openxmlformats.org/presentationml/2006/main">
  <p:tag name="KSO_WM_UNIT_LINE_FORE_SCHEMECOLOR_INDEX" val="5"/>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ID" val="custom20196575_6*l_i*1_1"/>
  <p:tag name="KSO_WM_TEMPLATE_CATEGORY" val="custom"/>
  <p:tag name="KSO_WM_TEMPLATE_INDEX" val="20196575"/>
  <p:tag name="KSO_WM_UNIT_LAYERLEVEL" val="1_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UNIT_RELATE_UNITID" val="diagram20168940_6*l_h_f*1_1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75_6*l_h_a*1_1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459.xml><?xml version="1.0" encoding="utf-8"?>
<p:tagLst xmlns:a="http://schemas.openxmlformats.org/drawingml/2006/main" xmlns:r="http://schemas.openxmlformats.org/officeDocument/2006/relationships" xmlns:p="http://schemas.openxmlformats.org/presentationml/2006/main">
  <p:tag name="KSO_WM_UNIT_RELATE_UNITID" val="diagram20168940_6*l_h_f*1_2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75_6*l_h_a*1_2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RELATE_UNITID" val="diagram20168940_6*l_h_f*1_3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196575_6*l_h_a*1_3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461.xml><?xml version="1.0" encoding="utf-8"?>
<p:tagLst xmlns:a="http://schemas.openxmlformats.org/drawingml/2006/main" xmlns:r="http://schemas.openxmlformats.org/officeDocument/2006/relationships" xmlns:p="http://schemas.openxmlformats.org/presentationml/2006/main">
  <p:tag name="KSO_WM_UNIT_RELATE_UNITID" val="diagram20168940_6*l_h_f*1_4_1"/>
  <p:tag name="KSO_WM_UNIT_TEXT_FILL_FORE_SCHEMECOLOR_INDEX" val="14"/>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196575_6*l_h_a*1_4_1"/>
  <p:tag name="KSO_WM_TEMPLATE_CATEGORY" val="custom"/>
  <p:tag name="KSO_WM_TEMPLATE_INDEX" val="20196575"/>
  <p:tag name="KSO_WM_UNIT_LAYERLEVEL" val="1_1_1"/>
  <p:tag name="KSO_WM_TAG_VERSION" val="1.0"/>
  <p:tag name="KSO_WM_BEAUTIFY_FLAG" val="#wm#"/>
  <p:tag name="KSO_WM_UNIT_PRESET_TEXT" val="添加标题"/>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75_6*i*5"/>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75_6*i*6"/>
  <p:tag name="KSO_WM_TEMPLATE_CATEGORY" val="custom"/>
  <p:tag name="KSO_WM_TEMPLATE_INDEX" val="20196575"/>
  <p:tag name="KSO_WM_UNIT_LAYERLEVEL" val="1"/>
  <p:tag name="KSO_WM_TAG_VERSION" val="1.0"/>
  <p:tag name="KSO_WM_BEAUTIFY_FLAG" val="#wm#"/>
  <p:tag name="KSO_WM_UNIT_FILL_FORE_SCHEMECOLOR_INDEX" val="5"/>
  <p:tag name="KSO_WM_UNIT_FILL_TYPE" val="1"/>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65.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6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47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75.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76.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8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82.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88.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8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495.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96.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4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50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502.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03.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0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50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50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511.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51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513.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14.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1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SLIDE_ID" val="custom20196575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6575"/>
  <p:tag name="KSO_WM_SLIDE_LAYOUT" val="a_b_e"/>
  <p:tag name="KSO_WM_SLIDE_LAYOUT_CNT" val="1_1_1"/>
</p:tagLst>
</file>

<file path=ppt/tags/tag51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6575_3*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196575_3*b*1"/>
  <p:tag name="KSO_WM_TEMPLATE_CATEGORY" val="custom"/>
  <p:tag name="KSO_WM_TEMPLATE_INDEX" val="20196575"/>
  <p:tag name="KSO_WM_UNIT_LAYERLEVEL" val="1"/>
  <p:tag name="KSO_WM_TAG_VERSION" val="1.0"/>
  <p:tag name="KSO_WM_BEAUTIFY_FLAG" val="#wm#"/>
  <p:tag name="KSO_WM_UNIT_PRESET_TEXT" val="单击此处添加文本具体内容"/>
</p:tagLst>
</file>

<file path=ppt/tags/tag52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0"/>
  <p:tag name="KSO_WM_UNIT_DIAGRAM_ISNUMVISUAL" val="0"/>
  <p:tag name="KSO_WM_UNIT_DIAGRAM_ISREFERUNIT" val="0"/>
  <p:tag name="KSO_WM_UNIT_TYPE" val="e"/>
  <p:tag name="KSO_WM_UNIT_INDEX" val="1"/>
  <p:tag name="KSO_WM_UNIT_ID" val="custom20196575_3*e*1"/>
  <p:tag name="KSO_WM_TEMPLATE_CATEGORY" val="custom"/>
  <p:tag name="KSO_WM_TEMPLATE_INDEX" val="20196575"/>
  <p:tag name="KSO_WM_UNIT_LAYERLEVEL" val="1"/>
  <p:tag name="KSO_WM_TAG_VERSION" val="1.0"/>
  <p:tag name="KSO_WM_BEAUTIFY_FLAG" val="#wm#"/>
  <p:tag name="KSO_WM_UNIT_PRESET_TEXT" val="01"/>
</p:tagLst>
</file>

<file path=ppt/tags/tag522.xml><?xml version="1.0" encoding="utf-8"?>
<p:tagLst xmlns:a="http://schemas.openxmlformats.org/drawingml/2006/main" xmlns:r="http://schemas.openxmlformats.org/officeDocument/2006/relationships" xmlns:p="http://schemas.openxmlformats.org/presentationml/2006/main">
  <p:tag name="KSO_WM_SLIDE_ID" val="custom20196575_4"/>
  <p:tag name="KSO_WM_TEMPLATE_SUBCATEGORY" val="0"/>
  <p:tag name="KSO_WM_SLIDE_TYPE" val="text"/>
  <p:tag name="KSO_WM_SLIDE_SUBTYPE" val="pureTxt"/>
  <p:tag name="KSO_WM_SLIDE_ITEM_CNT" val="0"/>
  <p:tag name="KSO_WM_SLIDE_INDEX" val="4"/>
  <p:tag name="KSO_WM_SLIDE_SIZE" val="626*246.75"/>
  <p:tag name="KSO_WM_SLIDE_POSITION" val="167*171.5"/>
  <p:tag name="KSO_WM_TAG_VERSION" val="1.0"/>
  <p:tag name="KSO_WM_BEAUTIFY_FLAG" val="#wm#"/>
  <p:tag name="KSO_WM_TEMPLATE_CATEGORY" val="custom"/>
  <p:tag name="KSO_WM_TEMPLATE_INDEX" val="20196575"/>
  <p:tag name="KSO_WM_SLIDE_LAYOUT" val="a_h"/>
  <p:tag name="KSO_WM_SLIDE_LAYOUT_CNT" val="1_1"/>
</p:tagLst>
</file>

<file path=ppt/tags/tag52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UNIT_TYPE" val="h_a"/>
  <p:tag name="KSO_WM_UNIT_INDEX" val="1_1"/>
  <p:tag name="KSO_WM_UNIT_ID" val="custom20196575_4*h_a*1_1"/>
  <p:tag name="KSO_WM_TEMPLATE_CATEGORY" val="custom"/>
  <p:tag name="KSO_WM_TEMPLATE_INDEX" val="20196575"/>
  <p:tag name="KSO_WM_UNIT_LAYERLEVEL" val="1_1"/>
  <p:tag name="KSO_WM_TAG_VERSION" val="1.0"/>
  <p:tag name="KSO_WM_BEAUTIFY_FLAG" val="#wm#"/>
  <p:tag name="KSO_WM_UNIT_PRESET_TEXT" val="单击此处添加标题"/>
</p:tagLst>
</file>

<file path=ppt/tags/tag524.xml><?xml version="1.0" encoding="utf-8"?>
<p:tagLst xmlns:a="http://schemas.openxmlformats.org/drawingml/2006/main" xmlns:r="http://schemas.openxmlformats.org/officeDocument/2006/relationships" xmlns:p="http://schemas.openxmlformats.org/presentationml/2006/main">
  <p:tag name="KSO_WM_UNIT_NOCLEAR" val="0"/>
  <p:tag name="KSO_WM_UNIT_VALUE" val="172"/>
  <p:tag name="KSO_WM_UNIT_HIGHLIGHT" val="0"/>
  <p:tag name="KSO_WM_UNIT_COMPATIBLE" val="0"/>
  <p:tag name="KSO_WM_UNIT_DIAGRAM_ISNUMVISUAL" val="0"/>
  <p:tag name="KSO_WM_UNIT_DIAGRAM_ISREFERUNIT" val="0"/>
  <p:tag name="KSO_WM_UNIT_TYPE" val="h_f"/>
  <p:tag name="KSO_WM_UNIT_INDEX" val="1_2"/>
  <p:tag name="KSO_WM_UNIT_ID" val="custom20196575_4*h_f*1_2"/>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25.xml><?xml version="1.0" encoding="utf-8"?>
<p:tagLst xmlns:a="http://schemas.openxmlformats.org/drawingml/2006/main" xmlns:r="http://schemas.openxmlformats.org/officeDocument/2006/relationships" xmlns:p="http://schemas.openxmlformats.org/presentationml/2006/main">
  <p:tag name="KSO_WM_UNIT_NOCLEAR" val="0"/>
  <p:tag name="KSO_WM_UNIT_VALUE" val="86"/>
  <p:tag name="KSO_WM_UNIT_HIGHLIGHT" val="0"/>
  <p:tag name="KSO_WM_UNIT_COMPATIBLE" val="0"/>
  <p:tag name="KSO_WM_UNIT_DIAGRAM_ISNUMVISUAL" val="0"/>
  <p:tag name="KSO_WM_UNIT_DIAGRAM_ISREFERUNIT" val="0"/>
  <p:tag name="KSO_WM_UNIT_TYPE" val="h_f"/>
  <p:tag name="KSO_WM_UNIT_INDEX" val="1_1"/>
  <p:tag name="KSO_WM_UNIT_ID" val="custom20196575_4*h_f*1_1"/>
  <p:tag name="KSO_WM_TEMPLATE_CATEGORY" val="custom"/>
  <p:tag name="KSO_WM_TEMPLATE_INDEX" val="20196575"/>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52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custom20196575_4*a*1"/>
  <p:tag name="KSO_WM_TEMPLATE_CATEGORY" val="custom"/>
  <p:tag name="KSO_WM_TEMPLATE_INDEX" val="20196575"/>
  <p:tag name="KSO_WM_UNIT_LAYERLEVEL" val="1"/>
  <p:tag name="KSO_WM_TAG_VERSION" val="1.0"/>
  <p:tag name="KSO_WM_BEAUTIFY_FLAG" val="#wm#"/>
  <p:tag name="KSO_WM_UNIT_PRESET_TEXT" val="单击此处添加标题"/>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75_4*i*1"/>
  <p:tag name="KSO_WM_TEMPLATE_CATEGORY" val="custom"/>
  <p:tag name="KSO_WM_TEMPLATE_INDEX" val="20196575"/>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75_4*i*2"/>
  <p:tag name="KSO_WM_TEMPLATE_CATEGORY" val="custom"/>
  <p:tag name="KSO_WM_TEMPLATE_INDEX" val="2019657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5"/>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COMBINE_RELATE_SLIDE_ID" val="background20180947_1"/>
  <p:tag name="KSO_WM_TEMPLATE_THUMBS_INDEX" val="1、7、11、12"/>
  <p:tag name="KSO_WM_TEMPLATE_SUBCATEGORY" val="0"/>
  <p:tag name="KSO_WM_TAG_VERSION" val="1.0"/>
  <p:tag name="KSO_WM_BEAUTIFY_FLAG" val="#wm#"/>
  <p:tag name="KSO_WM_TEMPLATE_CATEGORY" val="custom"/>
  <p:tag name="KSO_WM_TEMPLATE_INDEX" val="20196575"/>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5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708</Words>
  <Application>Microsoft Office PowerPoint</Application>
  <PresentationFormat>全屏显示(4:3)</PresentationFormat>
  <Paragraphs>96</Paragraphs>
  <Slides>14</Slides>
  <Notes>13</Notes>
  <HiddenSlides>0</HiddenSlides>
  <MMClips>0</MMClips>
  <ScaleCrop>false</ScaleCrop>
  <HeadingPairs>
    <vt:vector size="4" baseType="variant">
      <vt:variant>
        <vt:lpstr>主题</vt:lpstr>
      </vt:variant>
      <vt:variant>
        <vt:i4>7</vt:i4>
      </vt:variant>
      <vt:variant>
        <vt:lpstr>幻灯片标题</vt:lpstr>
      </vt:variant>
      <vt:variant>
        <vt:i4>14</vt:i4>
      </vt:variant>
    </vt:vector>
  </HeadingPairs>
  <TitlesOfParts>
    <vt:vector size="21" baseType="lpstr">
      <vt:lpstr>Office 主题</vt:lpstr>
      <vt:lpstr>Office 主题​​</vt:lpstr>
      <vt:lpstr>1_Office 主题​​</vt:lpstr>
      <vt:lpstr>2_Office 主题​​</vt:lpstr>
      <vt:lpstr>3_Office 主题​​</vt:lpstr>
      <vt:lpstr>4_Office 主题​​</vt:lpstr>
      <vt:lpstr>5_Office 主题​​</vt:lpstr>
      <vt:lpstr>汇编与接口设计</vt:lpstr>
      <vt:lpstr>接口和设备介绍</vt:lpstr>
      <vt:lpstr>PowerPoint 演示文稿</vt:lpstr>
      <vt:lpstr>PowerPoint 演示文稿</vt:lpstr>
      <vt:lpstr>接口控制器的设计</vt:lpstr>
      <vt:lpstr>PowerPoint 演示文稿</vt:lpstr>
      <vt:lpstr>PowerPoint 演示文稿</vt:lpstr>
      <vt:lpstr>PowerPoint 演示文稿</vt:lpstr>
      <vt:lpstr>PowerPoint 演示文稿</vt:lpstr>
      <vt:lpstr>PowerPoint 演示文稿</vt:lpstr>
      <vt:lpstr>上板测试</vt:lpstr>
      <vt:lpstr>PowerPoint 演示文稿</vt:lpstr>
      <vt:lpstr>可改进之处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汇编与接口设计</dc:title>
  <dc:creator>Administrator</dc:creator>
  <cp:lastModifiedBy>Administrator</cp:lastModifiedBy>
  <cp:revision>8</cp:revision>
  <dcterms:created xsi:type="dcterms:W3CDTF">2023-09-04T11:43:54Z</dcterms:created>
  <dcterms:modified xsi:type="dcterms:W3CDTF">2023-09-04T13:03:39Z</dcterms:modified>
</cp:coreProperties>
</file>