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65" r:id="rId5"/>
    <p:sldId id="260" r:id="rId7"/>
    <p:sldId id="261" r:id="rId8"/>
    <p:sldId id="262" r:id="rId9"/>
    <p:sldId id="264" r:id="rId10"/>
    <p:sldId id="266" r:id="rId11"/>
    <p:sldId id="267" r:id="rId12"/>
    <p:sldId id="270" r:id="rId13"/>
    <p:sldId id="271" r:id="rId14"/>
    <p:sldId id="269" r:id="rId15"/>
    <p:sldId id="272" r:id="rId16"/>
    <p:sldId id="273" r:id="rId17"/>
    <p:sldId id="277" r:id="rId18"/>
    <p:sldId id="278" r:id="rId19"/>
    <p:sldId id="281" r:id="rId20"/>
    <p:sldId id="279" r:id="rId21"/>
    <p:sldId id="283" r:id="rId22"/>
    <p:sldId id="284" r:id="rId23"/>
    <p:sldId id="285" r:id="rId24"/>
    <p:sldId id="286" r:id="rId25"/>
    <p:sldId id="287" r:id="rId26"/>
    <p:sldId id="288" r:id="rId27"/>
    <p:sldId id="289" r:id="rId28"/>
    <p:sldId id="290" r:id="rId29"/>
    <p:sldId id="296" r:id="rId30"/>
    <p:sldId id="306" r:id="rId31"/>
    <p:sldId id="297" r:id="rId32"/>
    <p:sldId id="314" r:id="rId33"/>
    <p:sldId id="298" r:id="rId34"/>
    <p:sldId id="308" r:id="rId35"/>
    <p:sldId id="302" r:id="rId36"/>
    <p:sldId id="313" r:id="rId37"/>
    <p:sldId id="305" r:id="rId38"/>
    <p:sldId id="312" r:id="rId39"/>
    <p:sldId id="291" r:id="rId40"/>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4" Type="http://schemas.openxmlformats.org/officeDocument/2006/relationships/tags" Target="tags/tag44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ChangeArrowheads="1" noTextEdit="1"/>
          </p:cNvSpPr>
          <p:nvPr>
            <p:ph type="sldImg"/>
          </p:nvPr>
        </p:nvSpPr>
        <p:spPr/>
      </p:sp>
      <p:sp>
        <p:nvSpPr>
          <p:cNvPr id="12291" name="备注占位符 2"/>
          <p:cNvSpPr>
            <a:spLocks noGrp="1" noChangeArrowheads="1"/>
          </p:cNvSpPr>
          <p:nvPr>
            <p:ph type="body" idx="1"/>
          </p:nvPr>
        </p:nvSpPr>
        <p:spPr>
          <a:noFill/>
        </p:spPr>
        <p:txBody>
          <a:bodyPr/>
          <a:lstStyle/>
          <a:p>
            <a:pPr eaLnBrk="1" hangingPunct="1"/>
            <a:endParaRPr lang="zh-CN" altLang="en-US"/>
          </a:p>
        </p:txBody>
      </p:sp>
      <p:sp>
        <p:nvSpPr>
          <p:cNvPr id="4" name="灯片编号占位符 3"/>
          <p:cNvSpPr>
            <a:spLocks noGrp="1"/>
          </p:cNvSpPr>
          <p:nvPr>
            <p:ph type="sldNum" sz="quarter" idx="5"/>
          </p:nvPr>
        </p:nvSpPr>
        <p:spPr/>
        <p:txBody>
          <a:bodyPr/>
          <a:lstStyle/>
          <a:p>
            <a:pPr>
              <a:defRPr/>
            </a:pPr>
            <a:fld id="{B5F42057-7FED-4282-99F8-48E41BD2177F}" type="slidenum">
              <a:rPr lang="zh-CN" altLang="en-US" smtClean="0"/>
            </a:fld>
            <a:endParaRPr lang="zh-CN" altLang="en-US">
              <a:latin typeface="Arial" panose="020B0604020202020204" pitchFamily="34" charset="0"/>
              <a:ea typeface="微软雅黑" panose="020B050302020402020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a:ln>
            <a:miter lim="800000"/>
          </a:ln>
        </p:spPr>
      </p:sp>
      <p:sp>
        <p:nvSpPr>
          <p:cNvPr id="18435" name="备注占位符 2"/>
          <p:cNvSpPr>
            <a:spLocks noGrp="1" noChangeArrowheads="1"/>
          </p:cNvSpPr>
          <p:nvPr>
            <p:ph type="body" idx="4294967295"/>
          </p:nvPr>
        </p:nvSpPr>
        <p:spPr/>
        <p:txBody>
          <a:bodyPr/>
          <a:lstStyle/>
          <a:p>
            <a:pPr eaLnBrk="1" hangingPunct="1"/>
            <a:endParaRPr lang="zh-CN" altLang="en-US"/>
          </a:p>
        </p:txBody>
      </p:sp>
      <p:sp>
        <p:nvSpPr>
          <p:cNvPr id="1843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07BD94BB-10A3-45F0-898F-2A1C5CBD28CA}"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a:ln>
            <a:miter lim="800000"/>
          </a:ln>
        </p:spPr>
      </p:sp>
      <p:sp>
        <p:nvSpPr>
          <p:cNvPr id="18435" name="备注占位符 2"/>
          <p:cNvSpPr>
            <a:spLocks noGrp="1" noChangeArrowheads="1"/>
          </p:cNvSpPr>
          <p:nvPr>
            <p:ph type="body" idx="4294967295"/>
          </p:nvPr>
        </p:nvSpPr>
        <p:spPr/>
        <p:txBody>
          <a:bodyPr/>
          <a:lstStyle/>
          <a:p>
            <a:pPr eaLnBrk="1" hangingPunct="1"/>
            <a:endParaRPr lang="zh-CN" altLang="en-US"/>
          </a:p>
        </p:txBody>
      </p:sp>
      <p:sp>
        <p:nvSpPr>
          <p:cNvPr id="1843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07BD94BB-10A3-45F0-898F-2A1C5CBD28CA}"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a:ln>
            <a:miter lim="800000"/>
          </a:ln>
        </p:spPr>
      </p:sp>
      <p:sp>
        <p:nvSpPr>
          <p:cNvPr id="18435" name="备注占位符 2"/>
          <p:cNvSpPr>
            <a:spLocks noGrp="1" noChangeArrowheads="1"/>
          </p:cNvSpPr>
          <p:nvPr>
            <p:ph type="body" idx="4294967295"/>
          </p:nvPr>
        </p:nvSpPr>
        <p:spPr/>
        <p:txBody>
          <a:bodyPr/>
          <a:lstStyle/>
          <a:p>
            <a:pPr eaLnBrk="1" hangingPunct="1"/>
            <a:endParaRPr lang="zh-CN" altLang="en-US"/>
          </a:p>
        </p:txBody>
      </p:sp>
      <p:sp>
        <p:nvSpPr>
          <p:cNvPr id="1843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07BD94BB-10A3-45F0-898F-2A1C5CBD28CA}"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a:ln>
            <a:miter lim="800000"/>
          </a:ln>
        </p:spPr>
      </p:sp>
      <p:sp>
        <p:nvSpPr>
          <p:cNvPr id="18435" name="备注占位符 2"/>
          <p:cNvSpPr>
            <a:spLocks noGrp="1" noChangeArrowheads="1"/>
          </p:cNvSpPr>
          <p:nvPr>
            <p:ph type="body" idx="4294967295"/>
          </p:nvPr>
        </p:nvSpPr>
        <p:spPr/>
        <p:txBody>
          <a:bodyPr/>
          <a:lstStyle/>
          <a:p>
            <a:pPr eaLnBrk="1" hangingPunct="1"/>
            <a:endParaRPr lang="zh-CN" altLang="en-US"/>
          </a:p>
        </p:txBody>
      </p:sp>
      <p:sp>
        <p:nvSpPr>
          <p:cNvPr id="1843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07BD94BB-10A3-45F0-898F-2A1C5CBD28CA}"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ChangeArrowheads="1" noTextEdit="1"/>
          </p:cNvSpPr>
          <p:nvPr>
            <p:ph type="sldImg"/>
          </p:nvPr>
        </p:nvSpPr>
        <p:spPr/>
      </p:sp>
      <p:sp>
        <p:nvSpPr>
          <p:cNvPr id="12291" name="备注占位符 2"/>
          <p:cNvSpPr>
            <a:spLocks noGrp="1" noChangeArrowheads="1"/>
          </p:cNvSpPr>
          <p:nvPr>
            <p:ph type="body" idx="1"/>
          </p:nvPr>
        </p:nvSpPr>
        <p:spPr>
          <a:noFill/>
        </p:spPr>
        <p:txBody>
          <a:bodyPr/>
          <a:lstStyle/>
          <a:p>
            <a:pPr eaLnBrk="1" hangingPunct="1"/>
            <a:endParaRPr lang="zh-CN" altLang="en-US"/>
          </a:p>
        </p:txBody>
      </p:sp>
      <p:sp>
        <p:nvSpPr>
          <p:cNvPr id="4" name="灯片编号占位符 3"/>
          <p:cNvSpPr>
            <a:spLocks noGrp="1"/>
          </p:cNvSpPr>
          <p:nvPr>
            <p:ph type="sldNum" sz="quarter" idx="5"/>
          </p:nvPr>
        </p:nvSpPr>
        <p:spPr/>
        <p:txBody>
          <a:bodyPr/>
          <a:lstStyle/>
          <a:p>
            <a:pPr>
              <a:defRPr/>
            </a:pPr>
            <a:fld id="{B5F42057-7FED-4282-99F8-48E41BD2177F}" type="slidenum">
              <a:rPr lang="zh-CN" altLang="en-US" smtClean="0"/>
            </a:fld>
            <a:endParaRPr lang="zh-CN" altLang="en-US">
              <a:latin typeface="Arial" panose="020B0604020202020204" pitchFamily="3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image" Target="../media/image1.jpeg"/><Relationship Id="rId2" Type="http://schemas.openxmlformats.org/officeDocument/2006/relationships/tags" Target="../tags/tag6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image" Target="../media/image1.jpeg"/><Relationship Id="rId2" Type="http://schemas.openxmlformats.org/officeDocument/2006/relationships/tags" Target="../tags/tag7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image" Target="../media/image1.jpeg"/><Relationship Id="rId2" Type="http://schemas.openxmlformats.org/officeDocument/2006/relationships/tags" Target="../tags/tag136.xml"/><Relationship Id="rId12" Type="http://schemas.openxmlformats.org/officeDocument/2006/relationships/tags" Target="../tags/tag145.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3" name="图片 12"/>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t="9387" b="34447"/>
          <a:stretch>
            <a:fillRect/>
          </a:stretch>
        </p:blipFill>
        <p:spPr>
          <a:xfrm>
            <a:off x="1" y="-2"/>
            <a:ext cx="12191999" cy="4542287"/>
          </a:xfrm>
          <a:prstGeom prst="rect">
            <a:avLst/>
          </a:prstGeom>
        </p:spPr>
      </p:pic>
      <p:sp>
        <p:nvSpPr>
          <p:cNvPr id="5" name="矩形 4"/>
          <p:cNvSpPr/>
          <p:nvPr>
            <p:custDataLst>
              <p:tags r:id="rId4"/>
            </p:custDataLst>
          </p:nvPr>
        </p:nvSpPr>
        <p:spPr>
          <a:xfrm>
            <a:off x="0" y="5637213"/>
            <a:ext cx="12192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6" name="等腰三角形 5"/>
          <p:cNvSpPr/>
          <p:nvPr>
            <p:custDataLst>
              <p:tags r:id="rId5"/>
            </p:custDataLst>
          </p:nvPr>
        </p:nvSpPr>
        <p:spPr>
          <a:xfrm rot="5400000" flipV="1">
            <a:off x="4187031" y="-1146968"/>
            <a:ext cx="3817937" cy="12192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7" name="直角三角形 6"/>
          <p:cNvSpPr/>
          <p:nvPr>
            <p:custDataLst>
              <p:tags r:id="rId6"/>
            </p:custDataLst>
          </p:nvPr>
        </p:nvSpPr>
        <p:spPr>
          <a:xfrm>
            <a:off x="0" y="3621088"/>
            <a:ext cx="12192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8" name="直角三角形 7"/>
          <p:cNvSpPr/>
          <p:nvPr>
            <p:custDataLst>
              <p:tags r:id="rId7"/>
            </p:custDataLst>
          </p:nvPr>
        </p:nvSpPr>
        <p:spPr>
          <a:xfrm flipH="1">
            <a:off x="0" y="3048000"/>
            <a:ext cx="12192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2" name="标题 1"/>
          <p:cNvSpPr>
            <a:spLocks noGrp="1"/>
          </p:cNvSpPr>
          <p:nvPr>
            <p:ph type="ctrTitle" hasCustomPrompt="1"/>
            <p:custDataLst>
              <p:tags r:id="rId8"/>
            </p:custDataLst>
          </p:nvPr>
        </p:nvSpPr>
        <p:spPr>
          <a:xfrm>
            <a:off x="6667500" y="4614350"/>
            <a:ext cx="5435600" cy="1053581"/>
          </a:xfrm>
          <a:noFill/>
        </p:spPr>
        <p:txBody>
          <a:bodyPr anchor="b">
            <a:normAutofit/>
          </a:bodyPr>
          <a:lstStyle>
            <a:lvl1pPr algn="r">
              <a:defRPr sz="4800" b="1">
                <a:solidFill>
                  <a:schemeClr val="tx1"/>
                </a:solidFill>
              </a:defRPr>
            </a:lvl1pPr>
          </a:lstStyle>
          <a:p>
            <a:r>
              <a:rPr lang="zh-CN" altLang="en-US" noProof="1"/>
              <a:t>单击此处编辑标题</a:t>
            </a:r>
            <a:endParaRPr lang="zh-CN" altLang="en-US" noProof="1"/>
          </a:p>
        </p:txBody>
      </p:sp>
      <p:sp>
        <p:nvSpPr>
          <p:cNvPr id="3" name="副标题 2"/>
          <p:cNvSpPr>
            <a:spLocks noGrp="1"/>
          </p:cNvSpPr>
          <p:nvPr>
            <p:ph type="subTitle" idx="1"/>
            <p:custDataLst>
              <p:tags r:id="rId9"/>
            </p:custDataLst>
          </p:nvPr>
        </p:nvSpPr>
        <p:spPr>
          <a:xfrm>
            <a:off x="6667500" y="5739996"/>
            <a:ext cx="5435600" cy="504000"/>
          </a:xfrm>
          <a:noFill/>
        </p:spPr>
        <p:txBody>
          <a:bodyPr>
            <a:normAutofit/>
          </a:bodyPr>
          <a:lstStyle>
            <a:lvl1pPr marL="0" indent="0" algn="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9" name="日期占位符 3"/>
          <p:cNvSpPr>
            <a:spLocks noGrp="1"/>
          </p:cNvSpPr>
          <p:nvPr>
            <p:ph type="dt" sz="half" idx="10"/>
            <p:custDataLst>
              <p:tags r:id="rId10"/>
            </p:custDataLst>
          </p:nvPr>
        </p:nvSpPr>
        <p:spPr/>
        <p:txBody>
          <a:bodyPr/>
          <a:lstStyle>
            <a:lvl1pPr>
              <a:defRPr/>
            </a:lvl1pPr>
          </a:lstStyle>
          <a:p>
            <a:fld id="{D997B5FA-0921-464F-AAE1-844C04324D75}" type="datetimeFigureOut">
              <a:rPr lang="zh-CN" altLang="en-US" smtClean="0"/>
            </a:fld>
            <a:endParaRPr lang="zh-CN" altLang="en-US"/>
          </a:p>
        </p:txBody>
      </p:sp>
      <p:sp>
        <p:nvSpPr>
          <p:cNvPr id="10" name="页脚占位符 4"/>
          <p:cNvSpPr>
            <a:spLocks noGrp="1"/>
          </p:cNvSpPr>
          <p:nvPr>
            <p:ph type="ftr" sz="quarter" idx="11"/>
            <p:custDataLst>
              <p:tags r:id="rId11"/>
            </p:custDataLst>
          </p:nvPr>
        </p:nvSpPr>
        <p:spPr/>
        <p:txBody>
          <a:bodyPr/>
          <a:lstStyle>
            <a:lvl1pPr>
              <a:defRPr/>
            </a:lvl1pPr>
          </a:lstStyle>
          <a:p>
            <a:endParaRPr lang="zh-CN" altLang="en-US"/>
          </a:p>
        </p:txBody>
      </p:sp>
      <p:sp>
        <p:nvSpPr>
          <p:cNvPr id="11" name="灯片编号占位符 5"/>
          <p:cNvSpPr>
            <a:spLocks noGrp="1"/>
          </p:cNvSpPr>
          <p:nvPr>
            <p:ph type="sldNum" sz="quarter" idx="12"/>
            <p:custDataLst>
              <p:tags r:id="rId12"/>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669930" y="952508"/>
            <a:ext cx="10852237" cy="5388907"/>
          </a:xfrm>
        </p:spPr>
        <p:txBody>
          <a:bodyPr/>
          <a:lstStyle>
            <a:lvl1pPr>
              <a:defRPr/>
            </a:lvl1pPr>
          </a:lstStyle>
          <a:p>
            <a:pPr lvl="0"/>
            <a:r>
              <a:rPr lang="zh-CN" altLang="en-US" noProof="1">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pPr>
              <a:defRPr/>
            </a:pPr>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pPr>
              <a:defRPr/>
            </a:pPr>
            <a:fld id="{5E5EBB0C-5A13-436A-8D2C-3DC1B1265DA7}" type="slidenum">
              <a:rPr lang="zh-CN" altLang="en-US"/>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3" name="图片 12"/>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t="9387" b="34447"/>
          <a:stretch>
            <a:fillRect/>
          </a:stretch>
        </p:blipFill>
        <p:spPr>
          <a:xfrm>
            <a:off x="1" y="-2"/>
            <a:ext cx="12191999" cy="4542287"/>
          </a:xfrm>
          <a:prstGeom prst="rect">
            <a:avLst/>
          </a:prstGeom>
        </p:spPr>
      </p:pic>
      <p:sp>
        <p:nvSpPr>
          <p:cNvPr id="5" name="矩形 4"/>
          <p:cNvSpPr/>
          <p:nvPr>
            <p:custDataLst>
              <p:tags r:id="rId4"/>
            </p:custDataLst>
          </p:nvPr>
        </p:nvSpPr>
        <p:spPr>
          <a:xfrm>
            <a:off x="0" y="5637213"/>
            <a:ext cx="12192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6" name="等腰三角形 5"/>
          <p:cNvSpPr/>
          <p:nvPr>
            <p:custDataLst>
              <p:tags r:id="rId5"/>
            </p:custDataLst>
          </p:nvPr>
        </p:nvSpPr>
        <p:spPr>
          <a:xfrm rot="5400000" flipV="1">
            <a:off x="4187031" y="-1146968"/>
            <a:ext cx="3817937" cy="12192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7" name="直角三角形 6"/>
          <p:cNvSpPr/>
          <p:nvPr>
            <p:custDataLst>
              <p:tags r:id="rId6"/>
            </p:custDataLst>
          </p:nvPr>
        </p:nvSpPr>
        <p:spPr>
          <a:xfrm>
            <a:off x="0" y="3621088"/>
            <a:ext cx="12192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8" name="直角三角形 7"/>
          <p:cNvSpPr/>
          <p:nvPr>
            <p:custDataLst>
              <p:tags r:id="rId7"/>
            </p:custDataLst>
          </p:nvPr>
        </p:nvSpPr>
        <p:spPr>
          <a:xfrm flipH="1">
            <a:off x="0" y="3044825"/>
            <a:ext cx="12192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2" name="标题 1"/>
          <p:cNvSpPr>
            <a:spLocks noGrp="1"/>
          </p:cNvSpPr>
          <p:nvPr>
            <p:ph type="title" hasCustomPrompt="1"/>
            <p:custDataLst>
              <p:tags r:id="rId8"/>
            </p:custDataLst>
          </p:nvPr>
        </p:nvSpPr>
        <p:spPr>
          <a:xfrm>
            <a:off x="7429500" y="4290060"/>
            <a:ext cx="4425950" cy="1175385"/>
          </a:xfrm>
        </p:spPr>
        <p:txBody>
          <a:bodyPr rIns="25400" rtlCol="0" anchor="b">
            <a:noAutofit/>
          </a:bodyPr>
          <a:lstStyle>
            <a:lvl1pPr marL="0" marR="0" algn="r" defTabSz="914400" rtl="0" eaLnBrk="1" fontAlgn="auto" latinLnBrk="0" hangingPunct="1">
              <a:lnSpc>
                <a:spcPct val="100000"/>
              </a:lnSpc>
              <a:buNone/>
              <a:defRPr kumimoji="0" lang="zh-CN" altLang="en-US" sz="6600" b="1" i="0" u="none" strike="noStrike" kern="1200" cap="none" spc="6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编辑标题</a:t>
            </a:r>
            <a:endParaRPr noProof="1">
              <a:sym typeface="+mn-ea"/>
            </a:endParaRPr>
          </a:p>
        </p:txBody>
      </p:sp>
      <p:sp>
        <p:nvSpPr>
          <p:cNvPr id="14" name="文本占位符 13"/>
          <p:cNvSpPr>
            <a:spLocks noGrp="1"/>
          </p:cNvSpPr>
          <p:nvPr>
            <p:ph type="body" sz="quarter" idx="14" hasCustomPrompt="1"/>
            <p:custDataLst>
              <p:tags r:id="rId9"/>
            </p:custDataLst>
          </p:nvPr>
        </p:nvSpPr>
        <p:spPr>
          <a:xfrm>
            <a:off x="7429499" y="5540698"/>
            <a:ext cx="4425810" cy="691347"/>
          </a:xfrm>
        </p:spPr>
        <p:txBody>
          <a:bodyPr>
            <a:normAutofit/>
          </a:bodyPr>
          <a:lstStyle>
            <a:lvl1pPr marL="0" indent="0" algn="r">
              <a:buNone/>
              <a:defRPr sz="3200"/>
            </a:lvl1pPr>
            <a:lvl2pPr marL="457200" indent="0">
              <a:buNone/>
              <a:defRPr/>
            </a:lvl2pPr>
          </a:lstStyle>
          <a:p>
            <a:pPr lvl="0"/>
            <a:r>
              <a:rPr lang="zh-CN" altLang="en-US" noProof="1"/>
              <a:t>编辑文本</a:t>
            </a:r>
            <a:endParaRPr lang="zh-CN" altLang="en-US" noProof="1"/>
          </a:p>
        </p:txBody>
      </p:sp>
      <p:sp>
        <p:nvSpPr>
          <p:cNvPr id="9" name="日期占位符 2"/>
          <p:cNvSpPr>
            <a:spLocks noGrp="1"/>
          </p:cNvSpPr>
          <p:nvPr>
            <p:ph type="dt" sz="half" idx="15"/>
            <p:custDataLst>
              <p:tags r:id="rId10"/>
            </p:custDataLst>
          </p:nvPr>
        </p:nvSpPr>
        <p:spPr/>
        <p:txBody>
          <a:bodyPr/>
          <a:lstStyle>
            <a:lvl1pPr>
              <a:defRPr/>
            </a:lvl1pPr>
          </a:lstStyle>
          <a:p>
            <a:pPr>
              <a:defRPr/>
            </a:pPr>
            <a:endParaRPr lang="zh-CN" altLang="en-US"/>
          </a:p>
        </p:txBody>
      </p:sp>
      <p:sp>
        <p:nvSpPr>
          <p:cNvPr id="10" name="页脚占位符 3"/>
          <p:cNvSpPr>
            <a:spLocks noGrp="1"/>
          </p:cNvSpPr>
          <p:nvPr>
            <p:ph type="ftr" sz="quarter" idx="16"/>
            <p:custDataLst>
              <p:tags r:id="rId11"/>
            </p:custDataLst>
          </p:nvPr>
        </p:nvSpPr>
        <p:spPr/>
        <p:txBody>
          <a:bodyPr/>
          <a:lstStyle>
            <a:lvl1pPr>
              <a:defRPr/>
            </a:lvl1pPr>
          </a:lstStyle>
          <a:p>
            <a:pPr>
              <a:defRPr/>
            </a:pPr>
            <a:endParaRPr lang="zh-CN" altLang="en-US"/>
          </a:p>
        </p:txBody>
      </p:sp>
      <p:sp>
        <p:nvSpPr>
          <p:cNvPr id="11" name="灯片编号占位符 4"/>
          <p:cNvSpPr>
            <a:spLocks noGrp="1"/>
          </p:cNvSpPr>
          <p:nvPr>
            <p:ph type="sldNum" sz="quarter" idx="17"/>
            <p:custDataLst>
              <p:tags r:id="rId12"/>
            </p:custDataLst>
          </p:nvPr>
        </p:nvSpPr>
        <p:spPr/>
        <p:txBody>
          <a:bodyPr/>
          <a:lstStyle>
            <a:lvl1pPr>
              <a:defRPr/>
            </a:lvl1pPr>
          </a:lstStyle>
          <a:p>
            <a:pPr>
              <a:defRPr/>
            </a:pPr>
            <a:fld id="{4FC38A87-77AC-48C7-9F0B-A360E0E07000}" type="slidenum">
              <a:rPr lang="zh-CN" altLang="en-US"/>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图片 14"/>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t="9387" b="34447"/>
          <a:stretch>
            <a:fillRect/>
          </a:stretch>
        </p:blipFill>
        <p:spPr>
          <a:xfrm>
            <a:off x="1" y="-2"/>
            <a:ext cx="12191999" cy="4542287"/>
          </a:xfrm>
          <a:prstGeom prst="rect">
            <a:avLst/>
          </a:prstGeom>
        </p:spPr>
      </p:pic>
      <p:sp>
        <p:nvSpPr>
          <p:cNvPr id="5" name="矩形 4"/>
          <p:cNvSpPr/>
          <p:nvPr>
            <p:custDataLst>
              <p:tags r:id="rId4"/>
            </p:custDataLst>
          </p:nvPr>
        </p:nvSpPr>
        <p:spPr>
          <a:xfrm>
            <a:off x="0" y="5637213"/>
            <a:ext cx="12192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latin typeface="微软雅黑" panose="020B0503020204020204" charset="-122"/>
              <a:ea typeface="微软雅黑" panose="020B0503020204020204" charset="-122"/>
              <a:cs typeface="微软雅黑" panose="020B0503020204020204" charset="-122"/>
            </a:endParaRPr>
          </a:p>
        </p:txBody>
      </p:sp>
      <p:sp>
        <p:nvSpPr>
          <p:cNvPr id="6" name="等腰三角形 5"/>
          <p:cNvSpPr/>
          <p:nvPr>
            <p:custDataLst>
              <p:tags r:id="rId5"/>
            </p:custDataLst>
          </p:nvPr>
        </p:nvSpPr>
        <p:spPr>
          <a:xfrm rot="5400000" flipV="1">
            <a:off x="4187031" y="-1146968"/>
            <a:ext cx="3817937" cy="12192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latin typeface="微软雅黑" panose="020B0503020204020204" charset="-122"/>
              <a:ea typeface="微软雅黑" panose="020B0503020204020204" charset="-122"/>
              <a:cs typeface="微软雅黑" panose="020B0503020204020204" charset="-122"/>
            </a:endParaRPr>
          </a:p>
        </p:txBody>
      </p:sp>
      <p:sp>
        <p:nvSpPr>
          <p:cNvPr id="7" name="直角三角形 6"/>
          <p:cNvSpPr/>
          <p:nvPr>
            <p:custDataLst>
              <p:tags r:id="rId6"/>
            </p:custDataLst>
          </p:nvPr>
        </p:nvSpPr>
        <p:spPr>
          <a:xfrm>
            <a:off x="0" y="3621088"/>
            <a:ext cx="12192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latin typeface="微软雅黑" panose="020B0503020204020204" charset="-122"/>
              <a:ea typeface="微软雅黑" panose="020B0503020204020204" charset="-122"/>
              <a:cs typeface="微软雅黑" panose="020B0503020204020204" charset="-122"/>
            </a:endParaRPr>
          </a:p>
        </p:txBody>
      </p:sp>
      <p:sp>
        <p:nvSpPr>
          <p:cNvPr id="8" name="直角三角形 7"/>
          <p:cNvSpPr/>
          <p:nvPr>
            <p:custDataLst>
              <p:tags r:id="rId7"/>
            </p:custDataLst>
          </p:nvPr>
        </p:nvSpPr>
        <p:spPr>
          <a:xfrm flipH="1">
            <a:off x="0" y="3048000"/>
            <a:ext cx="12192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latin typeface="微软雅黑" panose="020B0503020204020204" charset="-122"/>
              <a:ea typeface="微软雅黑" panose="020B0503020204020204" charset="-122"/>
              <a:cs typeface="微软雅黑" panose="020B0503020204020204" charset="-122"/>
            </a:endParaRPr>
          </a:p>
        </p:txBody>
      </p:sp>
      <p:sp>
        <p:nvSpPr>
          <p:cNvPr id="2" name="标题 1"/>
          <p:cNvSpPr>
            <a:spLocks noGrp="1"/>
          </p:cNvSpPr>
          <p:nvPr>
            <p:ph type="ctrTitle" hasCustomPrompt="1"/>
            <p:custDataLst>
              <p:tags r:id="rId8"/>
            </p:custDataLst>
          </p:nvPr>
        </p:nvSpPr>
        <p:spPr>
          <a:xfrm>
            <a:off x="6667500" y="4614350"/>
            <a:ext cx="5435600" cy="1053581"/>
          </a:xfrm>
          <a:noFill/>
        </p:spPr>
        <p:txBody>
          <a:bodyPr anchor="b">
            <a:normAutofit/>
          </a:bodyPr>
          <a:lstStyle>
            <a:lvl1pPr algn="r">
              <a:defRPr sz="4800" b="1">
                <a:solidFill>
                  <a:schemeClr val="tx1"/>
                </a:solidFill>
              </a:defRPr>
            </a:lvl1pPr>
          </a:lstStyle>
          <a:p>
            <a:r>
              <a:rPr lang="zh-CN" altLang="en-US" noProof="1"/>
              <a:t>单击此处编辑标题</a:t>
            </a:r>
            <a:endParaRPr lang="zh-CN" altLang="en-US" noProof="1"/>
          </a:p>
        </p:txBody>
      </p:sp>
      <p:sp>
        <p:nvSpPr>
          <p:cNvPr id="3" name="副标题 2"/>
          <p:cNvSpPr>
            <a:spLocks noGrp="1"/>
          </p:cNvSpPr>
          <p:nvPr>
            <p:ph type="subTitle" idx="1"/>
            <p:custDataLst>
              <p:tags r:id="rId9"/>
            </p:custDataLst>
          </p:nvPr>
        </p:nvSpPr>
        <p:spPr>
          <a:xfrm>
            <a:off x="6667500" y="5739996"/>
            <a:ext cx="5435600" cy="504000"/>
          </a:xfrm>
          <a:noFill/>
        </p:spPr>
        <p:txBody>
          <a:bodyPr>
            <a:normAutofit/>
          </a:bodyPr>
          <a:lstStyle>
            <a:lvl1pPr marL="0" indent="0" algn="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9" name="日期占位符 3"/>
          <p:cNvSpPr>
            <a:spLocks noGrp="1"/>
          </p:cNvSpPr>
          <p:nvPr>
            <p:ph type="dt" sz="half" idx="10"/>
            <p:custDataLst>
              <p:tags r:id="rId10"/>
            </p:custDataLst>
          </p:nvPr>
        </p:nvSpPr>
        <p:spPr/>
        <p:txBody>
          <a:bodyPr/>
          <a:lstStyle>
            <a:lvl1pPr>
              <a:defRPr/>
            </a:lvl1pPr>
          </a:lstStyle>
          <a:p>
            <a:pPr>
              <a:defRPr/>
            </a:pPr>
            <a:endParaRPr lang="zh-CN" altLang="en-US"/>
          </a:p>
        </p:txBody>
      </p:sp>
      <p:sp>
        <p:nvSpPr>
          <p:cNvPr id="10" name="页脚占位符 4"/>
          <p:cNvSpPr>
            <a:spLocks noGrp="1"/>
          </p:cNvSpPr>
          <p:nvPr>
            <p:ph type="ftr" sz="quarter" idx="11"/>
            <p:custDataLst>
              <p:tags r:id="rId11"/>
            </p:custDataLst>
          </p:nvPr>
        </p:nvSpPr>
        <p:spPr/>
        <p:txBody>
          <a:bodyPr/>
          <a:lstStyle>
            <a:lvl1pPr>
              <a:defRPr/>
            </a:lvl1pPr>
          </a:lstStyle>
          <a:p>
            <a:pPr>
              <a:defRPr/>
            </a:pPr>
            <a:endParaRPr lang="zh-CN" altLang="en-US"/>
          </a:p>
        </p:txBody>
      </p:sp>
      <p:sp>
        <p:nvSpPr>
          <p:cNvPr id="11" name="灯片编号占位符 5"/>
          <p:cNvSpPr>
            <a:spLocks noGrp="1"/>
          </p:cNvSpPr>
          <p:nvPr>
            <p:ph type="sldNum" sz="quarter" idx="12"/>
            <p:custDataLst>
              <p:tags r:id="rId12"/>
            </p:custDataLst>
          </p:nvPr>
        </p:nvSpPr>
        <p:spPr/>
        <p:txBody>
          <a:bodyPr/>
          <a:lstStyle>
            <a:lvl1pPr>
              <a:defRPr/>
            </a:lvl1pPr>
          </a:lstStyle>
          <a:p>
            <a:pPr>
              <a:defRPr/>
            </a:pPr>
            <a:fld id="{FBB8E803-4F03-477A-AB7B-BEFDF02CC11E}"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4"/>
            </p:custDataLst>
          </p:nvPr>
        </p:nvSpPr>
        <p:spPr/>
        <p:txBody>
          <a:bodyPr/>
          <a:lstStyle>
            <a:lvl1pPr>
              <a:defRPr/>
            </a:lvl1pPr>
          </a:lstStyle>
          <a:p>
            <a:pPr>
              <a:defRPr/>
            </a:pPr>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pPr>
              <a:defRPr/>
            </a:pPr>
            <a:fld id="{754E1061-E296-4B71-BB3E-92A0B19D7591}"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Freeform 6"/>
          <p:cNvSpPr>
            <a:spLocks noChangeArrowheads="1"/>
          </p:cNvSpPr>
          <p:nvPr>
            <p:custDataLst>
              <p:tags r:id="rId2"/>
            </p:custDataLst>
          </p:nvPr>
        </p:nvSpPr>
        <p:spPr bwMode="auto">
          <a:xfrm>
            <a:off x="0" y="3879850"/>
            <a:ext cx="4992688" cy="2978150"/>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buFont typeface="Arial" panose="020B0604020202020204" pitchFamily="34" charset="0"/>
              <a:buNone/>
              <a:defRPr/>
            </a:pPr>
            <a:endParaRPr lang="zh-CN" altLang="en-US">
              <a:latin typeface="微软雅黑" panose="020B0503020204020204" charset="-122"/>
              <a:cs typeface="微软雅黑" panose="020B0503020204020204" charset="-122"/>
            </a:endParaRPr>
          </a:p>
        </p:txBody>
      </p:sp>
      <p:sp>
        <p:nvSpPr>
          <p:cNvPr id="6" name="Freeform 7"/>
          <p:cNvSpPr>
            <a:spLocks noChangeArrowheads="1"/>
          </p:cNvSpPr>
          <p:nvPr>
            <p:custDataLst>
              <p:tags r:id="rId3"/>
            </p:custDataLst>
          </p:nvPr>
        </p:nvSpPr>
        <p:spPr bwMode="auto">
          <a:xfrm>
            <a:off x="2830513" y="4400550"/>
            <a:ext cx="9361487" cy="245745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buFont typeface="Arial" panose="020B0604020202020204" pitchFamily="34" charset="0"/>
              <a:buNone/>
              <a:defRPr/>
            </a:pPr>
            <a:endParaRPr lang="zh-CN" altLang="en-US">
              <a:latin typeface="微软雅黑" panose="020B0503020204020204" charset="-122"/>
              <a:cs typeface="微软雅黑" panose="020B0503020204020204" charset="-122"/>
            </a:endParaRPr>
          </a:p>
        </p:txBody>
      </p:sp>
      <p:sp>
        <p:nvSpPr>
          <p:cNvPr id="7" name="直接连接符 11"/>
          <p:cNvSpPr>
            <a:spLocks noChangeShapeType="1"/>
          </p:cNvSpPr>
          <p:nvPr>
            <p:custDataLst>
              <p:tags r:id="rId4"/>
            </p:custDataLst>
          </p:nvPr>
        </p:nvSpPr>
        <p:spPr bwMode="auto">
          <a:xfrm>
            <a:off x="1920875" y="2975657"/>
            <a:ext cx="5219700" cy="1588"/>
          </a:xfrm>
          <a:prstGeom prst="line">
            <a:avLst/>
          </a:prstGeom>
          <a:noFill/>
          <a:ln w="6350">
            <a:solidFill>
              <a:schemeClr val="accent1"/>
            </a:solidFill>
            <a:bevel/>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buFont typeface="Arial" panose="020B0604020202020204" pitchFamily="34" charset="0"/>
              <a:buNone/>
              <a:defRPr/>
            </a:pPr>
            <a:endParaRPr lang="zh-CN" altLang="en-US" sz="1900">
              <a:solidFill>
                <a:schemeClr val="accent1"/>
              </a:solidFill>
              <a:latin typeface="微软雅黑" panose="020B0503020204020204" charset="-122"/>
              <a:cs typeface="微软雅黑" panose="020B0503020204020204" charset="-122"/>
              <a:sym typeface="Arial" panose="020B0604020202020204" pitchFamily="34" charset="0"/>
            </a:endParaRPr>
          </a:p>
        </p:txBody>
      </p:sp>
      <p:sp>
        <p:nvSpPr>
          <p:cNvPr id="2" name="标题 1"/>
          <p:cNvSpPr>
            <a:spLocks noGrp="1"/>
          </p:cNvSpPr>
          <p:nvPr>
            <p:ph type="title" hasCustomPrompt="1"/>
            <p:custDataLst>
              <p:tags r:id="rId5"/>
            </p:custDataLst>
          </p:nvPr>
        </p:nvSpPr>
        <p:spPr>
          <a:xfrm>
            <a:off x="1675775" y="3145189"/>
            <a:ext cx="5464840" cy="1058408"/>
          </a:xfrm>
        </p:spPr>
        <p:txBody>
          <a:bodyPr rIns="63500">
            <a:noAutofit/>
          </a:bodyPr>
          <a:lstStyle>
            <a:lvl1pPr algn="r">
              <a:defRPr sz="48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noProof="1"/>
              <a:t>单击此处编辑标题</a:t>
            </a:r>
            <a:endParaRPr lang="zh-CN" altLang="en-US" noProof="1"/>
          </a:p>
        </p:txBody>
      </p:sp>
      <p:sp>
        <p:nvSpPr>
          <p:cNvPr id="12" name="文本占位符 11"/>
          <p:cNvSpPr>
            <a:spLocks noGrp="1"/>
          </p:cNvSpPr>
          <p:nvPr>
            <p:ph type="body" sz="quarter" idx="13"/>
            <p:custDataLst>
              <p:tags r:id="rId6"/>
            </p:custDataLst>
          </p:nvPr>
        </p:nvSpPr>
        <p:spPr>
          <a:xfrm>
            <a:off x="1675775" y="2529545"/>
            <a:ext cx="5464800" cy="356400"/>
          </a:xfrm>
        </p:spPr>
        <p:txBody>
          <a:bodyPr anchor="b"/>
          <a:lstStyle>
            <a:lvl1pPr marL="0" indent="0" algn="r">
              <a:buNone/>
              <a:defRPr/>
            </a:lvl1pPr>
            <a:lvl2pPr marL="457200" indent="0">
              <a:buNone/>
              <a:defRPr/>
            </a:lvl2pPr>
          </a:lstStyle>
          <a:p>
            <a:pPr lvl="0"/>
            <a:r>
              <a:rPr lang="zh-CN" altLang="en-US" noProof="1"/>
              <a:t>单击此处编辑母版文本样式</a:t>
            </a:r>
            <a:endParaRPr lang="zh-CN" altLang="en-US" noProof="1"/>
          </a:p>
        </p:txBody>
      </p:sp>
      <p:sp>
        <p:nvSpPr>
          <p:cNvPr id="8" name="日期占位符 3"/>
          <p:cNvSpPr>
            <a:spLocks noGrp="1"/>
          </p:cNvSpPr>
          <p:nvPr>
            <p:ph type="dt" sz="half" idx="14"/>
            <p:custDataLst>
              <p:tags r:id="rId7"/>
            </p:custDataLst>
          </p:nvPr>
        </p:nvSpPr>
        <p:spPr/>
        <p:txBody>
          <a:bodyPr/>
          <a:lstStyle>
            <a:lvl1pPr>
              <a:defRPr/>
            </a:lvl1pPr>
          </a:lstStyle>
          <a:p>
            <a:pPr>
              <a:defRPr/>
            </a:pPr>
            <a:endParaRPr lang="zh-CN" altLang="en-US"/>
          </a:p>
        </p:txBody>
      </p:sp>
      <p:sp>
        <p:nvSpPr>
          <p:cNvPr id="9" name="页脚占位符 4"/>
          <p:cNvSpPr>
            <a:spLocks noGrp="1"/>
          </p:cNvSpPr>
          <p:nvPr>
            <p:ph type="ftr" sz="quarter" idx="15"/>
            <p:custDataLst>
              <p:tags r:id="rId8"/>
            </p:custDataLst>
          </p:nvPr>
        </p:nvSpPr>
        <p:spPr/>
        <p:txBody>
          <a:bodyPr/>
          <a:lstStyle>
            <a:lvl1pPr>
              <a:defRPr/>
            </a:lvl1pPr>
          </a:lstStyle>
          <a:p>
            <a:pPr>
              <a:defRPr/>
            </a:pPr>
            <a:endParaRPr lang="zh-CN" altLang="en-US"/>
          </a:p>
        </p:txBody>
      </p:sp>
      <p:sp>
        <p:nvSpPr>
          <p:cNvPr id="10" name="灯片编号占位符 5"/>
          <p:cNvSpPr>
            <a:spLocks noGrp="1"/>
          </p:cNvSpPr>
          <p:nvPr>
            <p:ph type="sldNum" sz="quarter" idx="16"/>
            <p:custDataLst>
              <p:tags r:id="rId9"/>
            </p:custDataLst>
          </p:nvPr>
        </p:nvSpPr>
        <p:spPr/>
        <p:txBody>
          <a:bodyPr/>
          <a:lstStyle>
            <a:lvl1pPr>
              <a:defRPr/>
            </a:lvl1pPr>
          </a:lstStyle>
          <a:p>
            <a:pPr>
              <a:defRPr/>
            </a:pPr>
            <a:fld id="{8A689597-3BEF-4534-BD54-EA97346CA99B}"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pPr>
              <a:defRPr/>
            </a:pPr>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pPr>
              <a:defRPr/>
            </a:pPr>
            <a:fld id="{C9B2AB27-F96B-4E68-8BF3-B1FC6403FA42}"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3"/>
            </p:custDataLst>
          </p:nvPr>
        </p:nvSpPr>
        <p:spPr>
          <a:xfrm>
            <a:off x="669930" y="952508"/>
            <a:ext cx="528324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custDataLst>
              <p:tags r:id="rId4"/>
            </p:custDataLst>
          </p:nvPr>
        </p:nvSpPr>
        <p:spPr>
          <a:xfrm>
            <a:off x="669925" y="1406525"/>
            <a:ext cx="52832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5"/>
            </p:custDataLst>
          </p:nvPr>
        </p:nvSpPr>
        <p:spPr>
          <a:xfrm>
            <a:off x="6235750" y="952508"/>
            <a:ext cx="528324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单击此处编辑母版文本样式</a:t>
            </a:r>
            <a:endParaRPr lang="zh-CN" altLang="en-US" noProof="1">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pPr>
              <a:defRPr/>
            </a:pPr>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pPr>
              <a:defRPr/>
            </a:pPr>
            <a:endParaRPr lang="zh-CN" altLang="en-US"/>
          </a:p>
        </p:txBody>
      </p:sp>
      <p:sp>
        <p:nvSpPr>
          <p:cNvPr id="9" name="灯片编号占位符 5"/>
          <p:cNvSpPr>
            <a:spLocks noGrp="1"/>
          </p:cNvSpPr>
          <p:nvPr>
            <p:ph type="sldNum" sz="quarter" idx="12"/>
            <p:custDataLst>
              <p:tags r:id="rId9"/>
            </p:custDataLst>
          </p:nvPr>
        </p:nvSpPr>
        <p:spPr/>
        <p:txBody>
          <a:bodyPr/>
          <a:lstStyle>
            <a:lvl1pPr>
              <a:defRPr/>
            </a:lvl1pPr>
          </a:lstStyle>
          <a:p>
            <a:pPr>
              <a:defRPr/>
            </a:pPr>
            <a:fld id="{E90770B1-9927-4160-AE3E-5744A46BC710}"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pPr>
              <a:defRPr/>
            </a:pPr>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2"/>
            <p:custDataLst>
              <p:tags r:id="rId5"/>
            </p:custDataLst>
          </p:nvPr>
        </p:nvSpPr>
        <p:spPr/>
        <p:txBody>
          <a:bodyPr/>
          <a:lstStyle>
            <a:lvl1pPr>
              <a:defRPr/>
            </a:lvl1pPr>
          </a:lstStyle>
          <a:p>
            <a:pPr>
              <a:defRPr/>
            </a:pPr>
            <a:fld id="{BACB691C-1CEC-4B5E-8651-4B8041F2C51E}"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pPr>
              <a:defRPr/>
            </a:pPr>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4" name="灯片编号占位符 5"/>
          <p:cNvSpPr>
            <a:spLocks noGrp="1"/>
          </p:cNvSpPr>
          <p:nvPr>
            <p:ph type="sldNum" sz="quarter" idx="12"/>
            <p:custDataLst>
              <p:tags r:id="rId4"/>
            </p:custDataLst>
          </p:nvPr>
        </p:nvSpPr>
        <p:spPr/>
        <p:txBody>
          <a:bodyPr/>
          <a:lstStyle>
            <a:lvl1pPr>
              <a:defRPr/>
            </a:lvl1pPr>
          </a:lstStyle>
          <a:p>
            <a:pPr>
              <a:defRPr/>
            </a:pPr>
            <a:fld id="{A6D39773-4F61-4FFA-9A29-04FBEC8E84DB}"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lang="zh-CN" altLang="en-US" noProof="1">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a:sym typeface="+mn-ea"/>
              </a:rPr>
              <a:t>单击此处</a:t>
            </a:r>
            <a:r>
              <a:rPr lang="zh-CN" altLang="en-US" noProof="1">
                <a:sym typeface="+mn-ea"/>
              </a:rPr>
              <a:t>编辑母版文本样式</a:t>
            </a:r>
            <a:endParaRPr lang="zh-CN" altLang="en-US" noProof="1">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pPr>
              <a:defRPr/>
            </a:pPr>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pPr>
              <a:defRPr/>
            </a:pPr>
            <a:fld id="{E4D1961C-821A-4287-BF68-948458FE304C}"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4"/>
            </p:custDataLst>
          </p:nvPr>
        </p:nvSpPr>
        <p:spPr/>
        <p:txBody>
          <a:bodyPr/>
          <a:lstStyle>
            <a:lvl1pPr>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pPr>
              <a:defRPr/>
            </a:pPr>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pPr>
              <a:defRPr/>
            </a:pPr>
            <a:fld id="{3C5AC6C9-57B0-44F4-8F03-6AA55C79613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669930" y="952508"/>
            <a:ext cx="10852237" cy="5388907"/>
          </a:xfrm>
        </p:spPr>
        <p:txBody>
          <a:bodyPr/>
          <a:lstStyle/>
          <a:p>
            <a:pPr lvl="0"/>
            <a:r>
              <a:rPr lang="zh-CN" altLang="en-US">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pPr>
              <a:defRPr/>
            </a:pPr>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pPr>
              <a:defRPr/>
            </a:pPr>
            <a:fld id="{299331B4-2F97-4036-BBC3-A34DBCBB2E47}"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2" name="图片 11"/>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t="9387" b="34447"/>
          <a:stretch>
            <a:fillRect/>
          </a:stretch>
        </p:blipFill>
        <p:spPr>
          <a:xfrm>
            <a:off x="1" y="-2"/>
            <a:ext cx="12191999" cy="4542287"/>
          </a:xfrm>
          <a:prstGeom prst="rect">
            <a:avLst/>
          </a:prstGeom>
        </p:spPr>
      </p:pic>
      <p:sp>
        <p:nvSpPr>
          <p:cNvPr id="5" name="矩形 4"/>
          <p:cNvSpPr/>
          <p:nvPr>
            <p:custDataLst>
              <p:tags r:id="rId4"/>
            </p:custDataLst>
          </p:nvPr>
        </p:nvSpPr>
        <p:spPr>
          <a:xfrm>
            <a:off x="0" y="5637213"/>
            <a:ext cx="12192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latin typeface="微软雅黑" panose="020B0503020204020204" charset="-122"/>
              <a:ea typeface="微软雅黑" panose="020B0503020204020204" charset="-122"/>
              <a:cs typeface="微软雅黑" panose="020B0503020204020204" charset="-122"/>
            </a:endParaRPr>
          </a:p>
        </p:txBody>
      </p:sp>
      <p:sp>
        <p:nvSpPr>
          <p:cNvPr id="6" name="等腰三角形 5"/>
          <p:cNvSpPr/>
          <p:nvPr>
            <p:custDataLst>
              <p:tags r:id="rId5"/>
            </p:custDataLst>
          </p:nvPr>
        </p:nvSpPr>
        <p:spPr>
          <a:xfrm rot="5400000" flipV="1">
            <a:off x="4187031" y="-1146968"/>
            <a:ext cx="3817937" cy="12192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latin typeface="微软雅黑" panose="020B0503020204020204" charset="-122"/>
              <a:ea typeface="微软雅黑" panose="020B0503020204020204" charset="-122"/>
              <a:cs typeface="微软雅黑" panose="020B0503020204020204" charset="-122"/>
            </a:endParaRPr>
          </a:p>
        </p:txBody>
      </p:sp>
      <p:sp>
        <p:nvSpPr>
          <p:cNvPr id="7" name="直角三角形 6"/>
          <p:cNvSpPr/>
          <p:nvPr>
            <p:custDataLst>
              <p:tags r:id="rId6"/>
            </p:custDataLst>
          </p:nvPr>
        </p:nvSpPr>
        <p:spPr>
          <a:xfrm>
            <a:off x="0" y="3621088"/>
            <a:ext cx="12192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latin typeface="微软雅黑" panose="020B0503020204020204" charset="-122"/>
              <a:ea typeface="微软雅黑" panose="020B0503020204020204" charset="-122"/>
              <a:cs typeface="微软雅黑" panose="020B0503020204020204" charset="-122"/>
            </a:endParaRPr>
          </a:p>
        </p:txBody>
      </p:sp>
      <p:sp>
        <p:nvSpPr>
          <p:cNvPr id="8" name="直角三角形 7"/>
          <p:cNvSpPr/>
          <p:nvPr>
            <p:custDataLst>
              <p:tags r:id="rId7"/>
            </p:custDataLst>
          </p:nvPr>
        </p:nvSpPr>
        <p:spPr>
          <a:xfrm flipH="1">
            <a:off x="0" y="3044825"/>
            <a:ext cx="12192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latin typeface="微软雅黑" panose="020B0503020204020204" charset="-122"/>
              <a:ea typeface="微软雅黑" panose="020B0503020204020204" charset="-122"/>
              <a:cs typeface="微软雅黑" panose="020B0503020204020204" charset="-122"/>
            </a:endParaRPr>
          </a:p>
        </p:txBody>
      </p:sp>
      <p:sp>
        <p:nvSpPr>
          <p:cNvPr id="2" name="标题 1"/>
          <p:cNvSpPr>
            <a:spLocks noGrp="1"/>
          </p:cNvSpPr>
          <p:nvPr>
            <p:ph type="title" hasCustomPrompt="1"/>
            <p:custDataLst>
              <p:tags r:id="rId8"/>
            </p:custDataLst>
          </p:nvPr>
        </p:nvSpPr>
        <p:spPr>
          <a:xfrm>
            <a:off x="7429500" y="4290060"/>
            <a:ext cx="4425950" cy="1175385"/>
          </a:xfrm>
        </p:spPr>
        <p:txBody>
          <a:bodyPr rIns="25400" rtlCol="0" anchor="b">
            <a:noAutofit/>
          </a:bodyPr>
          <a:lstStyle>
            <a:lvl1pPr marL="0" marR="0" algn="r" defTabSz="914400" rtl="0" eaLnBrk="1" fontAlgn="auto" latinLnBrk="0" hangingPunct="1">
              <a:lnSpc>
                <a:spcPct val="100000"/>
              </a:lnSpc>
              <a:buNone/>
              <a:defRPr kumimoji="0" lang="zh-CN" altLang="en-US" sz="6600" b="1" i="0" u="none" strike="noStrike" kern="1200" cap="none" spc="6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编辑标题</a:t>
            </a:r>
            <a:endParaRPr noProof="1">
              <a:sym typeface="+mn-ea"/>
            </a:endParaRPr>
          </a:p>
        </p:txBody>
      </p:sp>
      <p:sp>
        <p:nvSpPr>
          <p:cNvPr id="14" name="文本占位符 13"/>
          <p:cNvSpPr>
            <a:spLocks noGrp="1"/>
          </p:cNvSpPr>
          <p:nvPr>
            <p:ph type="body" sz="quarter" idx="14" hasCustomPrompt="1"/>
            <p:custDataLst>
              <p:tags r:id="rId9"/>
            </p:custDataLst>
          </p:nvPr>
        </p:nvSpPr>
        <p:spPr>
          <a:xfrm>
            <a:off x="7429499" y="5540698"/>
            <a:ext cx="4425810" cy="691347"/>
          </a:xfrm>
        </p:spPr>
        <p:txBody>
          <a:bodyPr>
            <a:normAutofit/>
          </a:bodyPr>
          <a:lstStyle>
            <a:lvl1pPr marL="0" indent="0" algn="r">
              <a:buNone/>
              <a:defRPr sz="3200"/>
            </a:lvl1pPr>
            <a:lvl2pPr marL="457200" indent="0">
              <a:buNone/>
              <a:defRPr/>
            </a:lvl2pPr>
          </a:lstStyle>
          <a:p>
            <a:pPr lvl="0"/>
            <a:r>
              <a:rPr lang="zh-CN" altLang="en-US" noProof="1"/>
              <a:t>编辑文本</a:t>
            </a:r>
            <a:endParaRPr lang="zh-CN" altLang="en-US" noProof="1"/>
          </a:p>
        </p:txBody>
      </p:sp>
      <p:sp>
        <p:nvSpPr>
          <p:cNvPr id="9" name="日期占位符 2"/>
          <p:cNvSpPr>
            <a:spLocks noGrp="1"/>
          </p:cNvSpPr>
          <p:nvPr>
            <p:ph type="dt" sz="half" idx="15"/>
            <p:custDataLst>
              <p:tags r:id="rId10"/>
            </p:custDataLst>
          </p:nvPr>
        </p:nvSpPr>
        <p:spPr/>
        <p:txBody>
          <a:bodyPr/>
          <a:lstStyle>
            <a:lvl1pPr>
              <a:defRPr/>
            </a:lvl1pPr>
          </a:lstStyle>
          <a:p>
            <a:pPr>
              <a:defRPr/>
            </a:pPr>
            <a:endParaRPr lang="zh-CN" altLang="en-US"/>
          </a:p>
        </p:txBody>
      </p:sp>
      <p:sp>
        <p:nvSpPr>
          <p:cNvPr id="10" name="页脚占位符 3"/>
          <p:cNvSpPr>
            <a:spLocks noGrp="1"/>
          </p:cNvSpPr>
          <p:nvPr>
            <p:ph type="ftr" sz="quarter" idx="16"/>
            <p:custDataLst>
              <p:tags r:id="rId11"/>
            </p:custDataLst>
          </p:nvPr>
        </p:nvSpPr>
        <p:spPr/>
        <p:txBody>
          <a:bodyPr/>
          <a:lstStyle>
            <a:lvl1pPr>
              <a:defRPr/>
            </a:lvl1pPr>
          </a:lstStyle>
          <a:p>
            <a:pPr>
              <a:defRPr/>
            </a:pPr>
            <a:endParaRPr lang="zh-CN" altLang="en-US"/>
          </a:p>
        </p:txBody>
      </p:sp>
      <p:sp>
        <p:nvSpPr>
          <p:cNvPr id="11" name="灯片编号占位符 4"/>
          <p:cNvSpPr>
            <a:spLocks noGrp="1"/>
          </p:cNvSpPr>
          <p:nvPr>
            <p:ph type="sldNum" sz="quarter" idx="17"/>
            <p:custDataLst>
              <p:tags r:id="rId12"/>
            </p:custDataLst>
          </p:nvPr>
        </p:nvSpPr>
        <p:spPr/>
        <p:txBody>
          <a:bodyPr/>
          <a:lstStyle>
            <a:lvl1pPr>
              <a:defRPr/>
            </a:lvl1pPr>
          </a:lstStyle>
          <a:p>
            <a:pPr>
              <a:defRPr/>
            </a:pPr>
            <a:fld id="{B949BB40-BF8A-4A50-8C54-1FC09E81AA95}"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Freeform 6"/>
          <p:cNvSpPr>
            <a:spLocks noChangeArrowheads="1"/>
          </p:cNvSpPr>
          <p:nvPr>
            <p:custDataLst>
              <p:tags r:id="rId2"/>
            </p:custDataLst>
          </p:nvPr>
        </p:nvSpPr>
        <p:spPr bwMode="auto">
          <a:xfrm>
            <a:off x="0" y="3879850"/>
            <a:ext cx="4992688" cy="2978150"/>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defRPr/>
            </a:pPr>
            <a:endParaRPr lang="zh-CN" altLang="en-US"/>
          </a:p>
        </p:txBody>
      </p:sp>
      <p:sp>
        <p:nvSpPr>
          <p:cNvPr id="6" name="Freeform 7"/>
          <p:cNvSpPr>
            <a:spLocks noChangeArrowheads="1"/>
          </p:cNvSpPr>
          <p:nvPr>
            <p:custDataLst>
              <p:tags r:id="rId3"/>
            </p:custDataLst>
          </p:nvPr>
        </p:nvSpPr>
        <p:spPr bwMode="auto">
          <a:xfrm>
            <a:off x="2830513" y="4400550"/>
            <a:ext cx="9361487" cy="245745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defRPr/>
            </a:pPr>
            <a:endParaRPr lang="zh-CN" altLang="en-US"/>
          </a:p>
        </p:txBody>
      </p:sp>
      <p:sp>
        <p:nvSpPr>
          <p:cNvPr id="7" name="直接连接符 11"/>
          <p:cNvSpPr>
            <a:spLocks noChangeShapeType="1"/>
          </p:cNvSpPr>
          <p:nvPr>
            <p:custDataLst>
              <p:tags r:id="rId4"/>
            </p:custDataLst>
          </p:nvPr>
        </p:nvSpPr>
        <p:spPr bwMode="auto">
          <a:xfrm>
            <a:off x="1920875" y="2790825"/>
            <a:ext cx="5219700" cy="1588"/>
          </a:xfrm>
          <a:prstGeom prst="line">
            <a:avLst/>
          </a:prstGeom>
          <a:noFill/>
          <a:ln w="6350">
            <a:solidFill>
              <a:schemeClr val="accent1"/>
            </a:solidFill>
            <a:bevel/>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defRPr/>
            </a:pPr>
            <a:endParaRPr lang="zh-CN" altLang="en-US" sz="1900">
              <a:solidFill>
                <a:schemeClr val="accent1"/>
              </a:solidFill>
              <a:sym typeface="Arial" panose="020B0604020202020204" pitchFamily="34" charset="0"/>
            </a:endParaRPr>
          </a:p>
        </p:txBody>
      </p:sp>
      <p:sp>
        <p:nvSpPr>
          <p:cNvPr id="2" name="标题 1"/>
          <p:cNvSpPr>
            <a:spLocks noGrp="1"/>
          </p:cNvSpPr>
          <p:nvPr>
            <p:ph type="title" hasCustomPrompt="1"/>
            <p:custDataLst>
              <p:tags r:id="rId5"/>
            </p:custDataLst>
          </p:nvPr>
        </p:nvSpPr>
        <p:spPr>
          <a:xfrm>
            <a:off x="1675735" y="3503613"/>
            <a:ext cx="5464840" cy="1058408"/>
          </a:xfrm>
        </p:spPr>
        <p:txBody>
          <a:bodyPr rIns="63500">
            <a:noAutofit/>
          </a:bodyPr>
          <a:lstStyle>
            <a:lvl1pPr algn="r">
              <a:defRPr sz="48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noProof="1"/>
              <a:t>单击此处编辑标题</a:t>
            </a:r>
            <a:endParaRPr lang="zh-CN" altLang="en-US" noProof="1"/>
          </a:p>
        </p:txBody>
      </p:sp>
      <p:sp>
        <p:nvSpPr>
          <p:cNvPr id="3" name="文本占位符 2"/>
          <p:cNvSpPr>
            <a:spLocks noGrp="1"/>
          </p:cNvSpPr>
          <p:nvPr>
            <p:ph type="body" idx="1" hasCustomPrompt="1"/>
            <p:custDataLst>
              <p:tags r:id="rId6"/>
            </p:custDataLst>
          </p:nvPr>
        </p:nvSpPr>
        <p:spPr>
          <a:xfrm>
            <a:off x="1675735" y="2856230"/>
            <a:ext cx="5464840" cy="586804"/>
          </a:xfrm>
        </p:spPr>
        <p:txBody>
          <a:bodyPr tIns="38100" rIns="76200" bIns="38100" anchor="ctr">
            <a:noAutofit/>
          </a:bodyPr>
          <a:lstStyle>
            <a:lvl1pPr marL="0" indent="0" algn="r" eaLnBrk="1" fontAlgn="base" latinLnBrk="0" hangingPunct="1">
              <a:buNone/>
              <a:defRPr kumimoji="0" lang="zh-CN" altLang="en-US" sz="3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编辑文本</a:t>
            </a:r>
            <a:endParaRPr lang="zh-CN" altLang="en-US" noProof="1"/>
          </a:p>
        </p:txBody>
      </p:sp>
      <p:sp>
        <p:nvSpPr>
          <p:cNvPr id="12" name="文本占位符 11"/>
          <p:cNvSpPr>
            <a:spLocks noGrp="1"/>
          </p:cNvSpPr>
          <p:nvPr>
            <p:ph type="body" sz="quarter" idx="13" hasCustomPrompt="1"/>
            <p:custDataLst>
              <p:tags r:id="rId7"/>
            </p:custDataLst>
          </p:nvPr>
        </p:nvSpPr>
        <p:spPr>
          <a:xfrm>
            <a:off x="1675775" y="2383625"/>
            <a:ext cx="5464800" cy="356400"/>
          </a:xfrm>
        </p:spPr>
        <p:txBody>
          <a:bodyPr anchor="b"/>
          <a:lstStyle>
            <a:lvl1pPr marL="0" indent="0" algn="r">
              <a:buNone/>
              <a:defRPr>
                <a:solidFill>
                  <a:schemeClr val="tx1"/>
                </a:solidFill>
              </a:defRPr>
            </a:lvl1pPr>
            <a:lvl2pPr marL="457200" indent="0">
              <a:buNone/>
              <a:defRPr/>
            </a:lvl2pPr>
          </a:lstStyle>
          <a:p>
            <a:pPr lvl="0"/>
            <a:r>
              <a:rPr lang="zh-CN" altLang="en-US" noProof="1"/>
              <a:t>编辑文本</a:t>
            </a:r>
            <a:endParaRPr lang="zh-CN" altLang="en-US" noProof="1"/>
          </a:p>
        </p:txBody>
      </p:sp>
      <p:sp>
        <p:nvSpPr>
          <p:cNvPr id="8" name="日期占位符 3"/>
          <p:cNvSpPr>
            <a:spLocks noGrp="1"/>
          </p:cNvSpPr>
          <p:nvPr>
            <p:ph type="dt" sz="half" idx="14"/>
            <p:custDataLst>
              <p:tags r:id="rId8"/>
            </p:custDataLst>
          </p:nvPr>
        </p:nvSpPr>
        <p:spPr/>
        <p:txBody>
          <a:bodyPr/>
          <a:lstStyle>
            <a:lvl1pPr>
              <a:defRPr/>
            </a:lvl1pPr>
          </a:lstStyle>
          <a:p>
            <a:pPr>
              <a:defRPr/>
            </a:pPr>
            <a:endParaRPr lang="zh-CN" altLang="en-US"/>
          </a:p>
        </p:txBody>
      </p:sp>
      <p:sp>
        <p:nvSpPr>
          <p:cNvPr id="9" name="页脚占位符 4"/>
          <p:cNvSpPr>
            <a:spLocks noGrp="1"/>
          </p:cNvSpPr>
          <p:nvPr>
            <p:ph type="ftr" sz="quarter" idx="15"/>
            <p:custDataLst>
              <p:tags r:id="rId9"/>
            </p:custDataLst>
          </p:nvPr>
        </p:nvSpPr>
        <p:spPr/>
        <p:txBody>
          <a:bodyPr/>
          <a:lstStyle>
            <a:lvl1pPr>
              <a:defRPr/>
            </a:lvl1pPr>
          </a:lstStyle>
          <a:p>
            <a:pPr>
              <a:defRPr/>
            </a:pPr>
            <a:endParaRPr lang="zh-CN" altLang="en-US"/>
          </a:p>
        </p:txBody>
      </p:sp>
      <p:sp>
        <p:nvSpPr>
          <p:cNvPr id="10" name="灯片编号占位符 5"/>
          <p:cNvSpPr>
            <a:spLocks noGrp="1"/>
          </p:cNvSpPr>
          <p:nvPr>
            <p:ph type="sldNum" sz="quarter" idx="16"/>
            <p:custDataLst>
              <p:tags r:id="rId10"/>
            </p:custDataLst>
          </p:nvPr>
        </p:nvSpPr>
        <p:spPr/>
        <p:txBody>
          <a:bodyPr/>
          <a:lstStyle>
            <a:lvl1pPr>
              <a:defRPr/>
            </a:lvl1pPr>
          </a:lstStyle>
          <a:p>
            <a:pPr>
              <a:defRPr/>
            </a:pPr>
            <a:fld id="{DD47DC10-9F80-47CA-9BB0-03FC4730FA43}" type="slidenum">
              <a:rPr lang="zh-CN" altLang="en-US"/>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noProof="1">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fld id="{D997B5FA-0921-464F-AAE1-844C04324D75}" type="datetimeFigureOut">
              <a:rPr lang="zh-CN" altLang="en-US" smtClean="0"/>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3"/>
            </p:custDataLst>
          </p:nvPr>
        </p:nvSpPr>
        <p:spPr>
          <a:xfrm>
            <a:off x="669930" y="952508"/>
            <a:ext cx="528324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a:t>
            </a:r>
            <a:r>
              <a:rPr lang="zh-CN" altLang="en-US" noProof="1"/>
              <a:t>编辑母版文本样式</a:t>
            </a:r>
            <a:endParaRPr lang="zh-CN" altLang="en-US" noProof="1"/>
          </a:p>
        </p:txBody>
      </p:sp>
      <p:sp>
        <p:nvSpPr>
          <p:cNvPr id="4" name="内容占位符 3"/>
          <p:cNvSpPr>
            <a:spLocks noGrp="1"/>
          </p:cNvSpPr>
          <p:nvPr>
            <p:ph sz="half" idx="2"/>
            <p:custDataLst>
              <p:tags r:id="rId4"/>
            </p:custDataLst>
          </p:nvPr>
        </p:nvSpPr>
        <p:spPr>
          <a:xfrm>
            <a:off x="669925" y="1406525"/>
            <a:ext cx="52832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5"/>
            </p:custDataLst>
          </p:nvPr>
        </p:nvSpPr>
        <p:spPr>
          <a:xfrm>
            <a:off x="6235750" y="952508"/>
            <a:ext cx="528324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单击此处编辑母版文本样式</a:t>
            </a:r>
            <a:endParaRPr lang="zh-CN" altLang="en-US" noProof="1">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fld id="{D997B5FA-0921-464F-AAE1-844C04324D75}" type="datetimeFigureOut">
              <a:rPr lang="zh-CN" altLang="en-US" smtClean="0"/>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endParaRPr lang="zh-CN" altLang="en-US"/>
          </a:p>
        </p:txBody>
      </p:sp>
      <p:sp>
        <p:nvSpPr>
          <p:cNvPr id="9" name="灯片编号占位符 5"/>
          <p:cNvSpPr>
            <a:spLocks noGrp="1"/>
          </p:cNvSpPr>
          <p:nvPr>
            <p:ph type="sldNum" sz="quarter" idx="12"/>
            <p:custDataLst>
              <p:tags r:id="rId9"/>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fld id="{D997B5FA-0921-464F-AAE1-844C04324D75}" type="datetimeFigureOut">
              <a:rPr lang="zh-CN" altLang="en-US" smtClean="0"/>
            </a:fld>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2"/>
            <p:custDataLst>
              <p:tags r:id="rId5"/>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fld id="{D997B5FA-0921-464F-AAE1-844C04324D75}" type="datetimeFigureOut">
              <a:rPr lang="zh-CN" altLang="en-US" smtClean="0"/>
            </a:fld>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endParaRPr lang="zh-CN" altLang="en-US"/>
          </a:p>
        </p:txBody>
      </p:sp>
      <p:sp>
        <p:nvSpPr>
          <p:cNvPr id="4" name="灯片编号占位符 5"/>
          <p:cNvSpPr>
            <a:spLocks noGrp="1"/>
          </p:cNvSpPr>
          <p:nvPr>
            <p:ph type="sldNum" sz="quarter" idx="12"/>
            <p:custDataLst>
              <p:tags r:id="rId4"/>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lang="zh-CN" altLang="en-US" noProof="1">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lang="zh-CN" altLang="en-US" noProof="1">
                <a:sym typeface="+mn-ea"/>
              </a:rPr>
              <a:t>单击此处编辑母版文本样式</a:t>
            </a:r>
            <a:endParaRPr lang="zh-CN" altLang="en-US" noProof="1">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fld id="{D997B5FA-0921-464F-AAE1-844C04324D75}" type="datetimeFigureOut">
              <a:rPr lang="zh-CN" altLang="en-US" smtClean="0"/>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tags" Target="../tags/tag7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51.xml"/><Relationship Id="rId16" Type="http://schemas.openxmlformats.org/officeDocument/2006/relationships/tags" Target="../tags/tag150.xml"/><Relationship Id="rId15" Type="http://schemas.openxmlformats.org/officeDocument/2006/relationships/tags" Target="../tags/tag149.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69925" y="442913"/>
            <a:ext cx="108521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dirty="0"/>
              <a:t>单击此处编辑母版标题样式</a:t>
            </a:r>
            <a:endParaRPr lang="zh-CN" altLang="en-US" dirty="0"/>
          </a:p>
        </p:txBody>
      </p:sp>
      <p:sp>
        <p:nvSpPr>
          <p:cNvPr id="1027" name="文本占位符 2"/>
          <p:cNvSpPr>
            <a:spLocks noGrp="1" noChangeArrowheads="1"/>
          </p:cNvSpPr>
          <p:nvPr>
            <p:ph type="body" idx="9"/>
            <p:custDataLst>
              <p:tags r:id="rId13"/>
            </p:custDataLst>
          </p:nvPr>
        </p:nvSpPr>
        <p:spPr bwMode="auto">
          <a:xfrm>
            <a:off x="669925" y="952500"/>
            <a:ext cx="1085215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879475" y="6350000"/>
            <a:ext cx="2700338" cy="315913"/>
          </a:xfrm>
          <a:prstGeom prst="rect">
            <a:avLst/>
          </a:prstGeom>
        </p:spPr>
        <p:txBody>
          <a:bodyPr vert="horz" lIns="91440" tIns="45720" rIns="91440" bIns="45720" rtlCol="0" anchor="ctr">
            <a:normAutofit/>
          </a:bodyPr>
          <a:lstStyle>
            <a:lvl1pPr algn="l">
              <a:defRPr sz="1200" noProof="1">
                <a:solidFill>
                  <a:schemeClr val="tx1">
                    <a:tint val="75000"/>
                  </a:schemeClr>
                </a:solidFill>
                <a:ea typeface="微软雅黑" panose="020B0503020204020204" charset="-122"/>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388" y="6350000"/>
            <a:ext cx="3959225" cy="315913"/>
          </a:xfrm>
          <a:prstGeom prst="rect">
            <a:avLst/>
          </a:prstGeom>
        </p:spPr>
        <p:txBody>
          <a:bodyPr vert="horz" lIns="91440" tIns="45720" rIns="91440" bIns="45720" rtlCol="0" anchor="ctr">
            <a:normAutofit/>
          </a:bodyPr>
          <a:lstStyle>
            <a:lvl1pPr algn="ctr">
              <a:defRPr sz="1200" noProof="1">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610600" y="6350000"/>
            <a:ext cx="2700338" cy="315913"/>
          </a:xfrm>
          <a:prstGeom prst="rect">
            <a:avLst/>
          </a:prstGeom>
        </p:spPr>
        <p:txBody>
          <a:bodyPr vert="horz" lIns="91440" tIns="45720" rIns="91440" bIns="45720" rtlCol="0" anchor="ctr">
            <a:normAutofit/>
          </a:bodyPr>
          <a:lstStyle>
            <a:lvl1pPr algn="r">
              <a:defRPr sz="1200" noProof="1">
                <a:solidFill>
                  <a:schemeClr val="tx1">
                    <a:tint val="75000"/>
                  </a:schemeClr>
                </a:solidFill>
                <a:ea typeface="微软雅黑" panose="020B0503020204020204" charset="-122"/>
              </a:defRPr>
            </a:lvl1pPr>
          </a:lstStyle>
          <a:p>
            <a:fld id="{565CE74E-AB26-4998-AD42-012C4C1AD076}" type="slidenum">
              <a:rPr lang="zh-CN" altLang="en-US" smtClean="0"/>
            </a:fld>
            <a:endParaRPr lang="zh-CN" altLang="en-US"/>
          </a:p>
        </p:txBody>
      </p:sp>
      <p:sp>
        <p:nvSpPr>
          <p:cNvPr id="2"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24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chemeClr val="tx1"/>
          </a:solidFill>
          <a:latin typeface="微软雅黑" panose="020B0503020204020204" charset="-122"/>
          <a:ea typeface="微软雅黑" panose="020B0503020204020204" charset="-122"/>
          <a:cs typeface="+mn-cs"/>
        </a:defRPr>
      </a:lvl1pPr>
      <a:lvl2pPr marL="6858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2pPr>
      <a:lvl3pPr marL="11430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3pPr>
      <a:lvl4pPr marL="16002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4pPr>
      <a:lvl5pPr marL="20574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69925" y="442913"/>
            <a:ext cx="108521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669925" y="952500"/>
            <a:ext cx="1085215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879475" y="6350000"/>
            <a:ext cx="2700338" cy="315913"/>
          </a:xfrm>
          <a:prstGeom prst="rect">
            <a:avLst/>
          </a:prstGeom>
        </p:spPr>
        <p:txBody>
          <a:bodyPr vert="horz" lIns="91440" tIns="45720" rIns="91440" bIns="45720" rtlCol="0" anchor="ctr">
            <a:normAutofit/>
          </a:bodyPr>
          <a:lstStyle>
            <a:lvl1pPr algn="l" eaLnBrk="1" hangingPunct="1">
              <a:buFont typeface="Arial" panose="020B0604020202020204" pitchFamily="34" charset="0"/>
              <a:buNone/>
              <a:defRPr sz="1200" noProof="1">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5" name="页脚占位符 4"/>
          <p:cNvSpPr>
            <a:spLocks noGrp="1"/>
          </p:cNvSpPr>
          <p:nvPr>
            <p:ph type="ftr" sz="quarter" idx="3"/>
            <p:custDataLst>
              <p:tags r:id="rId15"/>
            </p:custDataLst>
          </p:nvPr>
        </p:nvSpPr>
        <p:spPr>
          <a:xfrm>
            <a:off x="4116388" y="6350000"/>
            <a:ext cx="3959225" cy="315913"/>
          </a:xfrm>
          <a:prstGeom prst="rect">
            <a:avLst/>
          </a:prstGeom>
        </p:spPr>
        <p:txBody>
          <a:bodyPr vert="horz" lIns="91440" tIns="45720" rIns="91440" bIns="45720" rtlCol="0" anchor="ctr">
            <a:normAutofit/>
          </a:bodyPr>
          <a:lstStyle>
            <a:lvl1pPr algn="ctr" eaLnBrk="1" hangingPunct="1">
              <a:buFont typeface="Arial" panose="020B0604020202020204" pitchFamily="34" charset="0"/>
              <a:buNone/>
              <a:defRPr sz="1200" noProof="1">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6" name="灯片编号占位符 5"/>
          <p:cNvSpPr>
            <a:spLocks noGrp="1"/>
          </p:cNvSpPr>
          <p:nvPr>
            <p:ph type="sldNum" sz="quarter" idx="4"/>
            <p:custDataLst>
              <p:tags r:id="rId16"/>
            </p:custDataLst>
          </p:nvPr>
        </p:nvSpPr>
        <p:spPr>
          <a:xfrm>
            <a:off x="8610600" y="6350000"/>
            <a:ext cx="2700338" cy="315913"/>
          </a:xfrm>
          <a:prstGeom prst="rect">
            <a:avLst/>
          </a:prstGeom>
        </p:spPr>
        <p:txBody>
          <a:bodyPr vert="horz" lIns="91440" tIns="45720" rIns="91440" bIns="45720" rtlCol="0" anchor="ctr">
            <a:normAutofit/>
          </a:bodyPr>
          <a:lstStyle>
            <a:lvl1pPr algn="r" eaLnBrk="1" hangingPunct="1">
              <a:buFont typeface="Arial" panose="020B0604020202020204" pitchFamily="34" charset="0"/>
              <a:buNone/>
              <a:defRPr sz="1200" noProof="1">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fld id="{42381FED-4ECE-4691-9249-13B6988D9345}" type="slidenum">
              <a:rPr lang="zh-CN" altLang="en-US"/>
            </a:fld>
            <a:endParaRPr lang="zh-CN" altLang="en-US"/>
          </a:p>
        </p:txBody>
      </p:sp>
      <p:sp>
        <p:nvSpPr>
          <p:cNvPr id="2"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latin typeface="微软雅黑" panose="020B0503020204020204" charset="-122"/>
              <a:ea typeface="微软雅黑" panose="020B0503020204020204" charset="-122"/>
              <a:cs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400" b="1" kern="1200" spc="200">
          <a:solidFill>
            <a:schemeClr val="tx1"/>
          </a:solidFill>
          <a:latin typeface="微软雅黑" panose="020B0503020204020204" charset="-122"/>
          <a:ea typeface="微软雅黑" panose="020B0503020204020204" charset="-122"/>
          <a:cs typeface="微软雅黑" panose="020B0503020204020204" charset="-122"/>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chemeClr val="tx1"/>
          </a:solidFill>
          <a:latin typeface="微软雅黑" panose="020B0503020204020204" charset="-122"/>
          <a:ea typeface="微软雅黑" panose="020B0503020204020204" charset="-122"/>
          <a:cs typeface="微软雅黑" panose="020B0503020204020204" charset="-122"/>
        </a:defRPr>
      </a:lvl1pPr>
      <a:lvl2pPr marL="6858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2pPr>
      <a:lvl3pPr marL="11430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3pPr>
      <a:lvl4pPr marL="16002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4pPr>
      <a:lvl5pPr marL="20574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image" Target="../media/image3.png"/><Relationship Id="rId7" Type="http://schemas.openxmlformats.org/officeDocument/2006/relationships/tags" Target="../tags/tag228.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1" Type="http://schemas.openxmlformats.org/officeDocument/2006/relationships/notesSlide" Target="../notesSlides/notesSlide9.xml"/><Relationship Id="rId10" Type="http://schemas.openxmlformats.org/officeDocument/2006/relationships/slideLayout" Target="../slideLayouts/slideLayout18.xml"/><Relationship Id="rId1" Type="http://schemas.openxmlformats.org/officeDocument/2006/relationships/tags" Target="../tags/tag222.xml"/></Relationships>
</file>

<file path=ppt/slides/_rels/slide11.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image" Target="../media/image4.png"/><Relationship Id="rId7" Type="http://schemas.openxmlformats.org/officeDocument/2006/relationships/tags" Target="../tags/tag236.x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1" Type="http://schemas.openxmlformats.org/officeDocument/2006/relationships/notesSlide" Target="../notesSlides/notesSlide10.xml"/><Relationship Id="rId10" Type="http://schemas.openxmlformats.org/officeDocument/2006/relationships/slideLayout" Target="../slideLayouts/slideLayout18.xml"/><Relationship Id="rId1" Type="http://schemas.openxmlformats.org/officeDocument/2006/relationships/tags" Target="../tags/tag230.xml"/></Relationships>
</file>

<file path=ppt/slides/_rels/slide12.xml.rels><?xml version="1.0" encoding="UTF-8" standalone="yes"?>
<Relationships xmlns="http://schemas.openxmlformats.org/package/2006/relationships"><Relationship Id="rId9" Type="http://schemas.openxmlformats.org/officeDocument/2006/relationships/tags" Target="../tags/tag245.xml"/><Relationship Id="rId8" Type="http://schemas.openxmlformats.org/officeDocument/2006/relationships/image" Target="../media/image5.png"/><Relationship Id="rId7" Type="http://schemas.openxmlformats.org/officeDocument/2006/relationships/tags" Target="../tags/tag244.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1" Type="http://schemas.openxmlformats.org/officeDocument/2006/relationships/notesSlide" Target="../notesSlides/notesSlide11.xml"/><Relationship Id="rId10" Type="http://schemas.openxmlformats.org/officeDocument/2006/relationships/slideLayout" Target="../slideLayouts/slideLayout18.xml"/><Relationship Id="rId1" Type="http://schemas.openxmlformats.org/officeDocument/2006/relationships/tags" Target="../tags/tag238.xml"/></Relationships>
</file>

<file path=ppt/slides/_rels/slide13.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image" Target="../media/image6.png"/><Relationship Id="rId7" Type="http://schemas.openxmlformats.org/officeDocument/2006/relationships/tags" Target="../tags/tag252.xml"/><Relationship Id="rId6" Type="http://schemas.openxmlformats.org/officeDocument/2006/relationships/tags" Target="../tags/tag251.xml"/><Relationship Id="rId5" Type="http://schemas.openxmlformats.org/officeDocument/2006/relationships/tags" Target="../tags/tag250.xml"/><Relationship Id="rId4" Type="http://schemas.openxmlformats.org/officeDocument/2006/relationships/tags" Target="../tags/tag249.xml"/><Relationship Id="rId3" Type="http://schemas.openxmlformats.org/officeDocument/2006/relationships/tags" Target="../tags/tag248.xml"/><Relationship Id="rId2" Type="http://schemas.openxmlformats.org/officeDocument/2006/relationships/tags" Target="../tags/tag247.xml"/><Relationship Id="rId11" Type="http://schemas.openxmlformats.org/officeDocument/2006/relationships/notesSlide" Target="../notesSlides/notesSlide12.xml"/><Relationship Id="rId10" Type="http://schemas.openxmlformats.org/officeDocument/2006/relationships/slideLayout" Target="../slideLayouts/slideLayout18.xml"/><Relationship Id="rId1" Type="http://schemas.openxmlformats.org/officeDocument/2006/relationships/tags" Target="../tags/tag246.xml"/></Relationships>
</file>

<file path=ppt/slides/_rels/slide14.xml.rels><?xml version="1.0" encoding="UTF-8" standalone="yes"?>
<Relationships xmlns="http://schemas.openxmlformats.org/package/2006/relationships"><Relationship Id="rId9" Type="http://schemas.openxmlformats.org/officeDocument/2006/relationships/tags" Target="../tags/tag261.xml"/><Relationship Id="rId8" Type="http://schemas.openxmlformats.org/officeDocument/2006/relationships/image" Target="../media/image7.png"/><Relationship Id="rId7" Type="http://schemas.openxmlformats.org/officeDocument/2006/relationships/tags" Target="../tags/tag260.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1" Type="http://schemas.openxmlformats.org/officeDocument/2006/relationships/notesSlide" Target="../notesSlides/notesSlide13.xml"/><Relationship Id="rId10" Type="http://schemas.openxmlformats.org/officeDocument/2006/relationships/slideLayout" Target="../slideLayouts/slideLayout18.xml"/><Relationship Id="rId1" Type="http://schemas.openxmlformats.org/officeDocument/2006/relationships/tags" Target="../tags/tag254.xml"/></Relationships>
</file>

<file path=ppt/slides/_rels/slide15.xml.rels><?xml version="1.0" encoding="UTF-8" standalone="yes"?>
<Relationships xmlns="http://schemas.openxmlformats.org/package/2006/relationships"><Relationship Id="rId9" Type="http://schemas.openxmlformats.org/officeDocument/2006/relationships/tags" Target="../tags/tag269.xml"/><Relationship Id="rId8" Type="http://schemas.openxmlformats.org/officeDocument/2006/relationships/image" Target="../media/image8.png"/><Relationship Id="rId7" Type="http://schemas.openxmlformats.org/officeDocument/2006/relationships/tags" Target="../tags/tag268.xml"/><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1" Type="http://schemas.openxmlformats.org/officeDocument/2006/relationships/notesSlide" Target="../notesSlides/notesSlide14.xml"/><Relationship Id="rId10" Type="http://schemas.openxmlformats.org/officeDocument/2006/relationships/slideLayout" Target="../slideLayouts/slideLayout18.xml"/><Relationship Id="rId1" Type="http://schemas.openxmlformats.org/officeDocument/2006/relationships/tags" Target="../tags/tag262.xml"/></Relationships>
</file>

<file path=ppt/slides/_rels/slide16.xml.rels><?xml version="1.0" encoding="UTF-8" standalone="yes"?>
<Relationships xmlns="http://schemas.openxmlformats.org/package/2006/relationships"><Relationship Id="rId9" Type="http://schemas.openxmlformats.org/officeDocument/2006/relationships/tags" Target="../tags/tag277.xml"/><Relationship Id="rId8" Type="http://schemas.openxmlformats.org/officeDocument/2006/relationships/image" Target="../media/image9.png"/><Relationship Id="rId7" Type="http://schemas.openxmlformats.org/officeDocument/2006/relationships/tags" Target="../tags/tag276.xml"/><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1" Type="http://schemas.openxmlformats.org/officeDocument/2006/relationships/notesSlide" Target="../notesSlides/notesSlide15.xml"/><Relationship Id="rId10" Type="http://schemas.openxmlformats.org/officeDocument/2006/relationships/slideLayout" Target="../slideLayouts/slideLayout18.xml"/><Relationship Id="rId1" Type="http://schemas.openxmlformats.org/officeDocument/2006/relationships/tags" Target="../tags/tag270.xml"/></Relationships>
</file>

<file path=ppt/slides/_rels/slide17.xml.rels><?xml version="1.0" encoding="UTF-8" standalone="yes"?>
<Relationships xmlns="http://schemas.openxmlformats.org/package/2006/relationships"><Relationship Id="rId9" Type="http://schemas.openxmlformats.org/officeDocument/2006/relationships/tags" Target="../tags/tag285.xml"/><Relationship Id="rId8" Type="http://schemas.openxmlformats.org/officeDocument/2006/relationships/image" Target="../media/image10.png"/><Relationship Id="rId7" Type="http://schemas.openxmlformats.org/officeDocument/2006/relationships/tags" Target="../tags/tag284.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3" Type="http://schemas.openxmlformats.org/officeDocument/2006/relationships/notesSlide" Target="../notesSlides/notesSlide16.xml"/><Relationship Id="rId12" Type="http://schemas.openxmlformats.org/officeDocument/2006/relationships/slideLayout" Target="../slideLayouts/slideLayout18.xml"/><Relationship Id="rId11" Type="http://schemas.openxmlformats.org/officeDocument/2006/relationships/tags" Target="../tags/tag286.xml"/><Relationship Id="rId10" Type="http://schemas.openxmlformats.org/officeDocument/2006/relationships/image" Target="../media/image11.png"/><Relationship Id="rId1" Type="http://schemas.openxmlformats.org/officeDocument/2006/relationships/tags" Target="../tags/tag278.xml"/></Relationships>
</file>

<file path=ppt/slides/_rels/slide18.xml.rels><?xml version="1.0" encoding="UTF-8" standalone="yes"?>
<Relationships xmlns="http://schemas.openxmlformats.org/package/2006/relationships"><Relationship Id="rId9" Type="http://schemas.openxmlformats.org/officeDocument/2006/relationships/tags" Target="../tags/tag294.xml"/><Relationship Id="rId8" Type="http://schemas.openxmlformats.org/officeDocument/2006/relationships/image" Target="../media/image12.png"/><Relationship Id="rId7" Type="http://schemas.openxmlformats.org/officeDocument/2006/relationships/tags" Target="../tags/tag293.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1" Type="http://schemas.openxmlformats.org/officeDocument/2006/relationships/notesSlide" Target="../notesSlides/notesSlide17.xml"/><Relationship Id="rId10" Type="http://schemas.openxmlformats.org/officeDocument/2006/relationships/slideLayout" Target="../slideLayouts/slideLayout18.xml"/><Relationship Id="rId1" Type="http://schemas.openxmlformats.org/officeDocument/2006/relationships/tags" Target="../tags/tag287.xml"/></Relationships>
</file>

<file path=ppt/slides/_rels/slide19.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image" Target="../media/image13.png"/><Relationship Id="rId7" Type="http://schemas.openxmlformats.org/officeDocument/2006/relationships/tags" Target="../tags/tag301.xml"/><Relationship Id="rId6" Type="http://schemas.openxmlformats.org/officeDocument/2006/relationships/tags" Target="../tags/tag300.xml"/><Relationship Id="rId5" Type="http://schemas.openxmlformats.org/officeDocument/2006/relationships/tags" Target="../tags/tag299.xml"/><Relationship Id="rId4" Type="http://schemas.openxmlformats.org/officeDocument/2006/relationships/tags" Target="../tags/tag298.xml"/><Relationship Id="rId3" Type="http://schemas.openxmlformats.org/officeDocument/2006/relationships/tags" Target="../tags/tag297.xml"/><Relationship Id="rId2" Type="http://schemas.openxmlformats.org/officeDocument/2006/relationships/tags" Target="../tags/tag296.xml"/><Relationship Id="rId13" Type="http://schemas.openxmlformats.org/officeDocument/2006/relationships/notesSlide" Target="../notesSlides/notesSlide18.xml"/><Relationship Id="rId12" Type="http://schemas.openxmlformats.org/officeDocument/2006/relationships/slideLayout" Target="../slideLayouts/slideLayout18.xml"/><Relationship Id="rId11" Type="http://schemas.openxmlformats.org/officeDocument/2006/relationships/tags" Target="../tags/tag303.xml"/><Relationship Id="rId10" Type="http://schemas.openxmlformats.org/officeDocument/2006/relationships/image" Target="../media/image14.png"/><Relationship Id="rId1" Type="http://schemas.openxmlformats.org/officeDocument/2006/relationships/tags" Target="../tags/tag295.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4.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20.xml.rels><?xml version="1.0" encoding="UTF-8" standalone="yes"?>
<Relationships xmlns="http://schemas.openxmlformats.org/package/2006/relationships"><Relationship Id="rId9" Type="http://schemas.openxmlformats.org/officeDocument/2006/relationships/tags" Target="../tags/tag311.xml"/><Relationship Id="rId8" Type="http://schemas.openxmlformats.org/officeDocument/2006/relationships/image" Target="../media/image15.png"/><Relationship Id="rId7" Type="http://schemas.openxmlformats.org/officeDocument/2006/relationships/tags" Target="../tags/tag310.xml"/><Relationship Id="rId6" Type="http://schemas.openxmlformats.org/officeDocument/2006/relationships/tags" Target="../tags/tag309.xml"/><Relationship Id="rId5" Type="http://schemas.openxmlformats.org/officeDocument/2006/relationships/tags" Target="../tags/tag308.xml"/><Relationship Id="rId4" Type="http://schemas.openxmlformats.org/officeDocument/2006/relationships/tags" Target="../tags/tag307.xml"/><Relationship Id="rId3" Type="http://schemas.openxmlformats.org/officeDocument/2006/relationships/tags" Target="../tags/tag306.xml"/><Relationship Id="rId2" Type="http://schemas.openxmlformats.org/officeDocument/2006/relationships/tags" Target="../tags/tag305.xml"/><Relationship Id="rId11" Type="http://schemas.openxmlformats.org/officeDocument/2006/relationships/notesSlide" Target="../notesSlides/notesSlide19.xml"/><Relationship Id="rId10" Type="http://schemas.openxmlformats.org/officeDocument/2006/relationships/slideLayout" Target="../slideLayouts/slideLayout18.xml"/><Relationship Id="rId1" Type="http://schemas.openxmlformats.org/officeDocument/2006/relationships/tags" Target="../tags/tag304.xml"/></Relationships>
</file>

<file path=ppt/slides/_rels/slide21.xml.rels><?xml version="1.0" encoding="UTF-8" standalone="yes"?>
<Relationships xmlns="http://schemas.openxmlformats.org/package/2006/relationships"><Relationship Id="rId9" Type="http://schemas.openxmlformats.org/officeDocument/2006/relationships/tags" Target="../tags/tag319.xml"/><Relationship Id="rId8" Type="http://schemas.openxmlformats.org/officeDocument/2006/relationships/image" Target="../media/image16.png"/><Relationship Id="rId7" Type="http://schemas.openxmlformats.org/officeDocument/2006/relationships/tags" Target="../tags/tag318.xml"/><Relationship Id="rId6" Type="http://schemas.openxmlformats.org/officeDocument/2006/relationships/tags" Target="../tags/tag317.xml"/><Relationship Id="rId5" Type="http://schemas.openxmlformats.org/officeDocument/2006/relationships/tags" Target="../tags/tag316.xml"/><Relationship Id="rId4" Type="http://schemas.openxmlformats.org/officeDocument/2006/relationships/tags" Target="../tags/tag315.xml"/><Relationship Id="rId3" Type="http://schemas.openxmlformats.org/officeDocument/2006/relationships/tags" Target="../tags/tag314.xml"/><Relationship Id="rId2" Type="http://schemas.openxmlformats.org/officeDocument/2006/relationships/tags" Target="../tags/tag313.xml"/><Relationship Id="rId13" Type="http://schemas.openxmlformats.org/officeDocument/2006/relationships/notesSlide" Target="../notesSlides/notesSlide20.xml"/><Relationship Id="rId12" Type="http://schemas.openxmlformats.org/officeDocument/2006/relationships/slideLayout" Target="../slideLayouts/slideLayout18.xml"/><Relationship Id="rId11" Type="http://schemas.openxmlformats.org/officeDocument/2006/relationships/tags" Target="../tags/tag320.xml"/><Relationship Id="rId10" Type="http://schemas.openxmlformats.org/officeDocument/2006/relationships/image" Target="../media/image17.png"/><Relationship Id="rId1" Type="http://schemas.openxmlformats.org/officeDocument/2006/relationships/tags" Target="../tags/tag312.xml"/></Relationships>
</file>

<file path=ppt/slides/_rels/slide22.xml.rels><?xml version="1.0" encoding="UTF-8" standalone="yes"?>
<Relationships xmlns="http://schemas.openxmlformats.org/package/2006/relationships"><Relationship Id="rId9" Type="http://schemas.openxmlformats.org/officeDocument/2006/relationships/tags" Target="../tags/tag328.xml"/><Relationship Id="rId8" Type="http://schemas.openxmlformats.org/officeDocument/2006/relationships/image" Target="../media/image18.png"/><Relationship Id="rId7" Type="http://schemas.openxmlformats.org/officeDocument/2006/relationships/tags" Target="../tags/tag327.xml"/><Relationship Id="rId6" Type="http://schemas.openxmlformats.org/officeDocument/2006/relationships/tags" Target="../tags/tag326.xml"/><Relationship Id="rId5" Type="http://schemas.openxmlformats.org/officeDocument/2006/relationships/tags" Target="../tags/tag325.xml"/><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1" Type="http://schemas.openxmlformats.org/officeDocument/2006/relationships/notesSlide" Target="../notesSlides/notesSlide21.xml"/><Relationship Id="rId10" Type="http://schemas.openxmlformats.org/officeDocument/2006/relationships/slideLayout" Target="../slideLayouts/slideLayout18.xml"/><Relationship Id="rId1" Type="http://schemas.openxmlformats.org/officeDocument/2006/relationships/tags" Target="../tags/tag321.xml"/></Relationships>
</file>

<file path=ppt/slides/_rels/slide23.xml.rels><?xml version="1.0" encoding="UTF-8" standalone="yes"?>
<Relationships xmlns="http://schemas.openxmlformats.org/package/2006/relationships"><Relationship Id="rId9" Type="http://schemas.openxmlformats.org/officeDocument/2006/relationships/tags" Target="../tags/tag336.xml"/><Relationship Id="rId8" Type="http://schemas.openxmlformats.org/officeDocument/2006/relationships/image" Target="../media/image18.png"/><Relationship Id="rId7" Type="http://schemas.openxmlformats.org/officeDocument/2006/relationships/tags" Target="../tags/tag335.xml"/><Relationship Id="rId6" Type="http://schemas.openxmlformats.org/officeDocument/2006/relationships/tags" Target="../tags/tag334.xml"/><Relationship Id="rId5" Type="http://schemas.openxmlformats.org/officeDocument/2006/relationships/tags" Target="../tags/tag333.xml"/><Relationship Id="rId4" Type="http://schemas.openxmlformats.org/officeDocument/2006/relationships/tags" Target="../tags/tag332.xml"/><Relationship Id="rId3" Type="http://schemas.openxmlformats.org/officeDocument/2006/relationships/tags" Target="../tags/tag331.xml"/><Relationship Id="rId2" Type="http://schemas.openxmlformats.org/officeDocument/2006/relationships/tags" Target="../tags/tag330.xml"/><Relationship Id="rId11" Type="http://schemas.openxmlformats.org/officeDocument/2006/relationships/notesSlide" Target="../notesSlides/notesSlide22.xml"/><Relationship Id="rId10" Type="http://schemas.openxmlformats.org/officeDocument/2006/relationships/slideLayout" Target="../slideLayouts/slideLayout18.xml"/><Relationship Id="rId1" Type="http://schemas.openxmlformats.org/officeDocument/2006/relationships/tags" Target="../tags/tag329.xml"/></Relationships>
</file>

<file path=ppt/slides/_rels/slide24.xml.rels><?xml version="1.0" encoding="UTF-8" standalone="yes"?>
<Relationships xmlns="http://schemas.openxmlformats.org/package/2006/relationships"><Relationship Id="rId9" Type="http://schemas.openxmlformats.org/officeDocument/2006/relationships/tags" Target="../tags/tag344.xml"/><Relationship Id="rId8" Type="http://schemas.openxmlformats.org/officeDocument/2006/relationships/image" Target="../media/image19.png"/><Relationship Id="rId7" Type="http://schemas.openxmlformats.org/officeDocument/2006/relationships/tags" Target="../tags/tag343.xml"/><Relationship Id="rId6" Type="http://schemas.openxmlformats.org/officeDocument/2006/relationships/tags" Target="../tags/tag342.xml"/><Relationship Id="rId5" Type="http://schemas.openxmlformats.org/officeDocument/2006/relationships/tags" Target="../tags/tag341.xml"/><Relationship Id="rId4" Type="http://schemas.openxmlformats.org/officeDocument/2006/relationships/tags" Target="../tags/tag340.xml"/><Relationship Id="rId3" Type="http://schemas.openxmlformats.org/officeDocument/2006/relationships/tags" Target="../tags/tag339.xml"/><Relationship Id="rId2" Type="http://schemas.openxmlformats.org/officeDocument/2006/relationships/tags" Target="../tags/tag338.xml"/><Relationship Id="rId11" Type="http://schemas.openxmlformats.org/officeDocument/2006/relationships/notesSlide" Target="../notesSlides/notesSlide23.xml"/><Relationship Id="rId10" Type="http://schemas.openxmlformats.org/officeDocument/2006/relationships/slideLayout" Target="../slideLayouts/slideLayout18.xml"/><Relationship Id="rId1" Type="http://schemas.openxmlformats.org/officeDocument/2006/relationships/tags" Target="../tags/tag337.xml"/></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351.xml"/><Relationship Id="rId7" Type="http://schemas.openxmlformats.org/officeDocument/2006/relationships/image" Target="../media/image20.png"/><Relationship Id="rId6" Type="http://schemas.openxmlformats.org/officeDocument/2006/relationships/tags" Target="../tags/tag350.xml"/><Relationship Id="rId5" Type="http://schemas.openxmlformats.org/officeDocument/2006/relationships/tags" Target="../tags/tag349.xml"/><Relationship Id="rId4" Type="http://schemas.openxmlformats.org/officeDocument/2006/relationships/tags" Target="../tags/tag348.xml"/><Relationship Id="rId3" Type="http://schemas.openxmlformats.org/officeDocument/2006/relationships/tags" Target="../tags/tag347.xml"/><Relationship Id="rId2" Type="http://schemas.openxmlformats.org/officeDocument/2006/relationships/tags" Target="../tags/tag346.xml"/><Relationship Id="rId10" Type="http://schemas.openxmlformats.org/officeDocument/2006/relationships/notesSlide" Target="../notesSlides/notesSlide24.xml"/><Relationship Id="rId1" Type="http://schemas.openxmlformats.org/officeDocument/2006/relationships/tags" Target="../tags/tag345.xml"/></Relationships>
</file>

<file path=ppt/slides/_rels/slide26.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tags" Target="../tags/tag358.xml"/><Relationship Id="rId7" Type="http://schemas.openxmlformats.org/officeDocument/2006/relationships/image" Target="../media/image20.png"/><Relationship Id="rId6" Type="http://schemas.openxmlformats.org/officeDocument/2006/relationships/tags" Target="../tags/tag357.xml"/><Relationship Id="rId5" Type="http://schemas.openxmlformats.org/officeDocument/2006/relationships/tags" Target="../tags/tag356.xml"/><Relationship Id="rId4" Type="http://schemas.openxmlformats.org/officeDocument/2006/relationships/tags" Target="../tags/tag355.xml"/><Relationship Id="rId3" Type="http://schemas.openxmlformats.org/officeDocument/2006/relationships/tags" Target="../tags/tag354.xml"/><Relationship Id="rId2" Type="http://schemas.openxmlformats.org/officeDocument/2006/relationships/tags" Target="../tags/tag353.xml"/><Relationship Id="rId14" Type="http://schemas.openxmlformats.org/officeDocument/2006/relationships/notesSlide" Target="../notesSlides/notesSlide25.xml"/><Relationship Id="rId13" Type="http://schemas.openxmlformats.org/officeDocument/2006/relationships/slideLayout" Target="../slideLayouts/slideLayout18.xml"/><Relationship Id="rId12" Type="http://schemas.openxmlformats.org/officeDocument/2006/relationships/tags" Target="../tags/tag360.xml"/><Relationship Id="rId11" Type="http://schemas.openxmlformats.org/officeDocument/2006/relationships/image" Target="../media/image22.png"/><Relationship Id="rId10" Type="http://schemas.openxmlformats.org/officeDocument/2006/relationships/tags" Target="../tags/tag359.xml"/><Relationship Id="rId1" Type="http://schemas.openxmlformats.org/officeDocument/2006/relationships/tags" Target="../tags/tag352.xml"/></Relationships>
</file>

<file path=ppt/slides/_rels/slide27.xml.rels><?xml version="1.0" encoding="UTF-8" standalone="yes"?>
<Relationships xmlns="http://schemas.openxmlformats.org/package/2006/relationships"><Relationship Id="rId9" Type="http://schemas.openxmlformats.org/officeDocument/2006/relationships/tags" Target="../tags/tag367.xml"/><Relationship Id="rId8" Type="http://schemas.openxmlformats.org/officeDocument/2006/relationships/image" Target="../media/image24.png"/><Relationship Id="rId7" Type="http://schemas.openxmlformats.org/officeDocument/2006/relationships/tags" Target="../tags/tag366.xml"/><Relationship Id="rId6" Type="http://schemas.openxmlformats.org/officeDocument/2006/relationships/image" Target="../media/image23.png"/><Relationship Id="rId5" Type="http://schemas.openxmlformats.org/officeDocument/2006/relationships/tags" Target="../tags/tag365.xml"/><Relationship Id="rId4" Type="http://schemas.openxmlformats.org/officeDocument/2006/relationships/tags" Target="../tags/tag364.xml"/><Relationship Id="rId3" Type="http://schemas.openxmlformats.org/officeDocument/2006/relationships/tags" Target="../tags/tag363.xml"/><Relationship Id="rId2" Type="http://schemas.openxmlformats.org/officeDocument/2006/relationships/tags" Target="../tags/tag362.xml"/><Relationship Id="rId13" Type="http://schemas.openxmlformats.org/officeDocument/2006/relationships/notesSlide" Target="../notesSlides/notesSlide26.xml"/><Relationship Id="rId12" Type="http://schemas.openxmlformats.org/officeDocument/2006/relationships/slideLayout" Target="../slideLayouts/slideLayout18.xml"/><Relationship Id="rId11" Type="http://schemas.openxmlformats.org/officeDocument/2006/relationships/tags" Target="../tags/tag368.xml"/><Relationship Id="rId10" Type="http://schemas.openxmlformats.org/officeDocument/2006/relationships/image" Target="../media/image25.png"/><Relationship Id="rId1" Type="http://schemas.openxmlformats.org/officeDocument/2006/relationships/tags" Target="../tags/tag361.xml"/></Relationships>
</file>

<file path=ppt/slides/_rels/slide28.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tags" Target="../tags/tag375.xml"/><Relationship Id="rId7" Type="http://schemas.openxmlformats.org/officeDocument/2006/relationships/image" Target="../media/image26.png"/><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tags" Target="../tags/tag370.xml"/><Relationship Id="rId14" Type="http://schemas.openxmlformats.org/officeDocument/2006/relationships/notesSlide" Target="../notesSlides/notesSlide27.xml"/><Relationship Id="rId13" Type="http://schemas.openxmlformats.org/officeDocument/2006/relationships/slideLayout" Target="../slideLayouts/slideLayout18.xml"/><Relationship Id="rId12" Type="http://schemas.openxmlformats.org/officeDocument/2006/relationships/tags" Target="../tags/tag377.xml"/><Relationship Id="rId11" Type="http://schemas.openxmlformats.org/officeDocument/2006/relationships/image" Target="../media/image28.png"/><Relationship Id="rId10" Type="http://schemas.openxmlformats.org/officeDocument/2006/relationships/tags" Target="../tags/tag376.xml"/><Relationship Id="rId1" Type="http://schemas.openxmlformats.org/officeDocument/2006/relationships/tags" Target="../tags/tag369.xml"/></Relationships>
</file>

<file path=ppt/slides/_rels/slide29.xml.rels><?xml version="1.0" encoding="UTF-8" standalone="yes"?>
<Relationships xmlns="http://schemas.openxmlformats.org/package/2006/relationships"><Relationship Id="rId9" Type="http://schemas.openxmlformats.org/officeDocument/2006/relationships/tags" Target="../tags/tag384.xml"/><Relationship Id="rId8" Type="http://schemas.openxmlformats.org/officeDocument/2006/relationships/image" Target="../media/image27.png"/><Relationship Id="rId7" Type="http://schemas.openxmlformats.org/officeDocument/2006/relationships/tags" Target="../tags/tag383.xml"/><Relationship Id="rId6" Type="http://schemas.openxmlformats.org/officeDocument/2006/relationships/image" Target="../media/image26.png"/><Relationship Id="rId5" Type="http://schemas.openxmlformats.org/officeDocument/2006/relationships/tags" Target="../tags/tag382.xml"/><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tags" Target="../tags/tag379.xml"/><Relationship Id="rId15" Type="http://schemas.openxmlformats.org/officeDocument/2006/relationships/notesSlide" Target="../notesSlides/notesSlide28.xml"/><Relationship Id="rId14" Type="http://schemas.openxmlformats.org/officeDocument/2006/relationships/slideLayout" Target="../slideLayouts/slideLayout18.xml"/><Relationship Id="rId13" Type="http://schemas.openxmlformats.org/officeDocument/2006/relationships/tags" Target="../tags/tag386.xml"/><Relationship Id="rId12" Type="http://schemas.openxmlformats.org/officeDocument/2006/relationships/image" Target="../media/image29.png"/><Relationship Id="rId11" Type="http://schemas.openxmlformats.org/officeDocument/2006/relationships/tags" Target="../tags/tag385.xml"/><Relationship Id="rId10" Type="http://schemas.openxmlformats.org/officeDocument/2006/relationships/image" Target="../media/image28.png"/><Relationship Id="rId1" Type="http://schemas.openxmlformats.org/officeDocument/2006/relationships/tags" Target="../tags/tag378.xml"/></Relationships>
</file>

<file path=ppt/slides/_rels/slide3.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5" Type="http://schemas.openxmlformats.org/officeDocument/2006/relationships/notesSlide" Target="../notesSlides/notesSlide2.xml"/><Relationship Id="rId14" Type="http://schemas.openxmlformats.org/officeDocument/2006/relationships/slideLayout" Target="../slideLayouts/slideLayout18.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tags" Target="../tags/tag156.xml"/></Relationships>
</file>

<file path=ppt/slides/_rels/slide30.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tags" Target="../tags/tag393.xml"/><Relationship Id="rId7" Type="http://schemas.openxmlformats.org/officeDocument/2006/relationships/image" Target="../media/image20.png"/><Relationship Id="rId6" Type="http://schemas.openxmlformats.org/officeDocument/2006/relationships/tags" Target="../tags/tag392.xml"/><Relationship Id="rId5" Type="http://schemas.openxmlformats.org/officeDocument/2006/relationships/tags" Target="../tags/tag391.xml"/><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tags" Target="../tags/tag388.xml"/><Relationship Id="rId14" Type="http://schemas.openxmlformats.org/officeDocument/2006/relationships/notesSlide" Target="../notesSlides/notesSlide29.xml"/><Relationship Id="rId13" Type="http://schemas.openxmlformats.org/officeDocument/2006/relationships/slideLayout" Target="../slideLayouts/slideLayout18.xml"/><Relationship Id="rId12" Type="http://schemas.openxmlformats.org/officeDocument/2006/relationships/tags" Target="../tags/tag394.xml"/><Relationship Id="rId11" Type="http://schemas.openxmlformats.org/officeDocument/2006/relationships/image" Target="../media/image32.png"/><Relationship Id="rId10" Type="http://schemas.openxmlformats.org/officeDocument/2006/relationships/image" Target="../media/image31.png"/><Relationship Id="rId1" Type="http://schemas.openxmlformats.org/officeDocument/2006/relationships/tags" Target="../tags/tag387.xml"/></Relationships>
</file>

<file path=ppt/slides/_rels/slide31.xml.rels><?xml version="1.0" encoding="UTF-8" standalone="yes"?>
<Relationships xmlns="http://schemas.openxmlformats.org/package/2006/relationships"><Relationship Id="rId9" Type="http://schemas.openxmlformats.org/officeDocument/2006/relationships/tags" Target="../tags/tag401.xml"/><Relationship Id="rId8" Type="http://schemas.openxmlformats.org/officeDocument/2006/relationships/image" Target="../media/image34.png"/><Relationship Id="rId7" Type="http://schemas.openxmlformats.org/officeDocument/2006/relationships/tags" Target="../tags/tag400.xml"/><Relationship Id="rId6" Type="http://schemas.openxmlformats.org/officeDocument/2006/relationships/image" Target="../media/image33.png"/><Relationship Id="rId5" Type="http://schemas.openxmlformats.org/officeDocument/2006/relationships/tags" Target="../tags/tag399.xml"/><Relationship Id="rId4" Type="http://schemas.openxmlformats.org/officeDocument/2006/relationships/tags" Target="../tags/tag398.xml"/><Relationship Id="rId3" Type="http://schemas.openxmlformats.org/officeDocument/2006/relationships/tags" Target="../tags/tag397.xml"/><Relationship Id="rId2" Type="http://schemas.openxmlformats.org/officeDocument/2006/relationships/tags" Target="../tags/tag396.xml"/><Relationship Id="rId11" Type="http://schemas.openxmlformats.org/officeDocument/2006/relationships/notesSlide" Target="../notesSlides/notesSlide30.xml"/><Relationship Id="rId10" Type="http://schemas.openxmlformats.org/officeDocument/2006/relationships/slideLayout" Target="../slideLayouts/slideLayout18.xml"/><Relationship Id="rId1" Type="http://schemas.openxmlformats.org/officeDocument/2006/relationships/tags" Target="../tags/tag395.xml"/></Relationships>
</file>

<file path=ppt/slides/_rels/slide32.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tags" Target="../tags/tag408.xml"/><Relationship Id="rId7" Type="http://schemas.openxmlformats.org/officeDocument/2006/relationships/image" Target="../media/image20.png"/><Relationship Id="rId6" Type="http://schemas.openxmlformats.org/officeDocument/2006/relationships/tags" Target="../tags/tag407.xml"/><Relationship Id="rId5" Type="http://schemas.openxmlformats.org/officeDocument/2006/relationships/tags" Target="../tags/tag406.xml"/><Relationship Id="rId4" Type="http://schemas.openxmlformats.org/officeDocument/2006/relationships/tags" Target="../tags/tag405.xml"/><Relationship Id="rId3" Type="http://schemas.openxmlformats.org/officeDocument/2006/relationships/tags" Target="../tags/tag404.xml"/><Relationship Id="rId2" Type="http://schemas.openxmlformats.org/officeDocument/2006/relationships/tags" Target="../tags/tag403.xml"/><Relationship Id="rId14" Type="http://schemas.openxmlformats.org/officeDocument/2006/relationships/notesSlide" Target="../notesSlides/notesSlide31.xml"/><Relationship Id="rId13" Type="http://schemas.openxmlformats.org/officeDocument/2006/relationships/slideLayout" Target="../slideLayouts/slideLayout18.xml"/><Relationship Id="rId12" Type="http://schemas.openxmlformats.org/officeDocument/2006/relationships/tags" Target="../tags/tag410.xml"/><Relationship Id="rId11" Type="http://schemas.openxmlformats.org/officeDocument/2006/relationships/image" Target="../media/image35.png"/><Relationship Id="rId10" Type="http://schemas.openxmlformats.org/officeDocument/2006/relationships/tags" Target="../tags/tag409.xml"/><Relationship Id="rId1" Type="http://schemas.openxmlformats.org/officeDocument/2006/relationships/tags" Target="../tags/tag402.xml"/></Relationships>
</file>

<file path=ppt/slides/_rels/slide33.xml.rels><?xml version="1.0" encoding="UTF-8" standalone="yes"?>
<Relationships xmlns="http://schemas.openxmlformats.org/package/2006/relationships"><Relationship Id="rId9" Type="http://schemas.openxmlformats.org/officeDocument/2006/relationships/tags" Target="../tags/tag417.xml"/><Relationship Id="rId8" Type="http://schemas.openxmlformats.org/officeDocument/2006/relationships/image" Target="../media/image30.png"/><Relationship Id="rId7" Type="http://schemas.openxmlformats.org/officeDocument/2006/relationships/tags" Target="../tags/tag416.xml"/><Relationship Id="rId6" Type="http://schemas.openxmlformats.org/officeDocument/2006/relationships/image" Target="../media/image20.png"/><Relationship Id="rId5" Type="http://schemas.openxmlformats.org/officeDocument/2006/relationships/tags" Target="../tags/tag415.xml"/><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tags" Target="../tags/tag412.xml"/><Relationship Id="rId15" Type="http://schemas.openxmlformats.org/officeDocument/2006/relationships/notesSlide" Target="../notesSlides/notesSlide32.xml"/><Relationship Id="rId14" Type="http://schemas.openxmlformats.org/officeDocument/2006/relationships/slideLayout" Target="../slideLayouts/slideLayout18.xml"/><Relationship Id="rId13" Type="http://schemas.openxmlformats.org/officeDocument/2006/relationships/tags" Target="../tags/tag419.xml"/><Relationship Id="rId12" Type="http://schemas.openxmlformats.org/officeDocument/2006/relationships/image" Target="../media/image36.png"/><Relationship Id="rId11" Type="http://schemas.openxmlformats.org/officeDocument/2006/relationships/tags" Target="../tags/tag418.xml"/><Relationship Id="rId10" Type="http://schemas.openxmlformats.org/officeDocument/2006/relationships/image" Target="../media/image35.png"/><Relationship Id="rId1" Type="http://schemas.openxmlformats.org/officeDocument/2006/relationships/tags" Target="../tags/tag411.xml"/></Relationships>
</file>

<file path=ppt/slides/_rels/slide34.xml.rels><?xml version="1.0" encoding="UTF-8" standalone="yes"?>
<Relationships xmlns="http://schemas.openxmlformats.org/package/2006/relationships"><Relationship Id="rId9" Type="http://schemas.openxmlformats.org/officeDocument/2006/relationships/image" Target="../media/image37.png"/><Relationship Id="rId8" Type="http://schemas.openxmlformats.org/officeDocument/2006/relationships/tags" Target="../tags/tag426.xml"/><Relationship Id="rId7" Type="http://schemas.openxmlformats.org/officeDocument/2006/relationships/image" Target="../media/image20.png"/><Relationship Id="rId6" Type="http://schemas.openxmlformats.org/officeDocument/2006/relationships/tags" Target="../tags/tag425.xml"/><Relationship Id="rId5" Type="http://schemas.openxmlformats.org/officeDocument/2006/relationships/tags" Target="../tags/tag424.xml"/><Relationship Id="rId4" Type="http://schemas.openxmlformats.org/officeDocument/2006/relationships/tags" Target="../tags/tag423.xml"/><Relationship Id="rId3" Type="http://schemas.openxmlformats.org/officeDocument/2006/relationships/tags" Target="../tags/tag422.xml"/><Relationship Id="rId2" Type="http://schemas.openxmlformats.org/officeDocument/2006/relationships/tags" Target="../tags/tag421.xml"/><Relationship Id="rId12" Type="http://schemas.openxmlformats.org/officeDocument/2006/relationships/notesSlide" Target="../notesSlides/notesSlide33.xml"/><Relationship Id="rId11" Type="http://schemas.openxmlformats.org/officeDocument/2006/relationships/slideLayout" Target="../slideLayouts/slideLayout18.xml"/><Relationship Id="rId10" Type="http://schemas.openxmlformats.org/officeDocument/2006/relationships/tags" Target="../tags/tag427.xml"/><Relationship Id="rId1" Type="http://schemas.openxmlformats.org/officeDocument/2006/relationships/tags" Target="../tags/tag420.xml"/></Relationships>
</file>

<file path=ppt/slides/_rels/slide35.xml.rels><?xml version="1.0" encoding="UTF-8" standalone="yes"?>
<Relationships xmlns="http://schemas.openxmlformats.org/package/2006/relationships"><Relationship Id="rId9" Type="http://schemas.openxmlformats.org/officeDocument/2006/relationships/tags" Target="../tags/tag434.xml"/><Relationship Id="rId8" Type="http://schemas.openxmlformats.org/officeDocument/2006/relationships/image" Target="../media/image37.png"/><Relationship Id="rId7" Type="http://schemas.openxmlformats.org/officeDocument/2006/relationships/tags" Target="../tags/tag433.xml"/><Relationship Id="rId6" Type="http://schemas.openxmlformats.org/officeDocument/2006/relationships/image" Target="../media/image20.png"/><Relationship Id="rId5" Type="http://schemas.openxmlformats.org/officeDocument/2006/relationships/tags" Target="../tags/tag432.xml"/><Relationship Id="rId4" Type="http://schemas.openxmlformats.org/officeDocument/2006/relationships/tags" Target="../tags/tag431.xml"/><Relationship Id="rId3" Type="http://schemas.openxmlformats.org/officeDocument/2006/relationships/tags" Target="../tags/tag430.xml"/><Relationship Id="rId2" Type="http://schemas.openxmlformats.org/officeDocument/2006/relationships/tags" Target="../tags/tag429.xml"/><Relationship Id="rId13" Type="http://schemas.openxmlformats.org/officeDocument/2006/relationships/notesSlide" Target="../notesSlides/notesSlide34.xml"/><Relationship Id="rId12" Type="http://schemas.openxmlformats.org/officeDocument/2006/relationships/slideLayout" Target="../slideLayouts/slideLayout18.xml"/><Relationship Id="rId11" Type="http://schemas.openxmlformats.org/officeDocument/2006/relationships/tags" Target="../tags/tag435.xml"/><Relationship Id="rId10" Type="http://schemas.openxmlformats.org/officeDocument/2006/relationships/image" Target="../media/image38.png"/><Relationship Id="rId1" Type="http://schemas.openxmlformats.org/officeDocument/2006/relationships/tags" Target="../tags/tag428.xml"/></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5.xml"/><Relationship Id="rId7" Type="http://schemas.openxmlformats.org/officeDocument/2006/relationships/slideLayout" Target="../slideLayouts/slideLayout18.xml"/><Relationship Id="rId6" Type="http://schemas.openxmlformats.org/officeDocument/2006/relationships/tags" Target="../tags/tag441.xml"/><Relationship Id="rId5" Type="http://schemas.openxmlformats.org/officeDocument/2006/relationships/tags" Target="../tags/tag440.xml"/><Relationship Id="rId4" Type="http://schemas.openxmlformats.org/officeDocument/2006/relationships/tags" Target="../tags/tag439.xml"/><Relationship Id="rId3" Type="http://schemas.openxmlformats.org/officeDocument/2006/relationships/tags" Target="../tags/tag438.xml"/><Relationship Id="rId2" Type="http://schemas.openxmlformats.org/officeDocument/2006/relationships/tags" Target="../tags/tag437.xml"/><Relationship Id="rId1" Type="http://schemas.openxmlformats.org/officeDocument/2006/relationships/tags" Target="../tags/tag436.xml"/></Relationships>
</file>

<file path=ppt/slides/_rels/slide4.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notesSlide" Target="../notesSlides/notesSlide3.xml"/><Relationship Id="rId13" Type="http://schemas.openxmlformats.org/officeDocument/2006/relationships/slideLayout" Target="../slideLayouts/slideLayout18.xml"/><Relationship Id="rId12" Type="http://schemas.openxmlformats.org/officeDocument/2006/relationships/tags" Target="../tags/tag180.xml"/><Relationship Id="rId11" Type="http://schemas.openxmlformats.org/officeDocument/2006/relationships/tags" Target="../tags/tag179.xml"/><Relationship Id="rId10" Type="http://schemas.openxmlformats.org/officeDocument/2006/relationships/tags" Target="../tags/tag178.xml"/><Relationship Id="rId1" Type="http://schemas.openxmlformats.org/officeDocument/2006/relationships/tags" Target="../tags/tag169.xml"/></Relationships>
</file>

<file path=ppt/slides/_rels/slide5.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tags" Target="../tags/tag187.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4" Type="http://schemas.openxmlformats.org/officeDocument/2006/relationships/notesSlide" Target="../notesSlides/notesSlide4.xml"/><Relationship Id="rId13" Type="http://schemas.openxmlformats.org/officeDocument/2006/relationships/slideLayout" Target="../slideLayouts/slideLayout18.xml"/><Relationship Id="rId12" Type="http://schemas.openxmlformats.org/officeDocument/2006/relationships/tags" Target="../tags/tag192.xml"/><Relationship Id="rId11" Type="http://schemas.openxmlformats.org/officeDocument/2006/relationships/tags" Target="../tags/tag191.xml"/><Relationship Id="rId10" Type="http://schemas.openxmlformats.org/officeDocument/2006/relationships/tags" Target="../tags/tag190.xml"/><Relationship Id="rId1" Type="http://schemas.openxmlformats.org/officeDocument/2006/relationships/tags" Target="../tags/tag181.xml"/></Relationships>
</file>

<file path=ppt/slides/_rels/slide6.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2" Type="http://schemas.openxmlformats.org/officeDocument/2006/relationships/notesSlide" Target="../notesSlides/notesSlide5.xml"/><Relationship Id="rId11" Type="http://schemas.openxmlformats.org/officeDocument/2006/relationships/slideLayout" Target="../slideLayouts/slideLayout18.xml"/><Relationship Id="rId10" Type="http://schemas.openxmlformats.org/officeDocument/2006/relationships/tags" Target="../tags/tag202.xml"/><Relationship Id="rId1" Type="http://schemas.openxmlformats.org/officeDocument/2006/relationships/tags" Target="../tags/tag193.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4.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8.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s>
</file>

<file path=ppt/slides/_rels/slide9.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image" Target="../media/image2.png"/><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1" Type="http://schemas.openxmlformats.org/officeDocument/2006/relationships/notesSlide" Target="../notesSlides/notesSlide8.xml"/><Relationship Id="rId10" Type="http://schemas.openxmlformats.org/officeDocument/2006/relationships/slideLayout" Target="../slideLayouts/slideLayout18.xml"/><Relationship Id="rId1" Type="http://schemas.openxmlformats.org/officeDocument/2006/relationships/tags" Target="../tags/tag2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normAutofit/>
          </a:bodyPr>
          <a:p>
            <a:r>
              <a:rPr lang="zh-CN" altLang="en-US"/>
              <a:t>流水线</a:t>
            </a:r>
            <a:r>
              <a:rPr lang="en-US" altLang="zh-CN"/>
              <a:t>CPU</a:t>
            </a:r>
            <a:endParaRPr lang="en-US" altLang="zh-CN"/>
          </a:p>
        </p:txBody>
      </p:sp>
      <p:sp>
        <p:nvSpPr>
          <p:cNvPr id="5" name="副标题 4"/>
          <p:cNvSpPr>
            <a:spLocks noGrp="1"/>
          </p:cNvSpPr>
          <p:nvPr>
            <p:ph type="subTitle" idx="1"/>
          </p:nvPr>
        </p:nvSpPr>
        <p:spPr/>
        <p:txBody>
          <a:bodyPr/>
          <a:p>
            <a:r>
              <a:rPr lang="en-US" altLang="zh-CN"/>
              <a:t>RISC-</a:t>
            </a:r>
            <a:r>
              <a:rPr lang="en-US" altLang="zh-CN"/>
              <a:t>V</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lnSpcReduction="1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数据存储器</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2"/>
            </p:custDataLst>
          </p:nvPr>
        </p:nvSpPr>
        <p:spPr bwMode="auto">
          <a:xfrm>
            <a:off x="2120900" y="3779838"/>
            <a:ext cx="79486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5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  </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2291" name="文本框 3"/>
          <p:cNvSpPr txBox="1">
            <a:spLocks noChangeArrowheads="1"/>
          </p:cNvSpPr>
          <p:nvPr>
            <p:custDataLst>
              <p:tags r:id="rId3"/>
            </p:custDataLst>
          </p:nvPr>
        </p:nvSpPr>
        <p:spPr bwMode="auto">
          <a:xfrm>
            <a:off x="2122488" y="2178050"/>
            <a:ext cx="7948612" cy="16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数据存储器的逻辑需要完成的是输出被要求读的数据，写入被要求存储的数据，首先要根据RW_type确定是读还是写以及位扩展到哪一位，然后根据输入的数据判断要存入或者读出的数据在32位中的哪些部分再对应输出或者输入即可。</a:t>
            </a:r>
            <a:endPar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数据存储器属于随机读写存储器（ram）,可读可写。</a:t>
            </a:r>
            <a:endPar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4"/>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5"/>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6"/>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pic>
        <p:nvPicPr>
          <p:cNvPr id="4" name="图片 3"/>
          <p:cNvPicPr>
            <a:picLocks noChangeAspect="1"/>
          </p:cNvPicPr>
          <p:nvPr>
            <p:custDataLst>
              <p:tags r:id="rId7"/>
            </p:custDataLst>
          </p:nvPr>
        </p:nvPicPr>
        <p:blipFill>
          <a:blip r:embed="rId8"/>
          <a:stretch>
            <a:fillRect/>
          </a:stretch>
        </p:blipFill>
        <p:spPr>
          <a:xfrm>
            <a:off x="1957070" y="3780155"/>
            <a:ext cx="3977640" cy="2164080"/>
          </a:xfrm>
          <a:prstGeom prst="rect">
            <a:avLst/>
          </a:prstGeom>
        </p:spPr>
      </p:pic>
    </p:spTree>
    <p:custDataLst>
      <p:tags r:id="rId9"/>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lnSpcReduction="1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取指阶段</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2"/>
            </p:custDataLst>
          </p:nvPr>
        </p:nvSpPr>
        <p:spPr bwMode="auto">
          <a:xfrm>
            <a:off x="2072005" y="4268153"/>
            <a:ext cx="79486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50000"/>
              </a:lnSpc>
              <a:buFont typeface="Arial" panose="020B0604020202020204" pitchFamily="34" charset="0"/>
              <a:buNone/>
              <a:defRPr/>
            </a:pP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PC寄存器用以更新pc的值。</a:t>
            </a:r>
            <a:endPar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5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顺序执行时，pc_new=pc+4</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5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条件跳转时，pc_new=pc+imme</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5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jalr时，pc_new=data(Rs1)+imme  </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2291" name="文本框 3"/>
          <p:cNvSpPr txBox="1">
            <a:spLocks noChangeArrowheads="1"/>
          </p:cNvSpPr>
          <p:nvPr>
            <p:custDataLst>
              <p:tags r:id="rId3"/>
            </p:custDataLst>
          </p:nvPr>
        </p:nvSpPr>
        <p:spPr bwMode="auto">
          <a:xfrm>
            <a:off x="2072640" y="2150745"/>
            <a:ext cx="7948295" cy="127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取指阶段主要是通过</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PC</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寄存器里的地址去访问指令存储器，获得指令，并将其存在取值</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执行流水线寄存器</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中</a:t>
            </a:r>
            <a:endPar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4"/>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5"/>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6"/>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pic>
        <p:nvPicPr>
          <p:cNvPr id="3" name="图片 2"/>
          <p:cNvPicPr>
            <a:picLocks noChangeAspect="1"/>
          </p:cNvPicPr>
          <p:nvPr>
            <p:custDataLst>
              <p:tags r:id="rId7"/>
            </p:custDataLst>
          </p:nvPr>
        </p:nvPicPr>
        <p:blipFill>
          <a:blip r:embed="rId8"/>
          <a:stretch>
            <a:fillRect/>
          </a:stretch>
        </p:blipFill>
        <p:spPr>
          <a:xfrm>
            <a:off x="5693410" y="4074160"/>
            <a:ext cx="4648200" cy="1920240"/>
          </a:xfrm>
          <a:prstGeom prst="rect">
            <a:avLst/>
          </a:prstGeom>
        </p:spPr>
      </p:pic>
    </p:spTree>
    <p:custDataLst>
      <p:tags r:id="rId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9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取指</a:t>
            </a:r>
            <a:r>
              <a:rPr lang="en-US" altLang="zh-CN"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译码流水线寄存</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器</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2"/>
            </p:custDataLst>
          </p:nvPr>
        </p:nvSpPr>
        <p:spPr bwMode="auto">
          <a:xfrm>
            <a:off x="2072005" y="4268153"/>
            <a:ext cx="79486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5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  </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2291" name="文本框 3"/>
          <p:cNvSpPr txBox="1">
            <a:spLocks noChangeArrowheads="1"/>
          </p:cNvSpPr>
          <p:nvPr>
            <p:custDataLst>
              <p:tags r:id="rId3"/>
            </p:custDataLst>
          </p:nvPr>
        </p:nvSpPr>
        <p:spPr bwMode="auto">
          <a:xfrm>
            <a:off x="2072640" y="2150745"/>
            <a:ext cx="7948295" cy="127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在取指和译码阶段之间需要传递的信号是pc和读出的32位指令，因为在执行阶段计算下一个pc的值和跳转指令的目标地址时需要用到当前模块的pc所以pc需要逐级传递否则有可能被下一条指令更新丢失，保证pc和所在阶段执行的指令一致。</a:t>
            </a:r>
            <a:endParaRPr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4"/>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5"/>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6"/>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pic>
        <p:nvPicPr>
          <p:cNvPr id="4" name="图片 3"/>
          <p:cNvPicPr>
            <a:picLocks noChangeAspect="1"/>
          </p:cNvPicPr>
          <p:nvPr>
            <p:custDataLst>
              <p:tags r:id="rId7"/>
            </p:custDataLst>
          </p:nvPr>
        </p:nvPicPr>
        <p:blipFill>
          <a:blip r:embed="rId8"/>
          <a:stretch>
            <a:fillRect/>
          </a:stretch>
        </p:blipFill>
        <p:spPr>
          <a:xfrm>
            <a:off x="2072005" y="3941445"/>
            <a:ext cx="5053330" cy="1764030"/>
          </a:xfrm>
          <a:prstGeom prst="rect">
            <a:avLst/>
          </a:prstGeom>
        </p:spPr>
      </p:pic>
    </p:spTree>
    <p:custDataLst>
      <p:tags r:id="rId9"/>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9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译码</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阶段</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2"/>
            </p:custDataLst>
          </p:nvPr>
        </p:nvSpPr>
        <p:spPr bwMode="auto">
          <a:xfrm>
            <a:off x="2072005" y="4268153"/>
            <a:ext cx="79486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5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  </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2291" name="文本框 3"/>
          <p:cNvSpPr txBox="1">
            <a:spLocks noChangeArrowheads="1"/>
          </p:cNvSpPr>
          <p:nvPr>
            <p:custDataLst>
              <p:tags r:id="rId3"/>
            </p:custDataLst>
          </p:nvPr>
        </p:nvSpPr>
        <p:spPr bwMode="auto">
          <a:xfrm>
            <a:off x="2072640" y="2150745"/>
            <a:ext cx="7948295" cy="127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该模块对指令存储器输出的32位指令进行译码，得到opcode,Rs1,Rs2,Rd,imme，func3,func7等信息。</a:t>
            </a:r>
            <a:r>
              <a:rPr 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同时，控制模块在该阶段通过接受到的操作码，输出</a:t>
            </a:r>
            <a:r>
              <a:rPr 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多个控制信号。</a:t>
            </a:r>
            <a:endParaRPr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本次实验用到了以下六种指令类型，译码部分要将其拆分为</a:t>
            </a:r>
            <a:r>
              <a:rPr 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以下多种区间</a:t>
            </a:r>
            <a:r>
              <a:rPr 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来进行。</a:t>
            </a:r>
            <a:endParaRPr 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4"/>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5"/>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6"/>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pic>
        <p:nvPicPr>
          <p:cNvPr id="4" name="图片 3"/>
          <p:cNvPicPr>
            <a:picLocks noChangeAspect="1"/>
          </p:cNvPicPr>
          <p:nvPr>
            <p:custDataLst>
              <p:tags r:id="rId7"/>
            </p:custDataLst>
          </p:nvPr>
        </p:nvPicPr>
        <p:blipFill>
          <a:blip r:embed="rId8"/>
          <a:stretch>
            <a:fillRect/>
          </a:stretch>
        </p:blipFill>
        <p:spPr>
          <a:xfrm>
            <a:off x="2072640" y="4005580"/>
            <a:ext cx="7899400" cy="1634490"/>
          </a:xfrm>
          <a:prstGeom prst="rect">
            <a:avLst/>
          </a:prstGeom>
        </p:spPr>
      </p:pic>
    </p:spTree>
    <p:custDataLst>
      <p:tags r:id="rId9"/>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9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译码阶段（寄存器</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模块）</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2"/>
            </p:custDataLst>
          </p:nvPr>
        </p:nvSpPr>
        <p:spPr bwMode="auto">
          <a:xfrm>
            <a:off x="2072005" y="4268153"/>
            <a:ext cx="79486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5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  </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2291" name="文本框 3"/>
          <p:cNvSpPr txBox="1">
            <a:spLocks noChangeArrowheads="1"/>
          </p:cNvSpPr>
          <p:nvPr>
            <p:custDataLst>
              <p:tags r:id="rId3"/>
            </p:custDataLst>
          </p:nvPr>
        </p:nvSpPr>
        <p:spPr bwMode="auto">
          <a:xfrm>
            <a:off x="2072640" y="2150745"/>
            <a:ext cx="7948295" cy="127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该阶段主要有两个模块：寄存器模块和指令分析模块，控制模块也将在此阶段</a:t>
            </a:r>
            <a:r>
              <a:rPr 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使用。</a:t>
            </a:r>
            <a:endParaRPr 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寄存器为静态随机读写存储器（sram），两读</a:t>
            </a:r>
            <a:r>
              <a:rPr 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一写。</a:t>
            </a:r>
            <a:endParaRPr 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4"/>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5"/>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6"/>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pic>
        <p:nvPicPr>
          <p:cNvPr id="3" name="图片 2"/>
          <p:cNvPicPr>
            <a:picLocks noChangeAspect="1"/>
          </p:cNvPicPr>
          <p:nvPr>
            <p:custDataLst>
              <p:tags r:id="rId7"/>
            </p:custDataLst>
          </p:nvPr>
        </p:nvPicPr>
        <p:blipFill>
          <a:blip r:embed="rId8"/>
          <a:stretch>
            <a:fillRect/>
          </a:stretch>
        </p:blipFill>
        <p:spPr>
          <a:xfrm>
            <a:off x="2148840" y="3549015"/>
            <a:ext cx="4587240" cy="2389505"/>
          </a:xfrm>
          <a:prstGeom prst="rect">
            <a:avLst/>
          </a:prstGeom>
        </p:spPr>
      </p:pic>
    </p:spTree>
    <p:custDataLst>
      <p:tags r:id="rId9"/>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9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译码阶段（指令分析</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模块）</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2"/>
            </p:custDataLst>
          </p:nvPr>
        </p:nvSpPr>
        <p:spPr bwMode="auto">
          <a:xfrm>
            <a:off x="2072005" y="4268153"/>
            <a:ext cx="79486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5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  </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2291" name="文本框 3"/>
          <p:cNvSpPr txBox="1">
            <a:spLocks noChangeArrowheads="1"/>
          </p:cNvSpPr>
          <p:nvPr>
            <p:custDataLst>
              <p:tags r:id="rId3"/>
            </p:custDataLst>
          </p:nvPr>
        </p:nvSpPr>
        <p:spPr bwMode="auto">
          <a:xfrm>
            <a:off x="2214245" y="2030730"/>
            <a:ext cx="7948295" cy="127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指令分析模块将获取到的指令分为不同的区间，将处理后的数据传输到控制器、寄存器等</a:t>
            </a:r>
            <a:r>
              <a:rPr 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其他模块</a:t>
            </a:r>
            <a:endParaRPr 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4"/>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5"/>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6"/>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pic>
        <p:nvPicPr>
          <p:cNvPr id="4" name="图片 3"/>
          <p:cNvPicPr>
            <a:picLocks noChangeAspect="1"/>
          </p:cNvPicPr>
          <p:nvPr>
            <p:custDataLst>
              <p:tags r:id="rId7"/>
            </p:custDataLst>
          </p:nvPr>
        </p:nvPicPr>
        <p:blipFill>
          <a:blip r:embed="rId8"/>
          <a:stretch>
            <a:fillRect/>
          </a:stretch>
        </p:blipFill>
        <p:spPr>
          <a:xfrm>
            <a:off x="2214245" y="3364865"/>
            <a:ext cx="4993640" cy="2435225"/>
          </a:xfrm>
          <a:prstGeom prst="rect">
            <a:avLst/>
          </a:prstGeom>
        </p:spPr>
      </p:pic>
    </p:spTree>
    <p:custDataLst>
      <p:tags r:id="rId9"/>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9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控制模块</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2"/>
            </p:custDataLst>
          </p:nvPr>
        </p:nvSpPr>
        <p:spPr bwMode="auto">
          <a:xfrm>
            <a:off x="2072005" y="4268153"/>
            <a:ext cx="79486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5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  </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2291" name="文本框 3"/>
          <p:cNvSpPr txBox="1">
            <a:spLocks noChangeArrowheads="1"/>
          </p:cNvSpPr>
          <p:nvPr>
            <p:custDataLst>
              <p:tags r:id="rId3"/>
            </p:custDataLst>
          </p:nvPr>
        </p:nvSpPr>
        <p:spPr bwMode="auto">
          <a:xfrm>
            <a:off x="2214245" y="2030730"/>
            <a:ext cx="7948295" cy="127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控制模块主要根据操作码，生成使能信号、</a:t>
            </a:r>
            <a:r>
              <a:rPr 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选择信号。</a:t>
            </a:r>
            <a:endParaRPr 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4"/>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5"/>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6"/>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pic>
        <p:nvPicPr>
          <p:cNvPr id="3" name="图片 2"/>
          <p:cNvPicPr>
            <a:picLocks noChangeAspect="1"/>
          </p:cNvPicPr>
          <p:nvPr>
            <p:custDataLst>
              <p:tags r:id="rId7"/>
            </p:custDataLst>
          </p:nvPr>
        </p:nvPicPr>
        <p:blipFill>
          <a:blip r:embed="rId8"/>
          <a:stretch>
            <a:fillRect/>
          </a:stretch>
        </p:blipFill>
        <p:spPr>
          <a:xfrm>
            <a:off x="2214245" y="3027045"/>
            <a:ext cx="6179820" cy="3665220"/>
          </a:xfrm>
          <a:prstGeom prst="rect">
            <a:avLst/>
          </a:prstGeom>
        </p:spPr>
      </p:pic>
    </p:spTree>
    <p:custDataLst>
      <p:tags r:id="rId9"/>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9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译码</a:t>
            </a:r>
            <a:r>
              <a:rPr lang="en-US" altLang="zh-CN"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执行流水线</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寄存器</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2"/>
            </p:custDataLst>
          </p:nvPr>
        </p:nvSpPr>
        <p:spPr bwMode="auto">
          <a:xfrm>
            <a:off x="2072005" y="4268153"/>
            <a:ext cx="79486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5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  </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2291" name="文本框 3"/>
          <p:cNvSpPr txBox="1">
            <a:spLocks noChangeArrowheads="1"/>
          </p:cNvSpPr>
          <p:nvPr>
            <p:custDataLst>
              <p:tags r:id="rId3"/>
            </p:custDataLst>
          </p:nvPr>
        </p:nvSpPr>
        <p:spPr bwMode="auto">
          <a:xfrm>
            <a:off x="2214245" y="2030730"/>
            <a:ext cx="7948295" cy="127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从译码</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执行流水线寄存器开始，流水线寄存器要储存控制模块的各种输出（使能信号、选择信号）直至</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被使用</a:t>
            </a:r>
            <a:endPar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4"/>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5"/>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6"/>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pic>
        <p:nvPicPr>
          <p:cNvPr id="3" name="图片 2"/>
          <p:cNvPicPr>
            <a:picLocks noChangeAspect="1"/>
          </p:cNvPicPr>
          <p:nvPr>
            <p:custDataLst>
              <p:tags r:id="rId7"/>
            </p:custDataLst>
          </p:nvPr>
        </p:nvPicPr>
        <p:blipFill>
          <a:blip r:embed="rId8"/>
          <a:stretch>
            <a:fillRect/>
          </a:stretch>
        </p:blipFill>
        <p:spPr>
          <a:xfrm>
            <a:off x="2072005" y="3637915"/>
            <a:ext cx="3398520" cy="1874520"/>
          </a:xfrm>
          <a:prstGeom prst="rect">
            <a:avLst/>
          </a:prstGeom>
        </p:spPr>
      </p:pic>
      <p:pic>
        <p:nvPicPr>
          <p:cNvPr id="4" name="图片 3"/>
          <p:cNvPicPr>
            <a:picLocks noChangeAspect="1"/>
          </p:cNvPicPr>
          <p:nvPr>
            <p:custDataLst>
              <p:tags r:id="rId9"/>
            </p:custDataLst>
          </p:nvPr>
        </p:nvPicPr>
        <p:blipFill>
          <a:blip r:embed="rId10"/>
          <a:stretch>
            <a:fillRect/>
          </a:stretch>
        </p:blipFill>
        <p:spPr>
          <a:xfrm>
            <a:off x="5474335" y="3637915"/>
            <a:ext cx="6416040" cy="3025140"/>
          </a:xfrm>
          <a:prstGeom prst="rect">
            <a:avLst/>
          </a:prstGeom>
        </p:spPr>
      </p:pic>
    </p:spTree>
    <p:custDataLst>
      <p:tags r:id="rId1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9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执行</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阶段</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2"/>
            </p:custDataLst>
          </p:nvPr>
        </p:nvSpPr>
        <p:spPr bwMode="auto">
          <a:xfrm>
            <a:off x="2072005" y="4329113"/>
            <a:ext cx="79486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5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  </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2291" name="文本框 3"/>
          <p:cNvSpPr txBox="1">
            <a:spLocks noChangeArrowheads="1"/>
          </p:cNvSpPr>
          <p:nvPr>
            <p:custDataLst>
              <p:tags r:id="rId3"/>
            </p:custDataLst>
          </p:nvPr>
        </p:nvSpPr>
        <p:spPr bwMode="auto">
          <a:xfrm>
            <a:off x="2214245" y="2416175"/>
            <a:ext cx="7948295" cy="127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该阶段要做的事情就是alu的算术运算以及pc新的值的计算（包含得到跳转的地址值），可以说alu的结果一般是算术运算指令的结果、新的pc地址等，而得到什么结果取决于不同的数据来源也就是上个阶段传递过来的信号和控制器传递的控制信号。因而需要包含的是alu模块，branch_judge模块，加法器模块（用于计算pc+4/imme），mux选择器模块（alu数据来源的选择，选择pc顺序执行或者pc跳转，jalr选择（即选择jalr还是跳转/顺序））。</a:t>
            </a:r>
            <a:endParaRPr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4"/>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5"/>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6"/>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pic>
        <p:nvPicPr>
          <p:cNvPr id="5" name="图片 4"/>
          <p:cNvPicPr>
            <a:picLocks noChangeAspect="1"/>
          </p:cNvPicPr>
          <p:nvPr>
            <p:custDataLst>
              <p:tags r:id="rId7"/>
            </p:custDataLst>
          </p:nvPr>
        </p:nvPicPr>
        <p:blipFill>
          <a:blip r:embed="rId8"/>
          <a:stretch>
            <a:fillRect/>
          </a:stretch>
        </p:blipFill>
        <p:spPr>
          <a:xfrm>
            <a:off x="1760855" y="4329430"/>
            <a:ext cx="5293360" cy="1656715"/>
          </a:xfrm>
          <a:prstGeom prst="rect">
            <a:avLst/>
          </a:prstGeom>
        </p:spPr>
      </p:pic>
    </p:spTree>
    <p:custDataLst>
      <p:tags r:id="rId9"/>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9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执行阶段（</a:t>
            </a:r>
            <a:r>
              <a:rPr lang="en-US" altLang="zh-CN"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ALU</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模块）</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2"/>
            </p:custDataLst>
          </p:nvPr>
        </p:nvSpPr>
        <p:spPr bwMode="auto">
          <a:xfrm>
            <a:off x="2072005" y="4268153"/>
            <a:ext cx="79486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5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  </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2291" name="文本框 3"/>
          <p:cNvSpPr txBox="1">
            <a:spLocks noChangeArrowheads="1"/>
          </p:cNvSpPr>
          <p:nvPr>
            <p:custDataLst>
              <p:tags r:id="rId3"/>
            </p:custDataLst>
          </p:nvPr>
        </p:nvSpPr>
        <p:spPr bwMode="auto">
          <a:xfrm>
            <a:off x="2122170" y="1976755"/>
            <a:ext cx="7948295" cy="127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根据</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alu_ctl</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判断</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运算类型</a:t>
            </a:r>
            <a:endPar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4"/>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5"/>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6"/>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pic>
        <p:nvPicPr>
          <p:cNvPr id="3" name="图片 2"/>
          <p:cNvPicPr>
            <a:picLocks noChangeAspect="1"/>
          </p:cNvPicPr>
          <p:nvPr>
            <p:custDataLst>
              <p:tags r:id="rId7"/>
            </p:custDataLst>
          </p:nvPr>
        </p:nvPicPr>
        <p:blipFill>
          <a:blip r:embed="rId8"/>
          <a:stretch>
            <a:fillRect/>
          </a:stretch>
        </p:blipFill>
        <p:spPr>
          <a:xfrm>
            <a:off x="548005" y="3255010"/>
            <a:ext cx="5204460" cy="3164840"/>
          </a:xfrm>
          <a:prstGeom prst="rect">
            <a:avLst/>
          </a:prstGeom>
        </p:spPr>
      </p:pic>
      <p:pic>
        <p:nvPicPr>
          <p:cNvPr id="4" name="图片 3"/>
          <p:cNvPicPr>
            <a:picLocks noChangeAspect="1"/>
          </p:cNvPicPr>
          <p:nvPr>
            <p:custDataLst>
              <p:tags r:id="rId9"/>
            </p:custDataLst>
          </p:nvPr>
        </p:nvPicPr>
        <p:blipFill>
          <a:blip r:embed="rId10"/>
          <a:stretch>
            <a:fillRect/>
          </a:stretch>
        </p:blipFill>
        <p:spPr>
          <a:xfrm>
            <a:off x="6348730" y="3255010"/>
            <a:ext cx="4587240" cy="1188720"/>
          </a:xfrm>
          <a:prstGeom prst="rect">
            <a:avLst/>
          </a:prstGeom>
        </p:spPr>
      </p:pic>
    </p:spTree>
    <p:custDataLst>
      <p:tags r:id="rId1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1268" name="标题 4"/>
          <p:cNvSpPr>
            <a:spLocks noGrp="1"/>
          </p:cNvSpPr>
          <p:nvPr>
            <p:ph type="title"/>
            <p:custDataLst>
              <p:tags r:id="rId1"/>
            </p:custDataLst>
          </p:nvPr>
        </p:nvSpPr>
        <p:spPr/>
        <p:txBody>
          <a:bodyPr/>
          <a:lstStyle/>
          <a:p>
            <a:r>
              <a:rPr lang="zh-CN" altLang="en-US" noProof="1"/>
              <a:t>指令集</a:t>
            </a:r>
            <a:endParaRPr lang="zh-CN" altLang="en-US" noProof="1"/>
          </a:p>
        </p:txBody>
      </p:sp>
      <p:sp>
        <p:nvSpPr>
          <p:cNvPr id="11267" name="文本占位符 2"/>
          <p:cNvSpPr>
            <a:spLocks noGrp="1"/>
          </p:cNvSpPr>
          <p:nvPr>
            <p:ph type="body" sz="quarter" idx="13" hasCustomPrompt="1"/>
            <p:custDataLst>
              <p:tags r:id="rId2"/>
            </p:custDataLst>
          </p:nvPr>
        </p:nvSpPr>
        <p:spPr/>
        <p:txBody>
          <a:bodyPr/>
          <a:lstStyle/>
          <a:p>
            <a:r>
              <a:rPr lang="en-US" altLang="zh-CN" noProof="1"/>
              <a:t>  </a:t>
            </a:r>
            <a:endParaRPr lang="en-US" altLang="zh-CN" noProof="1"/>
          </a:p>
        </p:txBody>
      </p:sp>
      <p:sp>
        <p:nvSpPr>
          <p:cNvPr id="14" name="Text Box 3"/>
          <p:cNvSpPr>
            <a:spLocks noChangeArrowheads="1"/>
          </p:cNvSpPr>
          <p:nvPr>
            <p:custDataLst>
              <p:tags r:id="rId3"/>
            </p:custDataLst>
          </p:nvPr>
        </p:nvSpPr>
        <p:spPr bwMode="auto">
          <a:xfrm>
            <a:off x="7421393" y="1256384"/>
            <a:ext cx="3060700"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eaLnBrk="1" fontAlgn="auto" hangingPunct="1">
              <a:buFont typeface="Arial" panose="020B0604020202020204" pitchFamily="34" charset="0"/>
              <a:buNone/>
              <a:defRPr/>
            </a:pPr>
            <a:r>
              <a:rPr lang="en-US" sz="22660" noProof="1">
                <a:solidFill>
                  <a:schemeClr val="tx2"/>
                </a:solidFill>
                <a:latin typeface="微软雅黑" panose="020B0503020204020204" charset="-122"/>
                <a:cs typeface="微软雅黑" panose="020B0503020204020204" charset="-122"/>
                <a:sym typeface="+mn-lt"/>
              </a:rPr>
              <a:t>01</a:t>
            </a:r>
            <a:endParaRPr lang="en-US" sz="22660" noProof="1">
              <a:solidFill>
                <a:schemeClr val="tx2"/>
              </a:solidFill>
              <a:latin typeface="微软雅黑" panose="020B0503020204020204" charset="-122"/>
              <a:cs typeface="微软雅黑" panose="020B0503020204020204" charset="-122"/>
              <a:sym typeface="+mn-lt"/>
            </a:endParaRPr>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7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执行阶段（</a:t>
            </a:r>
            <a:r>
              <a:rPr lang="en-US" altLang="zh-CN"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Branch_judge</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模块）</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2"/>
            </p:custDataLst>
          </p:nvPr>
        </p:nvSpPr>
        <p:spPr bwMode="auto">
          <a:xfrm>
            <a:off x="2072005" y="4268153"/>
            <a:ext cx="79486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5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  </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2291" name="文本框 3"/>
          <p:cNvSpPr txBox="1">
            <a:spLocks noChangeArrowheads="1"/>
          </p:cNvSpPr>
          <p:nvPr>
            <p:custDataLst>
              <p:tags r:id="rId3"/>
            </p:custDataLst>
          </p:nvPr>
        </p:nvSpPr>
        <p:spPr bwMode="auto">
          <a:xfrm>
            <a:off x="2193925" y="1976755"/>
            <a:ext cx="7948295" cy="127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条件跳转指令根据输入判断是否跳转</a:t>
            </a:r>
            <a:endPar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4"/>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5"/>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6"/>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pic>
        <p:nvPicPr>
          <p:cNvPr id="5" name="图片 4"/>
          <p:cNvPicPr>
            <a:picLocks noChangeAspect="1"/>
          </p:cNvPicPr>
          <p:nvPr>
            <p:custDataLst>
              <p:tags r:id="rId7"/>
            </p:custDataLst>
          </p:nvPr>
        </p:nvPicPr>
        <p:blipFill>
          <a:blip r:embed="rId8"/>
          <a:stretch>
            <a:fillRect/>
          </a:stretch>
        </p:blipFill>
        <p:spPr>
          <a:xfrm>
            <a:off x="2122170" y="3357245"/>
            <a:ext cx="3931920" cy="2537460"/>
          </a:xfrm>
          <a:prstGeom prst="rect">
            <a:avLst/>
          </a:prstGeom>
        </p:spPr>
      </p:pic>
    </p:spTree>
    <p:custDataLst>
      <p:tags r:id="rId9"/>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963930"/>
            <a:ext cx="4654550" cy="681038"/>
          </a:xfrm>
          <a:prstGeom prst="rect">
            <a:avLst/>
          </a:prstGeom>
          <a:noFill/>
        </p:spPr>
        <p:txBody>
          <a:bodyPr lIns="90000" tIns="46800" rIns="90000" bIns="46800" anchor="b">
            <a:normAutofit fontScale="9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执行</a:t>
            </a:r>
            <a:r>
              <a:rPr lang="en-US" altLang="zh-CN"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访存流水线</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寄存器</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2"/>
            </p:custDataLst>
          </p:nvPr>
        </p:nvSpPr>
        <p:spPr bwMode="auto">
          <a:xfrm>
            <a:off x="2072005" y="4268153"/>
            <a:ext cx="79486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5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  </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2291" name="文本框 3"/>
          <p:cNvSpPr txBox="1">
            <a:spLocks noChangeArrowheads="1"/>
          </p:cNvSpPr>
          <p:nvPr>
            <p:custDataLst>
              <p:tags r:id="rId3"/>
            </p:custDataLst>
          </p:nvPr>
        </p:nvSpPr>
        <p:spPr bwMode="auto">
          <a:xfrm>
            <a:off x="1991360" y="1860550"/>
            <a:ext cx="7948295" cy="127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在执行阶段和访存阶段之间需要保存和传递的信号是ALU_result,pc_jump,pc_order,Rd_data2,imme,其中ALU_result会在访存阶段作为访存对应的地址使用，在写回阶段作为运算结果写入写回寄存器，pc_jump和pc_order则是在写回阶段作为pc新值的待选写回寄存器，Rd_data2则是在访存阶段作为写入存储器的数据使用，imme同样也在写回阶段使用，rd也需要继续传输。</a:t>
            </a:r>
            <a:endPar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4"/>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5"/>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6"/>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pic>
        <p:nvPicPr>
          <p:cNvPr id="3" name="图片 2"/>
          <p:cNvPicPr>
            <a:picLocks noChangeAspect="1"/>
          </p:cNvPicPr>
          <p:nvPr>
            <p:custDataLst>
              <p:tags r:id="rId7"/>
            </p:custDataLst>
          </p:nvPr>
        </p:nvPicPr>
        <p:blipFill>
          <a:blip r:embed="rId8"/>
          <a:stretch>
            <a:fillRect/>
          </a:stretch>
        </p:blipFill>
        <p:spPr>
          <a:xfrm>
            <a:off x="1636395" y="3564890"/>
            <a:ext cx="4152900" cy="2476500"/>
          </a:xfrm>
          <a:prstGeom prst="rect">
            <a:avLst/>
          </a:prstGeom>
        </p:spPr>
      </p:pic>
      <p:pic>
        <p:nvPicPr>
          <p:cNvPr id="4" name="图片 3"/>
          <p:cNvPicPr>
            <a:picLocks noChangeAspect="1"/>
          </p:cNvPicPr>
          <p:nvPr>
            <p:custDataLst>
              <p:tags r:id="rId9"/>
            </p:custDataLst>
          </p:nvPr>
        </p:nvPicPr>
        <p:blipFill>
          <a:blip r:embed="rId10"/>
          <a:stretch>
            <a:fillRect/>
          </a:stretch>
        </p:blipFill>
        <p:spPr>
          <a:xfrm>
            <a:off x="6356350" y="3564890"/>
            <a:ext cx="4152900" cy="3459480"/>
          </a:xfrm>
          <a:prstGeom prst="rect">
            <a:avLst/>
          </a:prstGeom>
        </p:spPr>
      </p:pic>
    </p:spTree>
    <p:custDataLst>
      <p:tags r:id="rId1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9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访存</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阶段</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2"/>
            </p:custDataLst>
          </p:nvPr>
        </p:nvSpPr>
        <p:spPr bwMode="auto">
          <a:xfrm>
            <a:off x="2072005" y="4268153"/>
            <a:ext cx="79486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5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  </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2291" name="文本框 3"/>
          <p:cNvSpPr txBox="1">
            <a:spLocks noChangeArrowheads="1"/>
          </p:cNvSpPr>
          <p:nvPr>
            <p:custDataLst>
              <p:tags r:id="rId3"/>
            </p:custDataLst>
          </p:nvPr>
        </p:nvSpPr>
        <p:spPr bwMode="auto">
          <a:xfrm>
            <a:off x="2193925" y="1976755"/>
            <a:ext cx="7948295" cy="127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对于该阶段由于实验要求指令存储器和数据存储器都是和cpu分开的，因而只需要根据输出地址和数据给数据存储器，或者接收数据存储器读出的数据即可，直接在顶层的数据通路进行体现即可。</a:t>
            </a:r>
            <a:endPar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4"/>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5"/>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6"/>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pic>
        <p:nvPicPr>
          <p:cNvPr id="3" name="图片 2"/>
          <p:cNvPicPr>
            <a:picLocks noChangeAspect="1"/>
          </p:cNvPicPr>
          <p:nvPr>
            <p:custDataLst>
              <p:tags r:id="rId7"/>
            </p:custDataLst>
          </p:nvPr>
        </p:nvPicPr>
        <p:blipFill>
          <a:blip r:embed="rId8"/>
          <a:stretch>
            <a:fillRect/>
          </a:stretch>
        </p:blipFill>
        <p:spPr>
          <a:xfrm>
            <a:off x="2263775" y="3429000"/>
            <a:ext cx="3404870" cy="2266950"/>
          </a:xfrm>
          <a:prstGeom prst="rect">
            <a:avLst/>
          </a:prstGeom>
        </p:spPr>
      </p:pic>
    </p:spTree>
    <p:custDataLst>
      <p:tags r:id="rId9"/>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9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访存</a:t>
            </a:r>
            <a:r>
              <a:rPr lang="en-US" altLang="zh-CN"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写回流水线</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寄存器</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2"/>
            </p:custDataLst>
          </p:nvPr>
        </p:nvSpPr>
        <p:spPr bwMode="auto">
          <a:xfrm>
            <a:off x="2072005" y="4268153"/>
            <a:ext cx="79486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5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  </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2291" name="文本框 3"/>
          <p:cNvSpPr txBox="1">
            <a:spLocks noChangeArrowheads="1"/>
          </p:cNvSpPr>
          <p:nvPr>
            <p:custDataLst>
              <p:tags r:id="rId3"/>
            </p:custDataLst>
          </p:nvPr>
        </p:nvSpPr>
        <p:spPr bwMode="auto">
          <a:xfrm>
            <a:off x="2193925" y="1976755"/>
            <a:ext cx="7948295" cy="127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而从访存阶段到写回阶段所传递的需要使用的信号有ALU_result,pc_jump,pc_order,rd，imme,loaddata,其中前面四种都是之前传递到写回阶段的信号，rd是直接传输到下一个周期的译码阶段直接找寄存器，而最后的loaddata就是在访存阶段读出来的数据，是新的需要传递的数据。</a:t>
            </a:r>
            <a:endPar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4"/>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5"/>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6"/>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pic>
        <p:nvPicPr>
          <p:cNvPr id="3" name="图片 2"/>
          <p:cNvPicPr>
            <a:picLocks noChangeAspect="1"/>
          </p:cNvPicPr>
          <p:nvPr>
            <p:custDataLst>
              <p:tags r:id="rId7"/>
            </p:custDataLst>
          </p:nvPr>
        </p:nvPicPr>
        <p:blipFill>
          <a:blip r:embed="rId8"/>
          <a:stretch>
            <a:fillRect/>
          </a:stretch>
        </p:blipFill>
        <p:spPr>
          <a:xfrm>
            <a:off x="2263775" y="3429000"/>
            <a:ext cx="3404870" cy="2266950"/>
          </a:xfrm>
          <a:prstGeom prst="rect">
            <a:avLst/>
          </a:prstGeom>
        </p:spPr>
      </p:pic>
    </p:spTree>
    <p:custDataLst>
      <p:tags r:id="rId9"/>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9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写回</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阶段</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2"/>
            </p:custDataLst>
          </p:nvPr>
        </p:nvSpPr>
        <p:spPr bwMode="auto">
          <a:xfrm>
            <a:off x="2072005" y="4268153"/>
            <a:ext cx="79486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5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  </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2291" name="文本框 3"/>
          <p:cNvSpPr txBox="1">
            <a:spLocks noChangeArrowheads="1"/>
          </p:cNvSpPr>
          <p:nvPr>
            <p:custDataLst>
              <p:tags r:id="rId3"/>
            </p:custDataLst>
          </p:nvPr>
        </p:nvSpPr>
        <p:spPr bwMode="auto">
          <a:xfrm>
            <a:off x="2193925" y="1976755"/>
            <a:ext cx="7948295" cy="127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写回阶段主要的任务就是通过四个选择器选择需要的数据写回寄存器堆（第一个是alu结果和读出的数据选择，然后是将其作为输入和传入的顺序运行pc进行选择而进行jalr选择，还有输入是顺序运行的pc和立即数跳转的lui选择，最后是将lui选择和jalr选择结果根据是否为u-type指令而选择出最后输出的一个数据）。</a:t>
            </a:r>
            <a:endPar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4"/>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5"/>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6"/>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pic>
        <p:nvPicPr>
          <p:cNvPr id="4" name="图片 3"/>
          <p:cNvPicPr>
            <a:picLocks noChangeAspect="1"/>
          </p:cNvPicPr>
          <p:nvPr>
            <p:custDataLst>
              <p:tags r:id="rId7"/>
            </p:custDataLst>
          </p:nvPr>
        </p:nvPicPr>
        <p:blipFill>
          <a:blip r:embed="rId8"/>
          <a:stretch>
            <a:fillRect/>
          </a:stretch>
        </p:blipFill>
        <p:spPr>
          <a:xfrm>
            <a:off x="2193925" y="4131945"/>
            <a:ext cx="2964180" cy="1028700"/>
          </a:xfrm>
          <a:prstGeom prst="rect">
            <a:avLst/>
          </a:prstGeom>
        </p:spPr>
      </p:pic>
    </p:spTree>
    <p:custDataLst>
      <p:tags r:id="rId9"/>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9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冲突的</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解决</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3317" name="文本框 14"/>
          <p:cNvSpPr txBox="1">
            <a:spLocks noChangeArrowheads="1"/>
          </p:cNvSpPr>
          <p:nvPr>
            <p:custDataLst>
              <p:tags r:id="rId2"/>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3"/>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4"/>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291" name="文本框 3"/>
          <p:cNvSpPr txBox="1">
            <a:spLocks noChangeArrowheads="1"/>
          </p:cNvSpPr>
          <p:nvPr>
            <p:custDataLst>
              <p:tags r:id="rId5"/>
            </p:custDataLst>
          </p:nvPr>
        </p:nvSpPr>
        <p:spPr bwMode="auto">
          <a:xfrm>
            <a:off x="3629025" y="1976755"/>
            <a:ext cx="794829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流水线</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cpu</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并发执行指令会导致数据冒险和控制冒险，</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可以细分为以下</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6</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种情况分别</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考虑：</a:t>
            </a:r>
            <a:endPar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1. 在一个周期开始，EX 阶段要使用上一条处在 EX 阶段指令的执行结果，此时将 EX/MEM 寄存器的数据前递。</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2. 在一个周期开始，EX 阶段要使用上一条处在 MEM 阶段指令的执行结果，此时将 MEM/WB 寄存器的数据前递。</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3. 在一个周期开始，EX 阶段要使用上一条处在 WB 阶段指令的执行结果，此时</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使用</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寄存器堆前递机制</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（在下降沿写入寄存器）。</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4. 在第一种情况下，如果是上一条是访存指令，即发生load-use型冒险。则需要停顿一个周期。</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5. 在发生load-use型冒险的时候，如果是load后跟着store指令，并且load指令的rd与store指令的rs1 不同而与rs2相同，则不需要停顿，只需要将MEM/WB 寄存器的数据前递到MEM阶段。</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6. </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静态预测跳转指令失败后，错误</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pc</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位置已经有两条指令进入了流水线，此时需要冲刷掉预测失败的两条指令。</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pic>
        <p:nvPicPr>
          <p:cNvPr id="3" name="图片 2"/>
          <p:cNvPicPr>
            <a:picLocks noChangeAspect="1"/>
          </p:cNvPicPr>
          <p:nvPr>
            <p:custDataLst>
              <p:tags r:id="rId6"/>
            </p:custDataLst>
          </p:nvPr>
        </p:nvPicPr>
        <p:blipFill>
          <a:blip r:embed="rId7"/>
          <a:stretch>
            <a:fillRect/>
          </a:stretch>
        </p:blipFill>
        <p:spPr>
          <a:xfrm>
            <a:off x="182880" y="2030730"/>
            <a:ext cx="3354070" cy="1110615"/>
          </a:xfrm>
          <a:prstGeom prst="rect">
            <a:avLst/>
          </a:prstGeom>
        </p:spPr>
      </p:pic>
    </p:spTree>
    <p:custDataLst>
      <p:tags r:id="rId8"/>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9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冲突的解决</a:t>
            </a:r>
            <a:r>
              <a:rPr lang="en-US" altLang="zh-CN"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执行阶段</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转发</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3317" name="文本框 14"/>
          <p:cNvSpPr txBox="1">
            <a:spLocks noChangeArrowheads="1"/>
          </p:cNvSpPr>
          <p:nvPr>
            <p:custDataLst>
              <p:tags r:id="rId2"/>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3"/>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4"/>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291" name="文本框 3"/>
          <p:cNvSpPr txBox="1">
            <a:spLocks noChangeArrowheads="1"/>
          </p:cNvSpPr>
          <p:nvPr>
            <p:custDataLst>
              <p:tags r:id="rId5"/>
            </p:custDataLst>
          </p:nvPr>
        </p:nvSpPr>
        <p:spPr bwMode="auto">
          <a:xfrm>
            <a:off x="3629025" y="1976755"/>
            <a:ext cx="794829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流水线</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cpu</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并发执行指令会导致数据冒险和控制冒险，</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可以细分为以下</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6</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种情况分别</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考虑：</a:t>
            </a:r>
            <a:endPar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1. 在一个周期开始，EX 阶段要使用上一条处在 EX 阶段指令的执行结果，此时将 EX/MEM 寄存器的数据前递。</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2. 在一个周期开始，EX 阶段要使用上一条处在 MEM 阶段指令的执行结果，此时将 MEM/WB 寄存器的数据前递。</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3. 在一个周期开始，EX 阶段要使用上一条处在 WB 阶段指令的执行结果，此时</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使用</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寄存器堆前递机制</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（在下降沿写入寄存器）。</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4. 在第一种情况下，如果是上一条是访存指令，即发生load-use型冒险。则需要停顿一个周期。</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5. 在发生load-use型冒险的时候，如果是load后跟着store指令，并且load指令的rd与store指令的rs1 不同而与rs2相同，则不需要停顿，只需要将MEM/WB 寄存器的数据前递到MEM阶段。</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6. </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静态预测跳转指令失败后，错误</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pc</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位置已经有两条指令进入了流水线，此时需要冲刷掉预测失败的两条指令。</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pic>
        <p:nvPicPr>
          <p:cNvPr id="3" name="图片 2"/>
          <p:cNvPicPr>
            <a:picLocks noChangeAspect="1"/>
          </p:cNvPicPr>
          <p:nvPr>
            <p:custDataLst>
              <p:tags r:id="rId6"/>
            </p:custDataLst>
          </p:nvPr>
        </p:nvPicPr>
        <p:blipFill>
          <a:blip r:embed="rId7"/>
          <a:stretch>
            <a:fillRect/>
          </a:stretch>
        </p:blipFill>
        <p:spPr>
          <a:xfrm>
            <a:off x="182880" y="2030730"/>
            <a:ext cx="3354070" cy="1110615"/>
          </a:xfrm>
          <a:prstGeom prst="rect">
            <a:avLst/>
          </a:prstGeom>
        </p:spPr>
      </p:pic>
      <p:pic>
        <p:nvPicPr>
          <p:cNvPr id="4" name="图片 3"/>
          <p:cNvPicPr>
            <a:picLocks noChangeAspect="1"/>
          </p:cNvPicPr>
          <p:nvPr>
            <p:custDataLst>
              <p:tags r:id="rId8"/>
            </p:custDataLst>
          </p:nvPr>
        </p:nvPicPr>
        <p:blipFill>
          <a:blip r:embed="rId9"/>
          <a:stretch>
            <a:fillRect/>
          </a:stretch>
        </p:blipFill>
        <p:spPr>
          <a:xfrm>
            <a:off x="182880" y="3619500"/>
            <a:ext cx="3354070" cy="1109980"/>
          </a:xfrm>
          <a:prstGeom prst="rect">
            <a:avLst/>
          </a:prstGeom>
        </p:spPr>
      </p:pic>
      <p:pic>
        <p:nvPicPr>
          <p:cNvPr id="5" name="图片 4"/>
          <p:cNvPicPr>
            <a:picLocks noChangeAspect="1"/>
          </p:cNvPicPr>
          <p:nvPr>
            <p:custDataLst>
              <p:tags r:id="rId10"/>
            </p:custDataLst>
          </p:nvPr>
        </p:nvPicPr>
        <p:blipFill>
          <a:blip r:embed="rId11"/>
          <a:stretch>
            <a:fillRect/>
          </a:stretch>
        </p:blipFill>
        <p:spPr>
          <a:xfrm>
            <a:off x="182880" y="5208270"/>
            <a:ext cx="3354070" cy="1109980"/>
          </a:xfrm>
          <a:prstGeom prst="rect">
            <a:avLst/>
          </a:prstGeom>
        </p:spPr>
      </p:pic>
    </p:spTree>
    <p:custDataLst>
      <p:tags r:id="rId1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9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冲突的解决</a:t>
            </a:r>
            <a:r>
              <a:rPr lang="en-US" altLang="zh-CN"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执行阶段</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转发</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3317" name="文本框 14"/>
          <p:cNvSpPr txBox="1">
            <a:spLocks noChangeArrowheads="1"/>
          </p:cNvSpPr>
          <p:nvPr>
            <p:custDataLst>
              <p:tags r:id="rId2"/>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3"/>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4"/>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pic>
        <p:nvPicPr>
          <p:cNvPr id="6" name="图片 5"/>
          <p:cNvPicPr>
            <a:picLocks noChangeAspect="1"/>
          </p:cNvPicPr>
          <p:nvPr>
            <p:custDataLst>
              <p:tags r:id="rId5"/>
            </p:custDataLst>
          </p:nvPr>
        </p:nvPicPr>
        <p:blipFill>
          <a:blip r:embed="rId6"/>
          <a:stretch>
            <a:fillRect/>
          </a:stretch>
        </p:blipFill>
        <p:spPr>
          <a:xfrm>
            <a:off x="546735" y="2416175"/>
            <a:ext cx="4419600" cy="331470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4220845" y="3429000"/>
            <a:ext cx="3905250" cy="1314450"/>
          </a:xfrm>
          <a:prstGeom prst="rect">
            <a:avLst/>
          </a:prstGeom>
        </p:spPr>
      </p:pic>
      <p:pic>
        <p:nvPicPr>
          <p:cNvPr id="8" name="图片 7"/>
          <p:cNvPicPr>
            <a:picLocks noChangeAspect="1"/>
          </p:cNvPicPr>
          <p:nvPr>
            <p:custDataLst>
              <p:tags r:id="rId9"/>
            </p:custDataLst>
          </p:nvPr>
        </p:nvPicPr>
        <p:blipFill>
          <a:blip r:embed="rId10"/>
          <a:stretch>
            <a:fillRect/>
          </a:stretch>
        </p:blipFill>
        <p:spPr>
          <a:xfrm>
            <a:off x="7427595" y="3349625"/>
            <a:ext cx="4181475" cy="1447800"/>
          </a:xfrm>
          <a:prstGeom prst="rect">
            <a:avLst/>
          </a:prstGeom>
        </p:spPr>
      </p:pic>
    </p:spTree>
    <p:custDataLst>
      <p:tags r:id="rId1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5338445" cy="681355"/>
          </a:xfrm>
          <a:prstGeom prst="rect">
            <a:avLst/>
          </a:prstGeom>
          <a:noFill/>
        </p:spPr>
        <p:txBody>
          <a:bodyPr lIns="90000" tIns="46800" rIns="90000" bIns="46800" anchor="b">
            <a:normAutofit fontScale="9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冲突的解决</a:t>
            </a:r>
            <a:r>
              <a:rPr lang="en-US" altLang="zh-CN"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寄存器堆</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前递</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3317" name="文本框 14"/>
          <p:cNvSpPr txBox="1">
            <a:spLocks noChangeArrowheads="1"/>
          </p:cNvSpPr>
          <p:nvPr>
            <p:custDataLst>
              <p:tags r:id="rId2"/>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3"/>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4"/>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291" name="文本框 3"/>
          <p:cNvSpPr txBox="1">
            <a:spLocks noChangeArrowheads="1"/>
          </p:cNvSpPr>
          <p:nvPr>
            <p:custDataLst>
              <p:tags r:id="rId5"/>
            </p:custDataLst>
          </p:nvPr>
        </p:nvSpPr>
        <p:spPr bwMode="auto">
          <a:xfrm>
            <a:off x="3629025" y="1976755"/>
            <a:ext cx="794829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流水线</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cpu</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并发执行指令会导致数据冒险和控制冒险，</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可以细分为以下</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6</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种情况分别</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考虑：</a:t>
            </a:r>
            <a:endPar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1. 在一个周期开始，EX 阶段要使用上一条处在 EX 阶段指令的执行结果，此时将 EX/MEM 寄存器的数据前递。</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2. 在一个周期开始，EX 阶段要使用上一条处在 MEM 阶段指令的执行结果，此时将 MEM/WB 寄存器的数据前递。</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3. 在一个周期开始，EX 阶段要使用上一条处在 WB 阶段指令的执行结果，此时</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使用</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寄存器堆前递机制</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（在下降沿写入寄存器）。</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4. 在第一种情况下，如果是上一条是访存指令，即发生load-use型冒险。则需要停顿一个周期。</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5. 在发生load-use型冒险的时候，如果是load后跟着store指令，并且load指令的rd与store指令的rs1 不同而与rs2相同，则不需要停顿，只需要将MEM/WB 寄存器的数据前递到MEM阶段。</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6. </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静态预测跳转指令失败后，错误</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pc</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位置已经有两条指令进入了流水线，此时需要冲刷掉预测失败的两条指令。</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pic>
        <p:nvPicPr>
          <p:cNvPr id="4" name="图片 3"/>
          <p:cNvPicPr>
            <a:picLocks noChangeAspect="1"/>
          </p:cNvPicPr>
          <p:nvPr>
            <p:custDataLst>
              <p:tags r:id="rId6"/>
            </p:custDataLst>
          </p:nvPr>
        </p:nvPicPr>
        <p:blipFill>
          <a:blip r:embed="rId7"/>
          <a:stretch>
            <a:fillRect/>
          </a:stretch>
        </p:blipFill>
        <p:spPr>
          <a:xfrm>
            <a:off x="730250" y="2030730"/>
            <a:ext cx="2447925" cy="714375"/>
          </a:xfrm>
          <a:prstGeom prst="rect">
            <a:avLst/>
          </a:prstGeom>
        </p:spPr>
      </p:pic>
      <p:pic>
        <p:nvPicPr>
          <p:cNvPr id="5" name="图片 4"/>
          <p:cNvPicPr>
            <a:picLocks noChangeAspect="1"/>
          </p:cNvPicPr>
          <p:nvPr>
            <p:custDataLst>
              <p:tags r:id="rId8"/>
            </p:custDataLst>
          </p:nvPr>
        </p:nvPicPr>
        <p:blipFill>
          <a:blip r:embed="rId9"/>
          <a:stretch>
            <a:fillRect/>
          </a:stretch>
        </p:blipFill>
        <p:spPr>
          <a:xfrm>
            <a:off x="730250" y="3366770"/>
            <a:ext cx="2447925" cy="714375"/>
          </a:xfrm>
          <a:prstGeom prst="rect">
            <a:avLst/>
          </a:prstGeom>
        </p:spPr>
      </p:pic>
      <p:pic>
        <p:nvPicPr>
          <p:cNvPr id="6" name="图片 5"/>
          <p:cNvPicPr>
            <a:picLocks noChangeAspect="1"/>
          </p:cNvPicPr>
          <p:nvPr>
            <p:custDataLst>
              <p:tags r:id="rId10"/>
            </p:custDataLst>
          </p:nvPr>
        </p:nvPicPr>
        <p:blipFill>
          <a:blip r:embed="rId11"/>
          <a:stretch>
            <a:fillRect/>
          </a:stretch>
        </p:blipFill>
        <p:spPr>
          <a:xfrm>
            <a:off x="730250" y="4702810"/>
            <a:ext cx="2447925" cy="714375"/>
          </a:xfrm>
          <a:prstGeom prst="rect">
            <a:avLst/>
          </a:prstGeom>
        </p:spPr>
      </p:pic>
    </p:spTree>
    <p:custDataLst>
      <p:tags r:id="rId1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5338445" cy="681355"/>
          </a:xfrm>
          <a:prstGeom prst="rect">
            <a:avLst/>
          </a:prstGeom>
          <a:noFill/>
        </p:spPr>
        <p:txBody>
          <a:bodyPr lIns="90000" tIns="46800" rIns="90000" bIns="46800" anchor="b">
            <a:normAutofit fontScale="9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冲突的解决</a:t>
            </a:r>
            <a:r>
              <a:rPr lang="en-US" altLang="zh-CN"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寄存器堆</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前递</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3317" name="文本框 14"/>
          <p:cNvSpPr txBox="1">
            <a:spLocks noChangeArrowheads="1"/>
          </p:cNvSpPr>
          <p:nvPr>
            <p:custDataLst>
              <p:tags r:id="rId2"/>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3"/>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4"/>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pic>
        <p:nvPicPr>
          <p:cNvPr id="4" name="图片 3"/>
          <p:cNvPicPr>
            <a:picLocks noChangeAspect="1"/>
          </p:cNvPicPr>
          <p:nvPr>
            <p:custDataLst>
              <p:tags r:id="rId5"/>
            </p:custDataLst>
          </p:nvPr>
        </p:nvPicPr>
        <p:blipFill>
          <a:blip r:embed="rId6"/>
          <a:stretch>
            <a:fillRect/>
          </a:stretch>
        </p:blipFill>
        <p:spPr>
          <a:xfrm>
            <a:off x="730250" y="2030730"/>
            <a:ext cx="2447925" cy="714375"/>
          </a:xfrm>
          <a:prstGeom prst="rect">
            <a:avLst/>
          </a:prstGeom>
        </p:spPr>
      </p:pic>
      <p:pic>
        <p:nvPicPr>
          <p:cNvPr id="5" name="图片 4"/>
          <p:cNvPicPr>
            <a:picLocks noChangeAspect="1"/>
          </p:cNvPicPr>
          <p:nvPr>
            <p:custDataLst>
              <p:tags r:id="rId7"/>
            </p:custDataLst>
          </p:nvPr>
        </p:nvPicPr>
        <p:blipFill>
          <a:blip r:embed="rId8"/>
          <a:stretch>
            <a:fillRect/>
          </a:stretch>
        </p:blipFill>
        <p:spPr>
          <a:xfrm>
            <a:off x="730250" y="3366770"/>
            <a:ext cx="2447925" cy="714375"/>
          </a:xfrm>
          <a:prstGeom prst="rect">
            <a:avLst/>
          </a:prstGeom>
        </p:spPr>
      </p:pic>
      <p:pic>
        <p:nvPicPr>
          <p:cNvPr id="6" name="图片 5"/>
          <p:cNvPicPr>
            <a:picLocks noChangeAspect="1"/>
          </p:cNvPicPr>
          <p:nvPr>
            <p:custDataLst>
              <p:tags r:id="rId9"/>
            </p:custDataLst>
          </p:nvPr>
        </p:nvPicPr>
        <p:blipFill>
          <a:blip r:embed="rId10"/>
          <a:stretch>
            <a:fillRect/>
          </a:stretch>
        </p:blipFill>
        <p:spPr>
          <a:xfrm>
            <a:off x="730250" y="4702810"/>
            <a:ext cx="2447925" cy="714375"/>
          </a:xfrm>
          <a:prstGeom prst="rect">
            <a:avLst/>
          </a:prstGeom>
        </p:spPr>
      </p:pic>
      <p:pic>
        <p:nvPicPr>
          <p:cNvPr id="3" name="图片 2"/>
          <p:cNvPicPr>
            <a:picLocks noChangeAspect="1"/>
          </p:cNvPicPr>
          <p:nvPr>
            <p:custDataLst>
              <p:tags r:id="rId11"/>
            </p:custDataLst>
          </p:nvPr>
        </p:nvPicPr>
        <p:blipFill>
          <a:blip r:embed="rId12"/>
          <a:stretch>
            <a:fillRect/>
          </a:stretch>
        </p:blipFill>
        <p:spPr>
          <a:xfrm>
            <a:off x="4596765" y="2171700"/>
            <a:ext cx="6696075" cy="3867150"/>
          </a:xfrm>
          <a:prstGeom prst="rect">
            <a:avLst/>
          </a:prstGeom>
        </p:spPr>
      </p:pic>
    </p:spTree>
    <p:custDataLst>
      <p:tags r:id="rId1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custDataLst>
              <p:tags r:id="rId1"/>
            </p:custDataLst>
          </p:nvPr>
        </p:nvCxnSpPr>
        <p:spPr>
          <a:xfrm>
            <a:off x="4130120" y="1159759"/>
            <a:ext cx="0" cy="551694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矩形 7"/>
          <p:cNvSpPr/>
          <p:nvPr>
            <p:custDataLst>
              <p:tags r:id="rId2"/>
            </p:custDataLst>
          </p:nvPr>
        </p:nvSpPr>
        <p:spPr>
          <a:xfrm>
            <a:off x="524059" y="1367331"/>
            <a:ext cx="2853103" cy="116810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latin typeface="微软雅黑" panose="020B0503020204020204" charset="-122"/>
              <a:ea typeface="微软雅黑" panose="020B0503020204020204" charset="-122"/>
              <a:cs typeface="微软雅黑" panose="020B0503020204020204" charset="-122"/>
              <a:sym typeface="+mn-lt"/>
            </a:endParaRPr>
          </a:p>
        </p:txBody>
      </p:sp>
      <p:sp>
        <p:nvSpPr>
          <p:cNvPr id="17412" name="文本框 13"/>
          <p:cNvSpPr txBox="1">
            <a:spLocks noChangeArrowheads="1"/>
          </p:cNvSpPr>
          <p:nvPr>
            <p:custDataLst>
              <p:tags r:id="rId3"/>
            </p:custDataLst>
          </p:nvPr>
        </p:nvSpPr>
        <p:spPr bwMode="auto">
          <a:xfrm>
            <a:off x="838266" y="1657933"/>
            <a:ext cx="2402956" cy="59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zh-CN" altLang="en-US" sz="2200" b="1">
                <a:solidFill>
                  <a:schemeClr val="bg1"/>
                </a:solidFill>
                <a:latin typeface="微软雅黑" panose="020B0503020204020204" charset="-122"/>
                <a:cs typeface="微软雅黑" panose="020B0503020204020204" charset="-122"/>
                <a:sym typeface="Arial" panose="020B0604020202020204" pitchFamily="34" charset="0"/>
              </a:rPr>
              <a:t>U-type指令</a:t>
            </a:r>
            <a:endParaRPr lang="zh-CN" altLang="en-US" sz="2200" b="1">
              <a:solidFill>
                <a:schemeClr val="bg1"/>
              </a:solidFill>
              <a:latin typeface="微软雅黑" panose="020B0503020204020204" charset="-122"/>
              <a:cs typeface="微软雅黑" panose="020B0503020204020204" charset="-122"/>
              <a:sym typeface="Arial" panose="020B0604020202020204" pitchFamily="34" charset="0"/>
            </a:endParaRPr>
          </a:p>
        </p:txBody>
      </p:sp>
      <p:sp>
        <p:nvSpPr>
          <p:cNvPr id="9" name="矩形 8"/>
          <p:cNvSpPr/>
          <p:nvPr>
            <p:custDataLst>
              <p:tags r:id="rId4"/>
            </p:custDataLst>
          </p:nvPr>
        </p:nvSpPr>
        <p:spPr>
          <a:xfrm>
            <a:off x="524059" y="2665676"/>
            <a:ext cx="2877523" cy="1170139"/>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latin typeface="微软雅黑" panose="020B0503020204020204" charset="-122"/>
              <a:ea typeface="微软雅黑" panose="020B0503020204020204" charset="-122"/>
              <a:cs typeface="微软雅黑" panose="020B0503020204020204" charset="-122"/>
              <a:sym typeface="+mn-lt"/>
            </a:endParaRPr>
          </a:p>
        </p:txBody>
      </p:sp>
      <p:sp>
        <p:nvSpPr>
          <p:cNvPr id="17415" name="文本框 14"/>
          <p:cNvSpPr txBox="1">
            <a:spLocks noChangeArrowheads="1"/>
          </p:cNvSpPr>
          <p:nvPr>
            <p:custDataLst>
              <p:tags r:id="rId5"/>
            </p:custDataLst>
          </p:nvPr>
        </p:nvSpPr>
        <p:spPr bwMode="auto">
          <a:xfrm>
            <a:off x="988044" y="2954650"/>
            <a:ext cx="1949552" cy="59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zh-CN" altLang="en-US" sz="2200" b="1">
                <a:solidFill>
                  <a:schemeClr val="bg1"/>
                </a:solidFill>
                <a:latin typeface="微软雅黑" panose="020B0503020204020204" charset="-122"/>
                <a:cs typeface="微软雅黑" panose="020B0503020204020204" charset="-122"/>
                <a:sym typeface="Arial" panose="020B0604020202020204" pitchFamily="34" charset="0"/>
              </a:rPr>
              <a:t>跳转指令</a:t>
            </a:r>
            <a:endParaRPr lang="zh-CN" altLang="en-US" sz="2200" b="1">
              <a:solidFill>
                <a:schemeClr val="bg1"/>
              </a:solidFill>
              <a:latin typeface="微软雅黑" panose="020B0503020204020204" charset="-122"/>
              <a:cs typeface="微软雅黑" panose="020B0503020204020204" charset="-122"/>
              <a:sym typeface="Arial" panose="020B0604020202020204" pitchFamily="34" charset="0"/>
            </a:endParaRPr>
          </a:p>
        </p:txBody>
      </p:sp>
      <p:sp>
        <p:nvSpPr>
          <p:cNvPr id="17418" name="文本框 15"/>
          <p:cNvSpPr txBox="1">
            <a:spLocks noChangeArrowheads="1"/>
          </p:cNvSpPr>
          <p:nvPr>
            <p:custDataLst>
              <p:tags r:id="rId6"/>
            </p:custDataLst>
          </p:nvPr>
        </p:nvSpPr>
        <p:spPr bwMode="auto">
          <a:xfrm>
            <a:off x="983974" y="4250960"/>
            <a:ext cx="1937342" cy="592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zh-CN" altLang="en-US" sz="2200" b="1">
                <a:solidFill>
                  <a:schemeClr val="bg1"/>
                </a:solidFill>
                <a:latin typeface="微软雅黑" panose="020B0503020204020204" charset="-122"/>
                <a:cs typeface="微软雅黑" panose="020B0503020204020204" charset="-122"/>
                <a:sym typeface="Arial" panose="020B0604020202020204" pitchFamily="34" charset="0"/>
              </a:rPr>
              <a:t>添加标题</a:t>
            </a:r>
            <a:endParaRPr lang="zh-CN" altLang="en-US" sz="2200" b="1">
              <a:solidFill>
                <a:schemeClr val="bg1"/>
              </a:solidFill>
              <a:latin typeface="微软雅黑" panose="020B0503020204020204" charset="-122"/>
              <a:cs typeface="微软雅黑" panose="020B0503020204020204" charset="-122"/>
              <a:sym typeface="Arial" panose="020B0604020202020204" pitchFamily="34" charset="0"/>
            </a:endParaRPr>
          </a:p>
        </p:txBody>
      </p:sp>
      <p:sp>
        <p:nvSpPr>
          <p:cNvPr id="17421" name="文本框 16"/>
          <p:cNvSpPr txBox="1">
            <a:spLocks noChangeArrowheads="1"/>
          </p:cNvSpPr>
          <p:nvPr>
            <p:custDataLst>
              <p:tags r:id="rId7"/>
            </p:custDataLst>
          </p:nvPr>
        </p:nvSpPr>
        <p:spPr bwMode="auto">
          <a:xfrm>
            <a:off x="979904" y="5547269"/>
            <a:ext cx="1921062" cy="59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zh-CN" altLang="en-US" sz="2200" b="1">
                <a:solidFill>
                  <a:schemeClr val="bg1"/>
                </a:solidFill>
                <a:latin typeface="微软雅黑" panose="020B0503020204020204" charset="-122"/>
                <a:cs typeface="微软雅黑" panose="020B0503020204020204" charset="-122"/>
                <a:sym typeface="Arial" panose="020B0604020202020204" pitchFamily="34" charset="0"/>
              </a:rPr>
              <a:t>添加标题</a:t>
            </a:r>
            <a:endParaRPr lang="zh-CN" altLang="en-US" sz="2200" b="1">
              <a:solidFill>
                <a:schemeClr val="bg1"/>
              </a:solidFill>
              <a:latin typeface="微软雅黑" panose="020B0503020204020204" charset="-122"/>
              <a:cs typeface="微软雅黑" panose="020B0503020204020204" charset="-122"/>
              <a:sym typeface="Arial" panose="020B0604020202020204" pitchFamily="34" charset="0"/>
            </a:endParaRPr>
          </a:p>
        </p:txBody>
      </p:sp>
      <p:sp>
        <p:nvSpPr>
          <p:cNvPr id="13" name="矩形 2"/>
          <p:cNvSpPr/>
          <p:nvPr>
            <p:custDataLst>
              <p:tags r:id="rId8"/>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2" name="等腰三角形 1"/>
          <p:cNvSpPr/>
          <p:nvPr>
            <p:custDataLst>
              <p:tags r:id="rId9"/>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7425" name="文本框 2"/>
          <p:cNvSpPr txBox="1">
            <a:spLocks noChangeArrowheads="1"/>
          </p:cNvSpPr>
          <p:nvPr>
            <p:custDataLst>
              <p:tags r:id="rId10"/>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指令集</a:t>
            </a:r>
            <a:endParaRPr lang="zh-CN" altLang="en-US" sz="3200">
              <a:latin typeface="微软雅黑" panose="020B0503020204020204" charset="-122"/>
              <a:cs typeface="微软雅黑" panose="020B0503020204020204" charset="-122"/>
              <a:sym typeface="Arial" panose="020B0604020202020204" pitchFamily="34" charset="0"/>
            </a:endParaRPr>
          </a:p>
        </p:txBody>
      </p:sp>
      <p:graphicFrame>
        <p:nvGraphicFramePr>
          <p:cNvPr id="50" name="表格 49"/>
          <p:cNvGraphicFramePr/>
          <p:nvPr>
            <p:custDataLst>
              <p:tags r:id="rId11"/>
            </p:custDataLst>
          </p:nvPr>
        </p:nvGraphicFramePr>
        <p:xfrm>
          <a:off x="5019040" y="1367155"/>
          <a:ext cx="5410200" cy="1175385"/>
        </p:xfrm>
        <a:graphic>
          <a:graphicData uri="http://schemas.openxmlformats.org/drawingml/2006/table">
            <a:tbl>
              <a:tblPr/>
              <a:tblGrid>
                <a:gridCol w="609600"/>
                <a:gridCol w="989013"/>
                <a:gridCol w="719137"/>
                <a:gridCol w="2009775"/>
                <a:gridCol w="1082675"/>
              </a:tblGrid>
              <a:tr h="18288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序号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操作码</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助记符</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功能</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描述</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0110111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LUI</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将</a:t>
                      </a:r>
                      <a:r>
                        <a:rPr lang="en-US" sz="1200" b="0">
                          <a:latin typeface="宋体" panose="02010600030101010101" pitchFamily="2" charset="-122"/>
                          <a:ea typeface="宋体" panose="02010600030101010101" pitchFamily="2" charset="-122"/>
                          <a:cs typeface="宋体" panose="02010600030101010101" pitchFamily="2" charset="-122"/>
                        </a:rPr>
                        <a:t>20位立即数低12位补0写回rd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存较大立即数到寄存器</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674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0010111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AUIPC</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将</a:t>
                      </a:r>
                      <a:r>
                        <a:rPr lang="en-US" sz="1200" b="0">
                          <a:latin typeface="宋体" panose="02010600030101010101" pitchFamily="2" charset="-122"/>
                          <a:ea typeface="宋体" panose="02010600030101010101" pitchFamily="2" charset="-122"/>
                          <a:cs typeface="宋体" panose="02010600030101010101" pitchFamily="2" charset="-122"/>
                        </a:rPr>
                        <a:t>20位立即数低12位补0再加上指令pc值写回rd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计算相对地址存入寄存器</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62" name="表格 61"/>
          <p:cNvGraphicFramePr/>
          <p:nvPr>
            <p:custDataLst>
              <p:tags r:id="rId12"/>
            </p:custDataLst>
          </p:nvPr>
        </p:nvGraphicFramePr>
        <p:xfrm>
          <a:off x="5019040" y="2655570"/>
          <a:ext cx="5410200" cy="731520"/>
        </p:xfrm>
        <a:graphic>
          <a:graphicData uri="http://schemas.openxmlformats.org/drawingml/2006/table">
            <a:tbl>
              <a:tblPr/>
              <a:tblGrid>
                <a:gridCol w="609600"/>
                <a:gridCol w="989013"/>
                <a:gridCol w="719137"/>
                <a:gridCol w="2009775"/>
                <a:gridCol w="1082675"/>
              </a:tblGrid>
              <a:tr h="18288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序号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操作码</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助记符</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功能</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描述</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1101111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JAL</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PC+4（下条指令）送入rd存储，然后根据立即数执行指令</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保存地址并跳转</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1100111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J</a:t>
                      </a:r>
                      <a:r>
                        <a:rPr lang="en-US" sz="1200" b="0">
                          <a:latin typeface="宋体" panose="02010600030101010101" pitchFamily="2" charset="-122"/>
                          <a:ea typeface="宋体" panose="02010600030101010101" pitchFamily="2" charset="-122"/>
                          <a:cs typeface="宋体" panose="02010600030101010101" pitchFamily="2" charset="-122"/>
                        </a:rPr>
                        <a:t>ALR</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PC+4（下条指令）送入rd存储，然后根据寄存器rs1计算要执行的指令</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保存</a:t>
                      </a:r>
                      <a:r>
                        <a:rPr lang="en-US" sz="1200" b="0">
                          <a:latin typeface="Calibri" panose="020F0502020204030204" charset="0"/>
                          <a:cs typeface="Calibri" panose="020F0502020204030204" charset="0"/>
                        </a:rPr>
                        <a:t>地址并根据寄存器跳转</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3</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1100011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B</a:t>
                      </a:r>
                      <a:r>
                        <a:rPr lang="en-US" sz="1200" b="0">
                          <a:latin typeface="宋体" panose="02010600030101010101" pitchFamily="2" charset="-122"/>
                          <a:ea typeface="宋体" panose="02010600030101010101" pitchFamily="2" charset="-122"/>
                          <a:cs typeface="宋体" panose="02010600030101010101" pitchFamily="2" charset="-122"/>
                        </a:rPr>
                        <a:t>EQ</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在rs</a:t>
                      </a:r>
                      <a:r>
                        <a:rPr lang="en-US" sz="1200" b="0">
                          <a:latin typeface="宋体" panose="02010600030101010101" pitchFamily="2" charset="-122"/>
                          <a:ea typeface="宋体" panose="02010600030101010101" pitchFamily="2" charset="-122"/>
                          <a:cs typeface="宋体" panose="02010600030101010101" pitchFamily="2" charset="-122"/>
                        </a:rPr>
                        <a:t>1和rs2中数值相等时进行跳转</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等于跳转</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4</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1100011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B</a:t>
                      </a:r>
                      <a:r>
                        <a:rPr lang="en-US" sz="1200" b="0">
                          <a:latin typeface="宋体" panose="02010600030101010101" pitchFamily="2" charset="-122"/>
                          <a:ea typeface="宋体" panose="02010600030101010101" pitchFamily="2" charset="-122"/>
                          <a:cs typeface="宋体" panose="02010600030101010101" pitchFamily="2" charset="-122"/>
                        </a:rPr>
                        <a:t>NE</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在rs</a:t>
                      </a:r>
                      <a:r>
                        <a:rPr lang="en-US" sz="1200" b="0">
                          <a:latin typeface="宋体" panose="02010600030101010101" pitchFamily="2" charset="-122"/>
                          <a:ea typeface="宋体" panose="02010600030101010101" pitchFamily="2" charset="-122"/>
                          <a:cs typeface="宋体" panose="02010600030101010101" pitchFamily="2" charset="-122"/>
                        </a:rPr>
                        <a:t>1和rs2中数值不相等时进行跳转</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不等跳转</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5</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1100011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B</a:t>
                      </a:r>
                      <a:r>
                        <a:rPr lang="en-US" sz="1200" b="0">
                          <a:latin typeface="宋体" panose="02010600030101010101" pitchFamily="2" charset="-122"/>
                          <a:ea typeface="宋体" panose="02010600030101010101" pitchFamily="2" charset="-122"/>
                          <a:cs typeface="宋体" panose="02010600030101010101" pitchFamily="2" charset="-122"/>
                        </a:rPr>
                        <a:t>LT</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在rs</a:t>
                      </a:r>
                      <a:r>
                        <a:rPr lang="en-US" sz="1200" b="0">
                          <a:latin typeface="宋体" panose="02010600030101010101" pitchFamily="2" charset="-122"/>
                          <a:ea typeface="宋体" panose="02010600030101010101" pitchFamily="2" charset="-122"/>
                          <a:cs typeface="宋体" panose="02010600030101010101" pitchFamily="2" charset="-122"/>
                        </a:rPr>
                        <a:t>1小于rs2中数值时进行跳转</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小于跳转</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6</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1100011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BGE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在rs</a:t>
                      </a:r>
                      <a:r>
                        <a:rPr lang="en-US" sz="1200" b="0">
                          <a:latin typeface="宋体" panose="02010600030101010101" pitchFamily="2" charset="-122"/>
                          <a:ea typeface="宋体" panose="02010600030101010101" pitchFamily="2" charset="-122"/>
                          <a:cs typeface="宋体" panose="02010600030101010101" pitchFamily="2" charset="-122"/>
                        </a:rPr>
                        <a:t>1大于等于rs2中数值时进行跳转</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大于等于跳转</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7</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1100011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B</a:t>
                      </a:r>
                      <a:r>
                        <a:rPr lang="en-US" sz="1200" b="0">
                          <a:latin typeface="宋体" panose="02010600030101010101" pitchFamily="2" charset="-122"/>
                          <a:ea typeface="宋体" panose="02010600030101010101" pitchFamily="2" charset="-122"/>
                          <a:cs typeface="宋体" panose="02010600030101010101" pitchFamily="2" charset="-122"/>
                        </a:rPr>
                        <a:t>LTU</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在rs</a:t>
                      </a:r>
                      <a:r>
                        <a:rPr lang="en-US" sz="1200" b="0">
                          <a:latin typeface="宋体" panose="02010600030101010101" pitchFamily="2" charset="-122"/>
                          <a:ea typeface="宋体" panose="02010600030101010101" pitchFamily="2" charset="-122"/>
                          <a:cs typeface="宋体" panose="02010600030101010101" pitchFamily="2" charset="-122"/>
                        </a:rPr>
                        <a:t>1小于rs2中数值时进行跳转（无符号数）</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无符号小于跳转</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8</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1100011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B</a:t>
                      </a:r>
                      <a:r>
                        <a:rPr lang="en-US" sz="1200" b="0">
                          <a:latin typeface="宋体" panose="02010600030101010101" pitchFamily="2" charset="-122"/>
                          <a:ea typeface="宋体" panose="02010600030101010101" pitchFamily="2" charset="-122"/>
                          <a:cs typeface="宋体" panose="02010600030101010101" pitchFamily="2" charset="-122"/>
                        </a:rPr>
                        <a:t>GEU</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在rs</a:t>
                      </a:r>
                      <a:r>
                        <a:rPr lang="en-US" sz="1200" b="0">
                          <a:latin typeface="宋体" panose="02010600030101010101" pitchFamily="2" charset="-122"/>
                          <a:ea typeface="宋体" panose="02010600030101010101" pitchFamily="2" charset="-122"/>
                          <a:cs typeface="宋体" panose="02010600030101010101" pitchFamily="2" charset="-122"/>
                        </a:rPr>
                        <a:t>1大于等于rs2中数值时进行跳转（无符号数）</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无符号大于等于跳转</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1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9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冲突的解决</a:t>
            </a:r>
            <a:r>
              <a:rPr lang="en-US" altLang="zh-CN"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流水线</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停顿</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3317" name="文本框 14"/>
          <p:cNvSpPr txBox="1">
            <a:spLocks noChangeArrowheads="1"/>
          </p:cNvSpPr>
          <p:nvPr>
            <p:custDataLst>
              <p:tags r:id="rId2"/>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3"/>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4"/>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291" name="文本框 3"/>
          <p:cNvSpPr txBox="1">
            <a:spLocks noChangeArrowheads="1"/>
          </p:cNvSpPr>
          <p:nvPr>
            <p:custDataLst>
              <p:tags r:id="rId5"/>
            </p:custDataLst>
          </p:nvPr>
        </p:nvSpPr>
        <p:spPr bwMode="auto">
          <a:xfrm>
            <a:off x="3629025" y="1976755"/>
            <a:ext cx="794829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流水线</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cpu</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并发执行指令会导致数据冒险和控制冒险，</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可以细分为以下</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6</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种情况分别</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考虑：</a:t>
            </a:r>
            <a:endPar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1. 在一个周期开始，EX 阶段要使用上一条处在 EX 阶段指令的执行结果，此时将 EX/MEM 寄存器的数据前递。</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2. 在一个周期开始，EX 阶段要使用上一条处在 MEM 阶段指令的执行结果，此时将 MEM/WB 寄存器的数据前递。</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3. 在一个周期开始，EX 阶段要使用上一条处在 WB 阶段指令的执行结果，此时</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使用</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寄存器堆前递机制</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（在下降沿写入寄存器）。</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4. 在第一种情况下，如果是上一条是访存指令，即发生load-use型冒险。则需要停顿一个周期。</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5. 在发生load-use型冒险的时候，如果是load后跟着store指令，并且load指令的rd与store指令的rs1 不同而与rs2相同，则不需要停顿，只需要将MEM/WB 寄存器的数据前递到MEM阶段。</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6. </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静态预测跳转指令失败后，错误</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pc</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位置已经有两条指令进入了流水线，此时需要冲刷掉预测失败的两条指令。</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pic>
        <p:nvPicPr>
          <p:cNvPr id="3" name="图片 2"/>
          <p:cNvPicPr>
            <a:picLocks noChangeAspect="1"/>
          </p:cNvPicPr>
          <p:nvPr>
            <p:custDataLst>
              <p:tags r:id="rId6"/>
            </p:custDataLst>
          </p:nvPr>
        </p:nvPicPr>
        <p:blipFill>
          <a:blip r:embed="rId7"/>
          <a:stretch>
            <a:fillRect/>
          </a:stretch>
        </p:blipFill>
        <p:spPr>
          <a:xfrm>
            <a:off x="182880" y="2030730"/>
            <a:ext cx="3354070" cy="1110615"/>
          </a:xfrm>
          <a:prstGeom prst="rect">
            <a:avLst/>
          </a:prstGeom>
        </p:spPr>
      </p:pic>
      <p:pic>
        <p:nvPicPr>
          <p:cNvPr id="4" name="图片 3"/>
          <p:cNvPicPr>
            <a:picLocks noChangeAspect="1"/>
          </p:cNvPicPr>
          <p:nvPr>
            <p:custDataLst>
              <p:tags r:id="rId8"/>
            </p:custDataLst>
          </p:nvPr>
        </p:nvPicPr>
        <p:blipFill>
          <a:blip r:embed="rId9"/>
          <a:stretch>
            <a:fillRect/>
          </a:stretch>
        </p:blipFill>
        <p:spPr>
          <a:xfrm>
            <a:off x="182880" y="3619500"/>
            <a:ext cx="3354070" cy="1109980"/>
          </a:xfrm>
          <a:prstGeom prst="rect">
            <a:avLst/>
          </a:prstGeom>
        </p:spPr>
      </p:pic>
      <p:pic>
        <p:nvPicPr>
          <p:cNvPr id="6" name="图片 5"/>
          <p:cNvPicPr>
            <a:picLocks noChangeAspect="1"/>
          </p:cNvPicPr>
          <p:nvPr/>
        </p:nvPicPr>
        <p:blipFill>
          <a:blip r:embed="rId10"/>
          <a:stretch>
            <a:fillRect/>
          </a:stretch>
        </p:blipFill>
        <p:spPr>
          <a:xfrm>
            <a:off x="132715" y="5207635"/>
            <a:ext cx="3380740" cy="1006475"/>
          </a:xfrm>
          <a:prstGeom prst="rect">
            <a:avLst/>
          </a:prstGeom>
        </p:spPr>
      </p:pic>
      <p:pic>
        <p:nvPicPr>
          <p:cNvPr id="5" name="图片 4"/>
          <p:cNvPicPr>
            <a:picLocks noChangeAspect="1"/>
          </p:cNvPicPr>
          <p:nvPr/>
        </p:nvPicPr>
        <p:blipFill>
          <a:blip r:embed="rId11"/>
          <a:stretch>
            <a:fillRect/>
          </a:stretch>
        </p:blipFill>
        <p:spPr>
          <a:xfrm>
            <a:off x="132715" y="5207635"/>
            <a:ext cx="3380740" cy="1006475"/>
          </a:xfrm>
          <a:prstGeom prst="rect">
            <a:avLst/>
          </a:prstGeom>
        </p:spPr>
      </p:pic>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9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冲突的解决</a:t>
            </a:r>
            <a:r>
              <a:rPr lang="en-US" altLang="zh-CN"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流水线</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停顿</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3317" name="文本框 14"/>
          <p:cNvSpPr txBox="1">
            <a:spLocks noChangeArrowheads="1"/>
          </p:cNvSpPr>
          <p:nvPr>
            <p:custDataLst>
              <p:tags r:id="rId2"/>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3"/>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4"/>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pic>
        <p:nvPicPr>
          <p:cNvPr id="5" name="图片 4"/>
          <p:cNvPicPr>
            <a:picLocks noChangeAspect="1"/>
          </p:cNvPicPr>
          <p:nvPr>
            <p:custDataLst>
              <p:tags r:id="rId5"/>
            </p:custDataLst>
          </p:nvPr>
        </p:nvPicPr>
        <p:blipFill>
          <a:blip r:embed="rId6"/>
          <a:stretch>
            <a:fillRect/>
          </a:stretch>
        </p:blipFill>
        <p:spPr>
          <a:xfrm>
            <a:off x="424180" y="3429000"/>
            <a:ext cx="6388100" cy="68326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7389495" y="1601470"/>
            <a:ext cx="4656455" cy="5064125"/>
          </a:xfrm>
          <a:prstGeom prst="rect">
            <a:avLst/>
          </a:prstGeom>
        </p:spPr>
      </p:pic>
    </p:spTree>
    <p:custDataLst>
      <p:tags r:id="rId9"/>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8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冲突的解决</a:t>
            </a:r>
            <a:r>
              <a:rPr lang="en-US" altLang="zh-CN"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-load-store</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转发</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3317" name="文本框 14"/>
          <p:cNvSpPr txBox="1">
            <a:spLocks noChangeArrowheads="1"/>
          </p:cNvSpPr>
          <p:nvPr>
            <p:custDataLst>
              <p:tags r:id="rId2"/>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3"/>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4"/>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291" name="文本框 3"/>
          <p:cNvSpPr txBox="1">
            <a:spLocks noChangeArrowheads="1"/>
          </p:cNvSpPr>
          <p:nvPr>
            <p:custDataLst>
              <p:tags r:id="rId5"/>
            </p:custDataLst>
          </p:nvPr>
        </p:nvSpPr>
        <p:spPr bwMode="auto">
          <a:xfrm>
            <a:off x="3629025" y="1976755"/>
            <a:ext cx="794829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流水线</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cpu</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并发执行指令会导致数据冒险和控制冒险，</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可以细分为以下</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6</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种情况分别</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考虑：</a:t>
            </a:r>
            <a:endPar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1. 在一个周期开始，EX 阶段要使用上一条处在 EX 阶段指令的执行结果，此时将 EX/MEM 寄存器的数据前递。</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2. 在一个周期开始，EX 阶段要使用上一条处在 MEM 阶段指令的执行结果，此时将 MEM/WB 寄存器的数据前递。</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3. 在一个周期开始，EX 阶段要使用上一条处在 WB 阶段指令的执行结果，此时</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使用</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寄存器堆前递机制</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（在下降沿写入寄存器）。</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4. 在第一种情况下，如果是上一条是访存指令，即发生load-use型冒险。则需要停顿一个周期。</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5. 在发生load-use型冒险的时候，如果是load后跟着store指令，并且load指令的rd与store指令的rs1 不同而与rs2相同，则不需要停顿，只需要将MEM/WB 寄存器的数据前递到MEM阶段。</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6. </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静态预测跳转指令失败后，错误</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pc</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位置已经有两条指令进入了流水线，此时需要冲刷掉预测失败的两条指令。</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pic>
        <p:nvPicPr>
          <p:cNvPr id="3" name="图片 2"/>
          <p:cNvPicPr>
            <a:picLocks noChangeAspect="1"/>
          </p:cNvPicPr>
          <p:nvPr>
            <p:custDataLst>
              <p:tags r:id="rId6"/>
            </p:custDataLst>
          </p:nvPr>
        </p:nvPicPr>
        <p:blipFill>
          <a:blip r:embed="rId7"/>
          <a:stretch>
            <a:fillRect/>
          </a:stretch>
        </p:blipFill>
        <p:spPr>
          <a:xfrm>
            <a:off x="182880" y="2030730"/>
            <a:ext cx="3354070" cy="1110615"/>
          </a:xfrm>
          <a:prstGeom prst="rect">
            <a:avLst/>
          </a:prstGeom>
        </p:spPr>
      </p:pic>
      <p:pic>
        <p:nvPicPr>
          <p:cNvPr id="4" name="图片 3"/>
          <p:cNvPicPr>
            <a:picLocks noChangeAspect="1"/>
          </p:cNvPicPr>
          <p:nvPr>
            <p:custDataLst>
              <p:tags r:id="rId8"/>
            </p:custDataLst>
          </p:nvPr>
        </p:nvPicPr>
        <p:blipFill>
          <a:blip r:embed="rId9"/>
          <a:stretch>
            <a:fillRect/>
          </a:stretch>
        </p:blipFill>
        <p:spPr>
          <a:xfrm>
            <a:off x="182880" y="3619500"/>
            <a:ext cx="3354070" cy="1109980"/>
          </a:xfrm>
          <a:prstGeom prst="rect">
            <a:avLst/>
          </a:prstGeom>
        </p:spPr>
      </p:pic>
      <p:pic>
        <p:nvPicPr>
          <p:cNvPr id="5" name="图片 4"/>
          <p:cNvPicPr>
            <a:picLocks noChangeAspect="1"/>
          </p:cNvPicPr>
          <p:nvPr>
            <p:custDataLst>
              <p:tags r:id="rId10"/>
            </p:custDataLst>
          </p:nvPr>
        </p:nvPicPr>
        <p:blipFill>
          <a:blip r:embed="rId11"/>
          <a:stretch>
            <a:fillRect/>
          </a:stretch>
        </p:blipFill>
        <p:spPr>
          <a:xfrm>
            <a:off x="182880" y="5207635"/>
            <a:ext cx="3354070" cy="1109980"/>
          </a:xfrm>
          <a:prstGeom prst="rect">
            <a:avLst/>
          </a:prstGeom>
        </p:spPr>
      </p:pic>
    </p:spTree>
    <p:custDataLst>
      <p:tags r:id="rId1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8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冲突的解决</a:t>
            </a:r>
            <a:r>
              <a:rPr lang="en-US" altLang="zh-CN"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-load-store</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转发</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3317" name="文本框 14"/>
          <p:cNvSpPr txBox="1">
            <a:spLocks noChangeArrowheads="1"/>
          </p:cNvSpPr>
          <p:nvPr>
            <p:custDataLst>
              <p:tags r:id="rId2"/>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3"/>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4"/>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pic>
        <p:nvPicPr>
          <p:cNvPr id="3" name="图片 2"/>
          <p:cNvPicPr>
            <a:picLocks noChangeAspect="1"/>
          </p:cNvPicPr>
          <p:nvPr>
            <p:custDataLst>
              <p:tags r:id="rId5"/>
            </p:custDataLst>
          </p:nvPr>
        </p:nvPicPr>
        <p:blipFill>
          <a:blip r:embed="rId6"/>
          <a:stretch>
            <a:fillRect/>
          </a:stretch>
        </p:blipFill>
        <p:spPr>
          <a:xfrm>
            <a:off x="182880" y="2030730"/>
            <a:ext cx="3354070" cy="1110615"/>
          </a:xfrm>
          <a:prstGeom prst="rect">
            <a:avLst/>
          </a:prstGeom>
        </p:spPr>
      </p:pic>
      <p:pic>
        <p:nvPicPr>
          <p:cNvPr id="4" name="图片 3"/>
          <p:cNvPicPr>
            <a:picLocks noChangeAspect="1"/>
          </p:cNvPicPr>
          <p:nvPr>
            <p:custDataLst>
              <p:tags r:id="rId7"/>
            </p:custDataLst>
          </p:nvPr>
        </p:nvPicPr>
        <p:blipFill>
          <a:blip r:embed="rId8"/>
          <a:stretch>
            <a:fillRect/>
          </a:stretch>
        </p:blipFill>
        <p:spPr>
          <a:xfrm>
            <a:off x="182880" y="3619500"/>
            <a:ext cx="3354070" cy="1109980"/>
          </a:xfrm>
          <a:prstGeom prst="rect">
            <a:avLst/>
          </a:prstGeom>
        </p:spPr>
      </p:pic>
      <p:pic>
        <p:nvPicPr>
          <p:cNvPr id="5" name="图片 4"/>
          <p:cNvPicPr>
            <a:picLocks noChangeAspect="1"/>
          </p:cNvPicPr>
          <p:nvPr>
            <p:custDataLst>
              <p:tags r:id="rId9"/>
            </p:custDataLst>
          </p:nvPr>
        </p:nvPicPr>
        <p:blipFill>
          <a:blip r:embed="rId10"/>
          <a:stretch>
            <a:fillRect/>
          </a:stretch>
        </p:blipFill>
        <p:spPr>
          <a:xfrm>
            <a:off x="182880" y="5207635"/>
            <a:ext cx="3354070" cy="1109980"/>
          </a:xfrm>
          <a:prstGeom prst="rect">
            <a:avLst/>
          </a:prstGeom>
        </p:spPr>
      </p:pic>
      <p:pic>
        <p:nvPicPr>
          <p:cNvPr id="6" name="图片 5"/>
          <p:cNvPicPr>
            <a:picLocks noChangeAspect="1"/>
          </p:cNvPicPr>
          <p:nvPr>
            <p:custDataLst>
              <p:tags r:id="rId11"/>
            </p:custDataLst>
          </p:nvPr>
        </p:nvPicPr>
        <p:blipFill>
          <a:blip r:embed="rId12"/>
          <a:stretch>
            <a:fillRect/>
          </a:stretch>
        </p:blipFill>
        <p:spPr>
          <a:xfrm>
            <a:off x="6096000" y="3429000"/>
            <a:ext cx="3514725" cy="1171575"/>
          </a:xfrm>
          <a:prstGeom prst="rect">
            <a:avLst/>
          </a:prstGeom>
        </p:spPr>
      </p:pic>
    </p:spTree>
    <p:custDataLst>
      <p:tags r:id="rId1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8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冲突的解决</a:t>
            </a:r>
            <a:r>
              <a:rPr lang="en-US" altLang="zh-CN"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错误预测指令</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冲刷</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3317" name="文本框 14"/>
          <p:cNvSpPr txBox="1">
            <a:spLocks noChangeArrowheads="1"/>
          </p:cNvSpPr>
          <p:nvPr>
            <p:custDataLst>
              <p:tags r:id="rId2"/>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3"/>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4"/>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291" name="文本框 3"/>
          <p:cNvSpPr txBox="1">
            <a:spLocks noChangeArrowheads="1"/>
          </p:cNvSpPr>
          <p:nvPr>
            <p:custDataLst>
              <p:tags r:id="rId5"/>
            </p:custDataLst>
          </p:nvPr>
        </p:nvSpPr>
        <p:spPr bwMode="auto">
          <a:xfrm>
            <a:off x="3629025" y="1976755"/>
            <a:ext cx="794829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流水线</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cpu</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并发执行指令会导致数据冒险和控制冒险，</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可以细分为以下</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6</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种情况分别</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考虑：</a:t>
            </a:r>
            <a:endPar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1. 在一个周期开始，EX 阶段要使用上一条处在 EX 阶段指令的执行结果，此时将 EX/MEM 寄存器的数据前递。</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2. 在一个周期开始，EX 阶段要使用上一条处在 MEM 阶段指令的执行结果，此时将 MEM/WB 寄存器的数据前递。</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3. 在一个周期开始，EX 阶段要使用上一条处在 WB 阶段指令的执行结果，此时</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使用</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寄存器堆前递机制</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（在下降沿写入寄存器）。</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4. 在第一种情况下，如果是上一条是访存指令，即发生load-use型冒险。则需要停顿一个周期。</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5. 在发生load-use型冒险的时候，如果是load后跟着store指令，并且load指令的rd与store指令的rs1 不同而与rs2相同，则不需要停顿，只需要将MEM/WB 寄存器的数据前递到MEM阶段。</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6. </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静态预测跳转指令失败后，错误</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pc</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位置已经有两条指令进入了流水线，此时需要冲刷掉预测失败的两条指令。</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pic>
        <p:nvPicPr>
          <p:cNvPr id="3" name="图片 2"/>
          <p:cNvPicPr>
            <a:picLocks noChangeAspect="1"/>
          </p:cNvPicPr>
          <p:nvPr>
            <p:custDataLst>
              <p:tags r:id="rId6"/>
            </p:custDataLst>
          </p:nvPr>
        </p:nvPicPr>
        <p:blipFill>
          <a:blip r:embed="rId7"/>
          <a:stretch>
            <a:fillRect/>
          </a:stretch>
        </p:blipFill>
        <p:spPr>
          <a:xfrm>
            <a:off x="182880" y="2030730"/>
            <a:ext cx="3354070" cy="1110615"/>
          </a:xfrm>
          <a:prstGeom prst="rect">
            <a:avLst/>
          </a:prstGeom>
        </p:spPr>
      </p:pic>
      <p:pic>
        <p:nvPicPr>
          <p:cNvPr id="6" name="图片 5"/>
          <p:cNvPicPr>
            <a:picLocks noChangeAspect="1"/>
          </p:cNvPicPr>
          <p:nvPr>
            <p:custDataLst>
              <p:tags r:id="rId8"/>
            </p:custDataLst>
          </p:nvPr>
        </p:nvPicPr>
        <p:blipFill>
          <a:blip r:embed="rId9"/>
          <a:stretch>
            <a:fillRect/>
          </a:stretch>
        </p:blipFill>
        <p:spPr>
          <a:xfrm>
            <a:off x="182880" y="3754120"/>
            <a:ext cx="3354070" cy="1109980"/>
          </a:xfrm>
          <a:prstGeom prst="rect">
            <a:avLst/>
          </a:prstGeom>
        </p:spPr>
      </p:pic>
    </p:spTree>
    <p:custDataLst>
      <p:tags r:id="rId10"/>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8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冲突的解决</a:t>
            </a:r>
            <a:r>
              <a:rPr lang="en-US" altLang="zh-CN"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错误预测指令</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冲刷</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3317" name="文本框 14"/>
          <p:cNvSpPr txBox="1">
            <a:spLocks noChangeArrowheads="1"/>
          </p:cNvSpPr>
          <p:nvPr>
            <p:custDataLst>
              <p:tags r:id="rId2"/>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3"/>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4"/>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pic>
        <p:nvPicPr>
          <p:cNvPr id="3" name="图片 2"/>
          <p:cNvPicPr>
            <a:picLocks noChangeAspect="1"/>
          </p:cNvPicPr>
          <p:nvPr>
            <p:custDataLst>
              <p:tags r:id="rId5"/>
            </p:custDataLst>
          </p:nvPr>
        </p:nvPicPr>
        <p:blipFill>
          <a:blip r:embed="rId6"/>
          <a:stretch>
            <a:fillRect/>
          </a:stretch>
        </p:blipFill>
        <p:spPr>
          <a:xfrm>
            <a:off x="182880" y="2030730"/>
            <a:ext cx="3354070" cy="1110615"/>
          </a:xfrm>
          <a:prstGeom prst="rect">
            <a:avLst/>
          </a:prstGeom>
        </p:spPr>
      </p:pic>
      <p:pic>
        <p:nvPicPr>
          <p:cNvPr id="6" name="图片 5"/>
          <p:cNvPicPr>
            <a:picLocks noChangeAspect="1"/>
          </p:cNvPicPr>
          <p:nvPr>
            <p:custDataLst>
              <p:tags r:id="rId7"/>
            </p:custDataLst>
          </p:nvPr>
        </p:nvPicPr>
        <p:blipFill>
          <a:blip r:embed="rId8"/>
          <a:stretch>
            <a:fillRect/>
          </a:stretch>
        </p:blipFill>
        <p:spPr>
          <a:xfrm>
            <a:off x="182880" y="3754120"/>
            <a:ext cx="3354070" cy="1109980"/>
          </a:xfrm>
          <a:prstGeom prst="rect">
            <a:avLst/>
          </a:prstGeom>
        </p:spPr>
      </p:pic>
      <p:pic>
        <p:nvPicPr>
          <p:cNvPr id="4" name="图片 3"/>
          <p:cNvPicPr>
            <a:picLocks noChangeAspect="1"/>
          </p:cNvPicPr>
          <p:nvPr>
            <p:custDataLst>
              <p:tags r:id="rId9"/>
            </p:custDataLst>
          </p:nvPr>
        </p:nvPicPr>
        <p:blipFill>
          <a:blip r:embed="rId10"/>
          <a:stretch>
            <a:fillRect/>
          </a:stretch>
        </p:blipFill>
        <p:spPr>
          <a:xfrm>
            <a:off x="5594985" y="595630"/>
            <a:ext cx="5408295" cy="5882005"/>
          </a:xfrm>
          <a:prstGeom prst="rect">
            <a:avLst/>
          </a:prstGeom>
        </p:spPr>
      </p:pic>
    </p:spTree>
    <p:custDataLst>
      <p:tags r:id="rId1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fontScale="9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仿真</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测试</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2"/>
            </p:custDataLst>
          </p:nvPr>
        </p:nvSpPr>
        <p:spPr bwMode="auto">
          <a:xfrm>
            <a:off x="2072005" y="4268153"/>
            <a:ext cx="79486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5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  </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3"/>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4"/>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5"/>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custDataLst>
              <p:tags r:id="rId1"/>
            </p:custDataLst>
          </p:nvPr>
        </p:nvCxnSpPr>
        <p:spPr>
          <a:xfrm>
            <a:off x="4130120" y="1159759"/>
            <a:ext cx="0" cy="551694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矩形 7"/>
          <p:cNvSpPr/>
          <p:nvPr>
            <p:custDataLst>
              <p:tags r:id="rId2"/>
            </p:custDataLst>
          </p:nvPr>
        </p:nvSpPr>
        <p:spPr>
          <a:xfrm>
            <a:off x="524059" y="1367331"/>
            <a:ext cx="2853103" cy="116810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latin typeface="微软雅黑" panose="020B0503020204020204" charset="-122"/>
              <a:ea typeface="微软雅黑" panose="020B0503020204020204" charset="-122"/>
              <a:cs typeface="微软雅黑" panose="020B0503020204020204" charset="-122"/>
              <a:sym typeface="+mn-lt"/>
            </a:endParaRPr>
          </a:p>
        </p:txBody>
      </p:sp>
      <p:sp>
        <p:nvSpPr>
          <p:cNvPr id="17412" name="文本框 13"/>
          <p:cNvSpPr txBox="1">
            <a:spLocks noChangeArrowheads="1"/>
          </p:cNvSpPr>
          <p:nvPr>
            <p:custDataLst>
              <p:tags r:id="rId3"/>
            </p:custDataLst>
          </p:nvPr>
        </p:nvSpPr>
        <p:spPr bwMode="auto">
          <a:xfrm>
            <a:off x="838266" y="1657933"/>
            <a:ext cx="2402956" cy="59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zh-CN" altLang="en-US" sz="2200" b="1">
                <a:solidFill>
                  <a:schemeClr val="bg1"/>
                </a:solidFill>
                <a:latin typeface="微软雅黑" panose="020B0503020204020204" charset="-122"/>
                <a:cs typeface="微软雅黑" panose="020B0503020204020204" charset="-122"/>
                <a:sym typeface="Arial" panose="020B0604020202020204" pitchFamily="34" charset="0"/>
              </a:rPr>
              <a:t>访存指令</a:t>
            </a:r>
            <a:endParaRPr lang="zh-CN" altLang="en-US" sz="2200" b="1">
              <a:solidFill>
                <a:schemeClr val="bg1"/>
              </a:solidFill>
              <a:latin typeface="微软雅黑" panose="020B0503020204020204" charset="-122"/>
              <a:cs typeface="微软雅黑" panose="020B0503020204020204" charset="-122"/>
              <a:sym typeface="Arial" panose="020B0604020202020204" pitchFamily="34" charset="0"/>
            </a:endParaRPr>
          </a:p>
        </p:txBody>
      </p:sp>
      <p:sp>
        <p:nvSpPr>
          <p:cNvPr id="9" name="矩形 8"/>
          <p:cNvSpPr/>
          <p:nvPr>
            <p:custDataLst>
              <p:tags r:id="rId4"/>
            </p:custDataLst>
          </p:nvPr>
        </p:nvSpPr>
        <p:spPr>
          <a:xfrm>
            <a:off x="524059" y="4476061"/>
            <a:ext cx="2877523" cy="1170139"/>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r>
              <a:rPr lang="zh-CN" altLang="en-US" noProof="1">
                <a:latin typeface="微软雅黑" panose="020B0503020204020204" charset="-122"/>
                <a:ea typeface="微软雅黑" panose="020B0503020204020204" charset="-122"/>
                <a:cs typeface="微软雅黑" panose="020B0503020204020204" charset="-122"/>
                <a:sym typeface="+mn-lt"/>
              </a:rPr>
              <a:t>算数运算指令</a:t>
            </a:r>
            <a:endParaRPr lang="zh-CN" altLang="en-US" noProof="1">
              <a:latin typeface="微软雅黑" panose="020B0503020204020204" charset="-122"/>
              <a:ea typeface="微软雅黑" panose="020B0503020204020204" charset="-122"/>
              <a:cs typeface="微软雅黑" panose="020B0503020204020204" charset="-122"/>
              <a:sym typeface="+mn-lt"/>
            </a:endParaRPr>
          </a:p>
        </p:txBody>
      </p:sp>
      <p:sp>
        <p:nvSpPr>
          <p:cNvPr id="17415" name="文本框 14"/>
          <p:cNvSpPr txBox="1">
            <a:spLocks noChangeArrowheads="1"/>
          </p:cNvSpPr>
          <p:nvPr>
            <p:custDataLst>
              <p:tags r:id="rId5"/>
            </p:custDataLst>
          </p:nvPr>
        </p:nvSpPr>
        <p:spPr bwMode="auto">
          <a:xfrm>
            <a:off x="988044" y="2954650"/>
            <a:ext cx="1949552" cy="59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zh-CN" altLang="en-US" sz="2200" b="1">
                <a:solidFill>
                  <a:schemeClr val="bg1"/>
                </a:solidFill>
                <a:latin typeface="微软雅黑" panose="020B0503020204020204" charset="-122"/>
                <a:cs typeface="微软雅黑" panose="020B0503020204020204" charset="-122"/>
                <a:sym typeface="Arial" panose="020B0604020202020204" pitchFamily="34" charset="0"/>
              </a:rPr>
              <a:t>算数运算指令</a:t>
            </a:r>
            <a:endParaRPr lang="zh-CN" altLang="en-US" sz="2200" b="1">
              <a:solidFill>
                <a:schemeClr val="bg1"/>
              </a:solidFill>
              <a:latin typeface="微软雅黑" panose="020B0503020204020204" charset="-122"/>
              <a:cs typeface="微软雅黑" panose="020B0503020204020204" charset="-122"/>
              <a:sym typeface="Arial" panose="020B0604020202020204" pitchFamily="34" charset="0"/>
            </a:endParaRPr>
          </a:p>
        </p:txBody>
      </p:sp>
      <p:sp>
        <p:nvSpPr>
          <p:cNvPr id="17421" name="文本框 16"/>
          <p:cNvSpPr txBox="1">
            <a:spLocks noChangeArrowheads="1"/>
          </p:cNvSpPr>
          <p:nvPr>
            <p:custDataLst>
              <p:tags r:id="rId6"/>
            </p:custDataLst>
          </p:nvPr>
        </p:nvSpPr>
        <p:spPr bwMode="auto">
          <a:xfrm>
            <a:off x="979904" y="5547269"/>
            <a:ext cx="1921062" cy="59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zh-CN" altLang="en-US" sz="2200" b="1">
                <a:solidFill>
                  <a:schemeClr val="bg1"/>
                </a:solidFill>
                <a:latin typeface="微软雅黑" panose="020B0503020204020204" charset="-122"/>
                <a:cs typeface="微软雅黑" panose="020B0503020204020204" charset="-122"/>
                <a:sym typeface="Arial" panose="020B0604020202020204" pitchFamily="34" charset="0"/>
              </a:rPr>
              <a:t>添加标题</a:t>
            </a:r>
            <a:endParaRPr lang="zh-CN" altLang="en-US" sz="2200" b="1">
              <a:solidFill>
                <a:schemeClr val="bg1"/>
              </a:solidFill>
              <a:latin typeface="微软雅黑" panose="020B0503020204020204" charset="-122"/>
              <a:cs typeface="微软雅黑" panose="020B0503020204020204" charset="-122"/>
              <a:sym typeface="Arial" panose="020B0604020202020204" pitchFamily="34" charset="0"/>
            </a:endParaRPr>
          </a:p>
        </p:txBody>
      </p:sp>
      <p:sp>
        <p:nvSpPr>
          <p:cNvPr id="13" name="矩形 2"/>
          <p:cNvSpPr/>
          <p:nvPr>
            <p:custDataLst>
              <p:tags r:id="rId7"/>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2" name="等腰三角形 1"/>
          <p:cNvSpPr/>
          <p:nvPr>
            <p:custDataLst>
              <p:tags r:id="rId8"/>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7425" name="文本框 2"/>
          <p:cNvSpPr txBox="1">
            <a:spLocks noChangeArrowheads="1"/>
          </p:cNvSpPr>
          <p:nvPr>
            <p:custDataLst>
              <p:tags r:id="rId9"/>
            </p:custDataLst>
          </p:nvPr>
        </p:nvSpPr>
        <p:spPr bwMode="auto">
          <a:xfrm>
            <a:off x="730250" y="225425"/>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指令集</a:t>
            </a:r>
            <a:endParaRPr lang="zh-CN" altLang="en-US" sz="3200">
              <a:latin typeface="微软雅黑" panose="020B0503020204020204" charset="-122"/>
              <a:cs typeface="微软雅黑" panose="020B0503020204020204" charset="-122"/>
              <a:sym typeface="Arial" panose="020B0604020202020204" pitchFamily="34" charset="0"/>
            </a:endParaRPr>
          </a:p>
        </p:txBody>
      </p:sp>
      <p:graphicFrame>
        <p:nvGraphicFramePr>
          <p:cNvPr id="3" name="表格 2"/>
          <p:cNvGraphicFramePr/>
          <p:nvPr>
            <p:custDataLst>
              <p:tags r:id="rId10"/>
            </p:custDataLst>
          </p:nvPr>
        </p:nvGraphicFramePr>
        <p:xfrm>
          <a:off x="4883150" y="1367155"/>
          <a:ext cx="5681345" cy="2560320"/>
        </p:xfrm>
        <a:graphic>
          <a:graphicData uri="http://schemas.openxmlformats.org/drawingml/2006/table">
            <a:tbl>
              <a:tblPr/>
              <a:tblGrid>
                <a:gridCol w="609600"/>
                <a:gridCol w="989013"/>
                <a:gridCol w="719137"/>
                <a:gridCol w="2361565"/>
                <a:gridCol w="1002030"/>
              </a:tblGrid>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序号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操作码</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助记符</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功能</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描述</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0000011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LB</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从存储器中读出一个</a:t>
                      </a:r>
                      <a:r>
                        <a:rPr lang="en-US" sz="1200" b="0">
                          <a:latin typeface="宋体" panose="02010600030101010101" pitchFamily="2" charset="-122"/>
                          <a:ea typeface="宋体" panose="02010600030101010101" pitchFamily="2" charset="-122"/>
                          <a:cs typeface="宋体" panose="02010600030101010101" pitchFamily="2" charset="-122"/>
                        </a:rPr>
                        <a:t>8位数据，符号位扩展后写回rd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读存储器</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0000011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LH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从存储器中读出一个</a:t>
                      </a:r>
                      <a:r>
                        <a:rPr lang="en-US" sz="1200" b="0">
                          <a:latin typeface="宋体" panose="02010600030101010101" pitchFamily="2" charset="-122"/>
                          <a:ea typeface="宋体" panose="02010600030101010101" pitchFamily="2" charset="-122"/>
                          <a:cs typeface="宋体" panose="02010600030101010101" pitchFamily="2" charset="-122"/>
                        </a:rPr>
                        <a:t>16位数据，符号位扩展后写回rd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读存储器</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3</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0000011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LW</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从存储器中读出一个</a:t>
                      </a:r>
                      <a:r>
                        <a:rPr lang="en-US" sz="1200" b="0">
                          <a:latin typeface="宋体" panose="02010600030101010101" pitchFamily="2" charset="-122"/>
                          <a:ea typeface="宋体" panose="02010600030101010101" pitchFamily="2" charset="-122"/>
                          <a:cs typeface="宋体" panose="02010600030101010101" pitchFamily="2" charset="-122"/>
                        </a:rPr>
                        <a:t>32位数据，符号位扩展后写回rd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读存储器</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4</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0000011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LBU</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从存储器中读出一个</a:t>
                      </a:r>
                      <a:r>
                        <a:rPr lang="en-US" sz="1200" b="0">
                          <a:latin typeface="宋体" panose="02010600030101010101" pitchFamily="2" charset="-122"/>
                          <a:ea typeface="宋体" panose="02010600030101010101" pitchFamily="2" charset="-122"/>
                          <a:cs typeface="宋体" panose="02010600030101010101" pitchFamily="2" charset="-122"/>
                        </a:rPr>
                        <a:t>8位数据，零扩展后写回rd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读存储器</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5</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0100011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LHU</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从存储器中读出一个</a:t>
                      </a:r>
                      <a:r>
                        <a:rPr lang="en-US" sz="1200" b="0">
                          <a:latin typeface="宋体" panose="02010600030101010101" pitchFamily="2" charset="-122"/>
                          <a:ea typeface="宋体" panose="02010600030101010101" pitchFamily="2" charset="-122"/>
                          <a:cs typeface="宋体" panose="02010600030101010101" pitchFamily="2" charset="-122"/>
                        </a:rPr>
                        <a:t>16位数据，零扩展后写回rd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读存储器</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6</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0100011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SB</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将rs2中低8位数据写回存储器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写</a:t>
                      </a:r>
                      <a:r>
                        <a:rPr lang="en-US" sz="1200" b="0">
                          <a:latin typeface="宋体" panose="02010600030101010101" pitchFamily="2" charset="-122"/>
                          <a:ea typeface="宋体" panose="02010600030101010101" pitchFamily="2" charset="-122"/>
                          <a:cs typeface="宋体" panose="02010600030101010101" pitchFamily="2" charset="-122"/>
                        </a:rPr>
                        <a:t>存储器</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7</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0100011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将rs2中低16位数据写回存储器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写</a:t>
                      </a:r>
                      <a:r>
                        <a:rPr lang="en-US" sz="1200" b="0">
                          <a:latin typeface="宋体" panose="02010600030101010101" pitchFamily="2" charset="-122"/>
                          <a:ea typeface="宋体" panose="02010600030101010101" pitchFamily="2" charset="-122"/>
                          <a:cs typeface="宋体" panose="02010600030101010101" pitchFamily="2" charset="-122"/>
                        </a:rPr>
                        <a:t>存储器</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8</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0100011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SW</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将rs2中32位数据写回存储器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写</a:t>
                      </a:r>
                      <a:r>
                        <a:rPr lang="en-US" sz="1200" b="0">
                          <a:latin typeface="宋体" panose="02010600030101010101" pitchFamily="2" charset="-122"/>
                          <a:ea typeface="宋体" panose="02010600030101010101" pitchFamily="2" charset="-122"/>
                          <a:cs typeface="宋体" panose="02010600030101010101" pitchFamily="2" charset="-122"/>
                        </a:rPr>
                        <a:t>存储器</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4" name="表格 3"/>
          <p:cNvGraphicFramePr/>
          <p:nvPr>
            <p:custDataLst>
              <p:tags r:id="rId11"/>
            </p:custDataLst>
          </p:nvPr>
        </p:nvGraphicFramePr>
        <p:xfrm>
          <a:off x="4883150" y="4576445"/>
          <a:ext cx="6193155" cy="914400"/>
        </p:xfrm>
        <a:graphic>
          <a:graphicData uri="http://schemas.openxmlformats.org/drawingml/2006/table">
            <a:tbl>
              <a:tblPr/>
              <a:tblGrid>
                <a:gridCol w="697865"/>
                <a:gridCol w="1132205"/>
                <a:gridCol w="822960"/>
                <a:gridCol w="2562225"/>
                <a:gridCol w="977900"/>
              </a:tblGrid>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序号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操作码</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助记符</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功能</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描述</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0110011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ADD</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将rs</a:t>
                      </a:r>
                      <a:r>
                        <a:rPr lang="en-US" sz="1200" b="0">
                          <a:latin typeface="宋体" panose="02010600030101010101" pitchFamily="2" charset="-122"/>
                          <a:ea typeface="宋体" panose="02010600030101010101" pitchFamily="2" charset="-122"/>
                          <a:cs typeface="宋体" panose="02010600030101010101" pitchFamily="2" charset="-122"/>
                        </a:rPr>
                        <a:t>1和rs2相加，写入rd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加法</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0110011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SUB</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将rs</a:t>
                      </a:r>
                      <a:r>
                        <a:rPr lang="en-US" sz="1200" b="0">
                          <a:latin typeface="宋体" panose="02010600030101010101" pitchFamily="2" charset="-122"/>
                          <a:ea typeface="宋体" panose="02010600030101010101" pitchFamily="2" charset="-122"/>
                          <a:cs typeface="宋体" panose="02010600030101010101" pitchFamily="2" charset="-122"/>
                        </a:rPr>
                        <a:t>1和rs2相减，写入rd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减法</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3</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0010011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ADDI</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将rs</a:t>
                      </a:r>
                      <a:r>
                        <a:rPr lang="en-US" sz="1200" b="0">
                          <a:latin typeface="宋体" panose="02010600030101010101" pitchFamily="2" charset="-122"/>
                          <a:ea typeface="宋体" panose="02010600030101010101" pitchFamily="2" charset="-122"/>
                          <a:cs typeface="宋体" panose="02010600030101010101" pitchFamily="2" charset="-122"/>
                        </a:rPr>
                        <a:t>1与12位立即数相加，写入rd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加法</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4</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0010011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SUBI</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将rs</a:t>
                      </a:r>
                      <a:r>
                        <a:rPr lang="en-US" sz="1200" b="0">
                          <a:latin typeface="宋体" panose="02010600030101010101" pitchFamily="2" charset="-122"/>
                          <a:ea typeface="宋体" panose="02010600030101010101" pitchFamily="2" charset="-122"/>
                          <a:cs typeface="宋体" panose="02010600030101010101" pitchFamily="2" charset="-122"/>
                        </a:rPr>
                        <a:t>1与12位立即数相减，写入rd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减法</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1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custDataLst>
              <p:tags r:id="rId1"/>
            </p:custDataLst>
          </p:nvPr>
        </p:nvCxnSpPr>
        <p:spPr>
          <a:xfrm>
            <a:off x="4130120" y="1159759"/>
            <a:ext cx="0" cy="551694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矩形 7"/>
          <p:cNvSpPr/>
          <p:nvPr>
            <p:custDataLst>
              <p:tags r:id="rId2"/>
            </p:custDataLst>
          </p:nvPr>
        </p:nvSpPr>
        <p:spPr>
          <a:xfrm>
            <a:off x="524059" y="1367331"/>
            <a:ext cx="2853103" cy="116810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latin typeface="微软雅黑" panose="020B0503020204020204" charset="-122"/>
              <a:ea typeface="微软雅黑" panose="020B0503020204020204" charset="-122"/>
              <a:cs typeface="微软雅黑" panose="020B0503020204020204" charset="-122"/>
              <a:sym typeface="+mn-lt"/>
            </a:endParaRPr>
          </a:p>
        </p:txBody>
      </p:sp>
      <p:sp>
        <p:nvSpPr>
          <p:cNvPr id="17412" name="文本框 13"/>
          <p:cNvSpPr txBox="1">
            <a:spLocks noChangeArrowheads="1"/>
          </p:cNvSpPr>
          <p:nvPr>
            <p:custDataLst>
              <p:tags r:id="rId3"/>
            </p:custDataLst>
          </p:nvPr>
        </p:nvSpPr>
        <p:spPr bwMode="auto">
          <a:xfrm>
            <a:off x="838266" y="1657933"/>
            <a:ext cx="2402956" cy="59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zh-CN" altLang="en-US" sz="2200" b="1">
                <a:solidFill>
                  <a:schemeClr val="bg1"/>
                </a:solidFill>
                <a:latin typeface="微软雅黑" panose="020B0503020204020204" charset="-122"/>
                <a:cs typeface="微软雅黑" panose="020B0503020204020204" charset="-122"/>
                <a:sym typeface="Arial" panose="020B0604020202020204" pitchFamily="34" charset="0"/>
              </a:rPr>
              <a:t>逻辑运算指令</a:t>
            </a:r>
            <a:endParaRPr lang="zh-CN" altLang="en-US" sz="2200" b="1">
              <a:solidFill>
                <a:schemeClr val="bg1"/>
              </a:solidFill>
              <a:latin typeface="微软雅黑" panose="020B0503020204020204" charset="-122"/>
              <a:cs typeface="微软雅黑" panose="020B0503020204020204" charset="-122"/>
              <a:sym typeface="Arial" panose="020B0604020202020204" pitchFamily="34" charset="0"/>
            </a:endParaRPr>
          </a:p>
        </p:txBody>
      </p:sp>
      <p:sp>
        <p:nvSpPr>
          <p:cNvPr id="9" name="矩形 8"/>
          <p:cNvSpPr/>
          <p:nvPr>
            <p:custDataLst>
              <p:tags r:id="rId4"/>
            </p:custDataLst>
          </p:nvPr>
        </p:nvSpPr>
        <p:spPr>
          <a:xfrm>
            <a:off x="499294" y="4305246"/>
            <a:ext cx="2877523" cy="1170139"/>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r>
              <a:rPr lang="zh-CN" altLang="en-US" noProof="1">
                <a:latin typeface="微软雅黑" panose="020B0503020204020204" charset="-122"/>
                <a:ea typeface="微软雅黑" panose="020B0503020204020204" charset="-122"/>
                <a:cs typeface="微软雅黑" panose="020B0503020204020204" charset="-122"/>
                <a:sym typeface="+mn-lt"/>
              </a:rPr>
              <a:t>移位运算指令</a:t>
            </a:r>
            <a:endParaRPr lang="zh-CN" altLang="en-US" noProof="1">
              <a:latin typeface="微软雅黑" panose="020B0503020204020204" charset="-122"/>
              <a:ea typeface="微软雅黑" panose="020B0503020204020204" charset="-122"/>
              <a:cs typeface="微软雅黑" panose="020B0503020204020204" charset="-122"/>
              <a:sym typeface="+mn-lt"/>
            </a:endParaRPr>
          </a:p>
        </p:txBody>
      </p:sp>
      <p:sp>
        <p:nvSpPr>
          <p:cNvPr id="17415" name="文本框 14"/>
          <p:cNvSpPr txBox="1">
            <a:spLocks noChangeArrowheads="1"/>
          </p:cNvSpPr>
          <p:nvPr>
            <p:custDataLst>
              <p:tags r:id="rId5"/>
            </p:custDataLst>
          </p:nvPr>
        </p:nvSpPr>
        <p:spPr bwMode="auto">
          <a:xfrm>
            <a:off x="988044" y="2954650"/>
            <a:ext cx="1949552" cy="59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zh-CN" altLang="en-US" sz="2200" b="1">
                <a:solidFill>
                  <a:schemeClr val="bg1"/>
                </a:solidFill>
                <a:latin typeface="微软雅黑" panose="020B0503020204020204" charset="-122"/>
                <a:cs typeface="微软雅黑" panose="020B0503020204020204" charset="-122"/>
                <a:sym typeface="Arial" panose="020B0604020202020204" pitchFamily="34" charset="0"/>
              </a:rPr>
              <a:t>算数运算指令</a:t>
            </a:r>
            <a:endParaRPr lang="zh-CN" altLang="en-US" sz="2200" b="1">
              <a:solidFill>
                <a:schemeClr val="bg1"/>
              </a:solidFill>
              <a:latin typeface="微软雅黑" panose="020B0503020204020204" charset="-122"/>
              <a:cs typeface="微软雅黑" panose="020B0503020204020204" charset="-122"/>
              <a:sym typeface="Arial" panose="020B0604020202020204" pitchFamily="34" charset="0"/>
            </a:endParaRPr>
          </a:p>
        </p:txBody>
      </p:sp>
      <p:sp>
        <p:nvSpPr>
          <p:cNvPr id="17421" name="文本框 16"/>
          <p:cNvSpPr txBox="1">
            <a:spLocks noChangeArrowheads="1"/>
          </p:cNvSpPr>
          <p:nvPr>
            <p:custDataLst>
              <p:tags r:id="rId6"/>
            </p:custDataLst>
          </p:nvPr>
        </p:nvSpPr>
        <p:spPr bwMode="auto">
          <a:xfrm>
            <a:off x="979904" y="5547269"/>
            <a:ext cx="1921062" cy="59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zh-CN" altLang="en-US" sz="2200" b="1">
                <a:solidFill>
                  <a:schemeClr val="bg1"/>
                </a:solidFill>
                <a:latin typeface="微软雅黑" panose="020B0503020204020204" charset="-122"/>
                <a:cs typeface="微软雅黑" panose="020B0503020204020204" charset="-122"/>
                <a:sym typeface="Arial" panose="020B0604020202020204" pitchFamily="34" charset="0"/>
              </a:rPr>
              <a:t>添加标题</a:t>
            </a:r>
            <a:endParaRPr lang="zh-CN" altLang="en-US" sz="2200" b="1">
              <a:solidFill>
                <a:schemeClr val="bg1"/>
              </a:solidFill>
              <a:latin typeface="微软雅黑" panose="020B0503020204020204" charset="-122"/>
              <a:cs typeface="微软雅黑" panose="020B0503020204020204" charset="-122"/>
              <a:sym typeface="Arial" panose="020B0604020202020204" pitchFamily="34" charset="0"/>
            </a:endParaRPr>
          </a:p>
        </p:txBody>
      </p:sp>
      <p:sp>
        <p:nvSpPr>
          <p:cNvPr id="13" name="矩形 2"/>
          <p:cNvSpPr/>
          <p:nvPr>
            <p:custDataLst>
              <p:tags r:id="rId7"/>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2" name="等腰三角形 1"/>
          <p:cNvSpPr/>
          <p:nvPr>
            <p:custDataLst>
              <p:tags r:id="rId8"/>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7425" name="文本框 2"/>
          <p:cNvSpPr txBox="1">
            <a:spLocks noChangeArrowheads="1"/>
          </p:cNvSpPr>
          <p:nvPr>
            <p:custDataLst>
              <p:tags r:id="rId9"/>
            </p:custDataLst>
          </p:nvPr>
        </p:nvSpPr>
        <p:spPr bwMode="auto">
          <a:xfrm>
            <a:off x="730250" y="225425"/>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指令集</a:t>
            </a:r>
            <a:endParaRPr lang="zh-CN" altLang="en-US" sz="3200">
              <a:latin typeface="微软雅黑" panose="020B0503020204020204" charset="-122"/>
              <a:cs typeface="微软雅黑" panose="020B0503020204020204" charset="-122"/>
              <a:sym typeface="Arial" panose="020B0604020202020204" pitchFamily="34" charset="0"/>
            </a:endParaRPr>
          </a:p>
        </p:txBody>
      </p:sp>
      <p:graphicFrame>
        <p:nvGraphicFramePr>
          <p:cNvPr id="5" name="表格 4"/>
          <p:cNvGraphicFramePr/>
          <p:nvPr>
            <p:custDataLst>
              <p:tags r:id="rId10"/>
            </p:custDataLst>
          </p:nvPr>
        </p:nvGraphicFramePr>
        <p:xfrm>
          <a:off x="5019040" y="1367155"/>
          <a:ext cx="5410200" cy="0"/>
        </p:xfrm>
        <a:graphic>
          <a:graphicData uri="http://schemas.openxmlformats.org/drawingml/2006/table">
            <a:tbl>
              <a:tblPr/>
              <a:tblGrid>
                <a:gridCol w="609600"/>
                <a:gridCol w="989013"/>
                <a:gridCol w="719137"/>
                <a:gridCol w="2009775"/>
                <a:gridCol w="1082675"/>
              </a:tblGrid>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序号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操作码</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助记符</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功能</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描述</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0110011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AND</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对rs</a:t>
                      </a:r>
                      <a:r>
                        <a:rPr lang="en-US" sz="1200" b="0">
                          <a:latin typeface="宋体" panose="02010600030101010101" pitchFamily="2" charset="-122"/>
                          <a:ea typeface="宋体" panose="02010600030101010101" pitchFamily="2" charset="-122"/>
                          <a:cs typeface="宋体" panose="02010600030101010101" pitchFamily="2" charset="-122"/>
                        </a:rPr>
                        <a:t>1和rs2进行按位与，结果存入rd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按位与</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0110011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OR</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对rs</a:t>
                      </a:r>
                      <a:r>
                        <a:rPr lang="en-US" sz="1200" b="0">
                          <a:latin typeface="宋体" panose="02010600030101010101" pitchFamily="2" charset="-122"/>
                          <a:ea typeface="宋体" panose="02010600030101010101" pitchFamily="2" charset="-122"/>
                          <a:cs typeface="宋体" panose="02010600030101010101" pitchFamily="2" charset="-122"/>
                        </a:rPr>
                        <a:t>1和rs2进行按位或，结果存入rd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按位或</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3</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0110011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XOR</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对rs</a:t>
                      </a:r>
                      <a:r>
                        <a:rPr lang="en-US" sz="1200" b="0">
                          <a:latin typeface="宋体" panose="02010600030101010101" pitchFamily="2" charset="-122"/>
                          <a:ea typeface="宋体" panose="02010600030101010101" pitchFamily="2" charset="-122"/>
                          <a:cs typeface="宋体" panose="02010600030101010101" pitchFamily="2" charset="-122"/>
                        </a:rPr>
                        <a:t>1和rs2进行按位异或，结果存入rd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按位异或</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4</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0010011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ANDI</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对rs</a:t>
                      </a:r>
                      <a:r>
                        <a:rPr lang="en-US" sz="1200" b="0">
                          <a:latin typeface="宋体" panose="02010600030101010101" pitchFamily="2" charset="-122"/>
                          <a:ea typeface="宋体" panose="02010600030101010101" pitchFamily="2" charset="-122"/>
                          <a:cs typeface="宋体" panose="02010600030101010101" pitchFamily="2" charset="-122"/>
                        </a:rPr>
                        <a:t>1和12位立即数进行按位与，结果存入rd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按位与</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5</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0010011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ORI</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对rs</a:t>
                      </a:r>
                      <a:r>
                        <a:rPr lang="en-US" sz="1200" b="0">
                          <a:latin typeface="宋体" panose="02010600030101010101" pitchFamily="2" charset="-122"/>
                          <a:ea typeface="宋体" panose="02010600030101010101" pitchFamily="2" charset="-122"/>
                          <a:cs typeface="宋体" panose="02010600030101010101" pitchFamily="2" charset="-122"/>
                        </a:rPr>
                        <a:t>1和12位立即数进行按位或，结果存入rd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按位或</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6</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0010011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XORI</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对rs</a:t>
                      </a:r>
                      <a:r>
                        <a:rPr lang="en-US" sz="1200" b="0">
                          <a:latin typeface="宋体" panose="02010600030101010101" pitchFamily="2" charset="-122"/>
                          <a:ea typeface="宋体" panose="02010600030101010101" pitchFamily="2" charset="-122"/>
                          <a:cs typeface="宋体" panose="02010600030101010101" pitchFamily="2" charset="-122"/>
                        </a:rPr>
                        <a:t>1和12位立即数进行按位异或，结果存入rd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按位异或</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custDataLst>
              <p:tags r:id="rId11"/>
            </p:custDataLst>
          </p:nvPr>
        </p:nvGraphicFramePr>
        <p:xfrm>
          <a:off x="5019040" y="4299585"/>
          <a:ext cx="5410200" cy="0"/>
        </p:xfrm>
        <a:graphic>
          <a:graphicData uri="http://schemas.openxmlformats.org/drawingml/2006/table">
            <a:tbl>
              <a:tblPr/>
              <a:tblGrid>
                <a:gridCol w="609600"/>
                <a:gridCol w="989013"/>
                <a:gridCol w="719137"/>
                <a:gridCol w="2009775"/>
                <a:gridCol w="1082675"/>
              </a:tblGrid>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序号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操作码</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助记符</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功能</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描述</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0110011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SLL</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对rs</a:t>
                      </a:r>
                      <a:r>
                        <a:rPr lang="en-US" sz="1200" b="0">
                          <a:latin typeface="宋体" panose="02010600030101010101" pitchFamily="2" charset="-122"/>
                          <a:ea typeface="宋体" panose="02010600030101010101" pitchFamily="2" charset="-122"/>
                          <a:cs typeface="宋体" panose="02010600030101010101" pitchFamily="2" charset="-122"/>
                        </a:rPr>
                        <a:t>1逻辑左移rs2中位数，写入rd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逻辑左移</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0110011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SRL</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对rs</a:t>
                      </a:r>
                      <a:r>
                        <a:rPr lang="en-US" sz="1200" b="0">
                          <a:latin typeface="宋体" panose="02010600030101010101" pitchFamily="2" charset="-122"/>
                          <a:ea typeface="宋体" panose="02010600030101010101" pitchFamily="2" charset="-122"/>
                          <a:cs typeface="宋体" panose="02010600030101010101" pitchFamily="2" charset="-122"/>
                        </a:rPr>
                        <a:t>1逻辑右移rs2中位数，写入rd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逻辑右移</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3</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0110011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SRA</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对rs</a:t>
                      </a:r>
                      <a:r>
                        <a:rPr lang="en-US" sz="1200" b="0">
                          <a:latin typeface="宋体" panose="02010600030101010101" pitchFamily="2" charset="-122"/>
                          <a:ea typeface="宋体" panose="02010600030101010101" pitchFamily="2" charset="-122"/>
                          <a:cs typeface="宋体" panose="02010600030101010101" pitchFamily="2" charset="-122"/>
                        </a:rPr>
                        <a:t>1算术右移rs2中位数，写入rd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算术右移</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4</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0010011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SLLI</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根据</a:t>
                      </a:r>
                      <a:r>
                        <a:rPr lang="en-US" sz="1200" b="0">
                          <a:latin typeface="宋体" panose="02010600030101010101" pitchFamily="2" charset="-122"/>
                          <a:ea typeface="宋体" panose="02010600030101010101" pitchFamily="2" charset="-122"/>
                          <a:cs typeface="宋体" panose="02010600030101010101" pitchFamily="2" charset="-122"/>
                        </a:rPr>
                        <a:t>5位立即数的移位量对rs1进行逻辑左移，写入rd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逻辑左移</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5</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0010011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SRLI</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根据</a:t>
                      </a:r>
                      <a:r>
                        <a:rPr lang="en-US" sz="1200" b="0">
                          <a:latin typeface="宋体" panose="02010600030101010101" pitchFamily="2" charset="-122"/>
                          <a:ea typeface="宋体" panose="02010600030101010101" pitchFamily="2" charset="-122"/>
                          <a:cs typeface="宋体" panose="02010600030101010101" pitchFamily="2" charset="-122"/>
                        </a:rPr>
                        <a:t>5位立即数的移位量对rs1进行逻辑右移，写入rd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逻辑右移</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6</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0010011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SRAI</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根据</a:t>
                      </a:r>
                      <a:r>
                        <a:rPr lang="en-US" sz="1200" b="0">
                          <a:latin typeface="宋体" panose="02010600030101010101" pitchFamily="2" charset="-122"/>
                          <a:ea typeface="宋体" panose="02010600030101010101" pitchFamily="2" charset="-122"/>
                          <a:cs typeface="宋体" panose="02010600030101010101" pitchFamily="2" charset="-122"/>
                        </a:rPr>
                        <a:t>5位立即数的移位量对rs1进行算术右移，写入rd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算术右移</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1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custDataLst>
              <p:tags r:id="rId1"/>
            </p:custDataLst>
          </p:nvPr>
        </p:nvCxnSpPr>
        <p:spPr>
          <a:xfrm>
            <a:off x="4130120" y="1159759"/>
            <a:ext cx="0" cy="551694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矩形 7"/>
          <p:cNvSpPr/>
          <p:nvPr>
            <p:custDataLst>
              <p:tags r:id="rId2"/>
            </p:custDataLst>
          </p:nvPr>
        </p:nvSpPr>
        <p:spPr>
          <a:xfrm>
            <a:off x="524059" y="1367331"/>
            <a:ext cx="2853103" cy="116810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latin typeface="微软雅黑" panose="020B0503020204020204" charset="-122"/>
              <a:ea typeface="微软雅黑" panose="020B0503020204020204" charset="-122"/>
              <a:cs typeface="微软雅黑" panose="020B0503020204020204" charset="-122"/>
              <a:sym typeface="+mn-lt"/>
            </a:endParaRPr>
          </a:p>
        </p:txBody>
      </p:sp>
      <p:sp>
        <p:nvSpPr>
          <p:cNvPr id="17412" name="文本框 13"/>
          <p:cNvSpPr txBox="1">
            <a:spLocks noChangeArrowheads="1"/>
          </p:cNvSpPr>
          <p:nvPr>
            <p:custDataLst>
              <p:tags r:id="rId3"/>
            </p:custDataLst>
          </p:nvPr>
        </p:nvSpPr>
        <p:spPr bwMode="auto">
          <a:xfrm>
            <a:off x="838266" y="1657933"/>
            <a:ext cx="2402956" cy="59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zh-CN" altLang="en-US" sz="2200" b="1">
                <a:solidFill>
                  <a:schemeClr val="bg1"/>
                </a:solidFill>
                <a:latin typeface="微软雅黑" panose="020B0503020204020204" charset="-122"/>
                <a:cs typeface="微软雅黑" panose="020B0503020204020204" charset="-122"/>
                <a:sym typeface="Arial" panose="020B0604020202020204" pitchFamily="34" charset="0"/>
              </a:rPr>
              <a:t>小于置位1指令</a:t>
            </a:r>
            <a:endParaRPr lang="zh-CN" altLang="en-US" sz="2200" b="1">
              <a:solidFill>
                <a:schemeClr val="bg1"/>
              </a:solidFill>
              <a:latin typeface="微软雅黑" panose="020B0503020204020204" charset="-122"/>
              <a:cs typeface="微软雅黑" panose="020B0503020204020204" charset="-122"/>
              <a:sym typeface="Arial" panose="020B0604020202020204" pitchFamily="34" charset="0"/>
            </a:endParaRPr>
          </a:p>
        </p:txBody>
      </p:sp>
      <p:sp>
        <p:nvSpPr>
          <p:cNvPr id="17415" name="文本框 14"/>
          <p:cNvSpPr txBox="1">
            <a:spLocks noChangeArrowheads="1"/>
          </p:cNvSpPr>
          <p:nvPr>
            <p:custDataLst>
              <p:tags r:id="rId4"/>
            </p:custDataLst>
          </p:nvPr>
        </p:nvSpPr>
        <p:spPr bwMode="auto">
          <a:xfrm>
            <a:off x="988044" y="2954650"/>
            <a:ext cx="1949552" cy="59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zh-CN" altLang="en-US" sz="2200" b="1">
                <a:solidFill>
                  <a:schemeClr val="bg1"/>
                </a:solidFill>
                <a:latin typeface="微软雅黑" panose="020B0503020204020204" charset="-122"/>
                <a:cs typeface="微软雅黑" panose="020B0503020204020204" charset="-122"/>
                <a:sym typeface="Arial" panose="020B0604020202020204" pitchFamily="34" charset="0"/>
              </a:rPr>
              <a:t>算数运算指令</a:t>
            </a:r>
            <a:endParaRPr lang="zh-CN" altLang="en-US" sz="2200" b="1">
              <a:solidFill>
                <a:schemeClr val="bg1"/>
              </a:solidFill>
              <a:latin typeface="微软雅黑" panose="020B0503020204020204" charset="-122"/>
              <a:cs typeface="微软雅黑" panose="020B0503020204020204" charset="-122"/>
              <a:sym typeface="Arial" panose="020B0604020202020204" pitchFamily="34" charset="0"/>
            </a:endParaRPr>
          </a:p>
        </p:txBody>
      </p:sp>
      <p:sp>
        <p:nvSpPr>
          <p:cNvPr id="17421" name="文本框 16"/>
          <p:cNvSpPr txBox="1">
            <a:spLocks noChangeArrowheads="1"/>
          </p:cNvSpPr>
          <p:nvPr>
            <p:custDataLst>
              <p:tags r:id="rId5"/>
            </p:custDataLst>
          </p:nvPr>
        </p:nvSpPr>
        <p:spPr bwMode="auto">
          <a:xfrm>
            <a:off x="979904" y="5547269"/>
            <a:ext cx="1921062" cy="59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zh-CN" altLang="en-US" sz="2200" b="1">
                <a:solidFill>
                  <a:schemeClr val="bg1"/>
                </a:solidFill>
                <a:latin typeface="微软雅黑" panose="020B0503020204020204" charset="-122"/>
                <a:cs typeface="微软雅黑" panose="020B0503020204020204" charset="-122"/>
                <a:sym typeface="Arial" panose="020B0604020202020204" pitchFamily="34" charset="0"/>
              </a:rPr>
              <a:t>添加标题</a:t>
            </a:r>
            <a:endParaRPr lang="zh-CN" altLang="en-US" sz="2200" b="1">
              <a:solidFill>
                <a:schemeClr val="bg1"/>
              </a:solidFill>
              <a:latin typeface="微软雅黑" panose="020B0503020204020204" charset="-122"/>
              <a:cs typeface="微软雅黑" panose="020B0503020204020204" charset="-122"/>
              <a:sym typeface="Arial" panose="020B0604020202020204" pitchFamily="34" charset="0"/>
            </a:endParaRPr>
          </a:p>
        </p:txBody>
      </p:sp>
      <p:sp>
        <p:nvSpPr>
          <p:cNvPr id="13" name="矩形 2"/>
          <p:cNvSpPr/>
          <p:nvPr>
            <p:custDataLst>
              <p:tags r:id="rId6"/>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2" name="等腰三角形 1"/>
          <p:cNvSpPr/>
          <p:nvPr>
            <p:custDataLst>
              <p:tags r:id="rId7"/>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7425" name="文本框 2"/>
          <p:cNvSpPr txBox="1">
            <a:spLocks noChangeArrowheads="1"/>
          </p:cNvSpPr>
          <p:nvPr>
            <p:custDataLst>
              <p:tags r:id="rId8"/>
            </p:custDataLst>
          </p:nvPr>
        </p:nvSpPr>
        <p:spPr bwMode="auto">
          <a:xfrm>
            <a:off x="730250" y="225425"/>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指令集</a:t>
            </a:r>
            <a:endParaRPr lang="zh-CN" altLang="en-US" sz="3200">
              <a:latin typeface="微软雅黑" panose="020B0503020204020204" charset="-122"/>
              <a:cs typeface="微软雅黑" panose="020B0503020204020204" charset="-122"/>
              <a:sym typeface="Arial" panose="020B0604020202020204" pitchFamily="34" charset="0"/>
            </a:endParaRPr>
          </a:p>
        </p:txBody>
      </p:sp>
      <p:graphicFrame>
        <p:nvGraphicFramePr>
          <p:cNvPr id="3" name="表格 2"/>
          <p:cNvGraphicFramePr/>
          <p:nvPr>
            <p:custDataLst>
              <p:tags r:id="rId9"/>
            </p:custDataLst>
          </p:nvPr>
        </p:nvGraphicFramePr>
        <p:xfrm>
          <a:off x="4883150" y="1367155"/>
          <a:ext cx="5410200" cy="0"/>
        </p:xfrm>
        <a:graphic>
          <a:graphicData uri="http://schemas.openxmlformats.org/drawingml/2006/table">
            <a:tbl>
              <a:tblPr/>
              <a:tblGrid>
                <a:gridCol w="609600"/>
                <a:gridCol w="989013"/>
                <a:gridCol w="719137"/>
                <a:gridCol w="2009775"/>
                <a:gridCol w="1082675"/>
              </a:tblGrid>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序号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操作码</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助记符</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功能</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描述</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0110011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SLT</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将rs</a:t>
                      </a:r>
                      <a:r>
                        <a:rPr lang="en-US" sz="1200" b="0">
                          <a:latin typeface="宋体" panose="02010600030101010101" pitchFamily="2" charset="-122"/>
                          <a:ea typeface="宋体" panose="02010600030101010101" pitchFamily="2" charset="-122"/>
                          <a:cs typeface="宋体" panose="02010600030101010101" pitchFamily="2" charset="-122"/>
                        </a:rPr>
                        <a:t>1和rs2有符号数比较，小于则置rd为1</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小于置</a:t>
                      </a:r>
                      <a:r>
                        <a:rPr lang="en-US" sz="1200" b="0">
                          <a:latin typeface="宋体" panose="02010600030101010101" pitchFamily="2" charset="-122"/>
                          <a:ea typeface="宋体" panose="02010600030101010101" pitchFamily="2" charset="-122"/>
                          <a:cs typeface="宋体" panose="02010600030101010101" pitchFamily="2" charset="-122"/>
                        </a:rPr>
                        <a:t>1</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0110011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SLTU</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将rs</a:t>
                      </a:r>
                      <a:r>
                        <a:rPr lang="en-US" sz="1200" b="0">
                          <a:latin typeface="宋体" panose="02010600030101010101" pitchFamily="2" charset="-122"/>
                          <a:ea typeface="宋体" panose="02010600030101010101" pitchFamily="2" charset="-122"/>
                          <a:cs typeface="宋体" panose="02010600030101010101" pitchFamily="2" charset="-122"/>
                        </a:rPr>
                        <a:t>1和rs2无符号数比较，小于则置rd为1</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小于置</a:t>
                      </a:r>
                      <a:r>
                        <a:rPr lang="en-US" sz="1200" b="0">
                          <a:latin typeface="宋体" panose="02010600030101010101" pitchFamily="2" charset="-122"/>
                          <a:ea typeface="宋体" panose="02010600030101010101" pitchFamily="2" charset="-122"/>
                          <a:cs typeface="宋体" panose="02010600030101010101" pitchFamily="2" charset="-122"/>
                        </a:rPr>
                        <a:t>1</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3</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0010011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SLTI</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将rs</a:t>
                      </a:r>
                      <a:r>
                        <a:rPr lang="en-US" sz="1200" b="0">
                          <a:latin typeface="宋体" panose="02010600030101010101" pitchFamily="2" charset="-122"/>
                          <a:ea typeface="宋体" panose="02010600030101010101" pitchFamily="2" charset="-122"/>
                          <a:cs typeface="宋体" panose="02010600030101010101" pitchFamily="2" charset="-122"/>
                        </a:rPr>
                        <a:t>1和12位立即数有符号比较，小于则置rd为1</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小于置</a:t>
                      </a:r>
                      <a:r>
                        <a:rPr lang="en-US" sz="1200" b="0">
                          <a:latin typeface="宋体" panose="02010600030101010101" pitchFamily="2" charset="-122"/>
                          <a:ea typeface="宋体" panose="02010600030101010101" pitchFamily="2" charset="-122"/>
                          <a:cs typeface="宋体" panose="02010600030101010101" pitchFamily="2" charset="-122"/>
                        </a:rPr>
                        <a:t>1</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4</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0010011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SLTIU</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将rs</a:t>
                      </a:r>
                      <a:r>
                        <a:rPr lang="en-US" sz="1200" b="0">
                          <a:latin typeface="宋体" panose="02010600030101010101" pitchFamily="2" charset="-122"/>
                          <a:ea typeface="宋体" panose="02010600030101010101" pitchFamily="2" charset="-122"/>
                          <a:cs typeface="宋体" panose="02010600030101010101" pitchFamily="2" charset="-122"/>
                        </a:rPr>
                        <a:t>1和12位立即数无符号比较，小于则置rd为1</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小于置</a:t>
                      </a:r>
                      <a:r>
                        <a:rPr lang="en-US" sz="1200" b="0">
                          <a:latin typeface="宋体" panose="02010600030101010101" pitchFamily="2" charset="-122"/>
                          <a:ea typeface="宋体" panose="02010600030101010101" pitchFamily="2" charset="-122"/>
                          <a:cs typeface="宋体" panose="02010600030101010101" pitchFamily="2" charset="-122"/>
                        </a:rPr>
                        <a:t>1</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10"/>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1268" name="标题 4"/>
          <p:cNvSpPr>
            <a:spLocks noGrp="1"/>
          </p:cNvSpPr>
          <p:nvPr>
            <p:ph type="title"/>
            <p:custDataLst>
              <p:tags r:id="rId1"/>
            </p:custDataLst>
          </p:nvPr>
        </p:nvSpPr>
        <p:spPr/>
        <p:txBody>
          <a:bodyPr/>
          <a:lstStyle/>
          <a:p>
            <a:r>
              <a:rPr lang="zh-CN" altLang="en-US" noProof="1"/>
              <a:t>流水线</a:t>
            </a:r>
            <a:r>
              <a:rPr lang="en-US" altLang="zh-CN" noProof="1"/>
              <a:t>CPU</a:t>
            </a:r>
            <a:r>
              <a:rPr lang="zh-CN" altLang="en-US" noProof="1"/>
              <a:t>的设计</a:t>
            </a:r>
            <a:endParaRPr lang="zh-CN" altLang="en-US" noProof="1"/>
          </a:p>
        </p:txBody>
      </p:sp>
      <p:sp>
        <p:nvSpPr>
          <p:cNvPr id="11267" name="文本占位符 2"/>
          <p:cNvSpPr>
            <a:spLocks noGrp="1"/>
          </p:cNvSpPr>
          <p:nvPr>
            <p:ph type="body" sz="quarter" idx="13" hasCustomPrompt="1"/>
            <p:custDataLst>
              <p:tags r:id="rId2"/>
            </p:custDataLst>
          </p:nvPr>
        </p:nvSpPr>
        <p:spPr/>
        <p:txBody>
          <a:bodyPr/>
          <a:lstStyle/>
          <a:p>
            <a:r>
              <a:rPr lang="en-US" altLang="zh-CN" noProof="1"/>
              <a:t>  </a:t>
            </a:r>
            <a:endParaRPr lang="en-US" altLang="zh-CN" noProof="1"/>
          </a:p>
        </p:txBody>
      </p:sp>
      <p:sp>
        <p:nvSpPr>
          <p:cNvPr id="14" name="Text Box 3"/>
          <p:cNvSpPr>
            <a:spLocks noChangeArrowheads="1"/>
          </p:cNvSpPr>
          <p:nvPr>
            <p:custDataLst>
              <p:tags r:id="rId3"/>
            </p:custDataLst>
          </p:nvPr>
        </p:nvSpPr>
        <p:spPr bwMode="auto">
          <a:xfrm>
            <a:off x="7421393" y="1256384"/>
            <a:ext cx="3558540"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eaLnBrk="1" fontAlgn="auto" hangingPunct="1">
              <a:buFont typeface="Arial" panose="020B0604020202020204" pitchFamily="34" charset="0"/>
              <a:buNone/>
              <a:defRPr/>
            </a:pPr>
            <a:r>
              <a:rPr lang="en-US" altLang="zh-CN" sz="22660" noProof="1">
                <a:solidFill>
                  <a:schemeClr val="tx2"/>
                </a:solidFill>
                <a:latin typeface="微软雅黑" panose="020B0503020204020204" charset="-122"/>
                <a:cs typeface="微软雅黑" panose="020B0503020204020204" charset="-122"/>
                <a:sym typeface="+mn-lt"/>
              </a:rPr>
              <a:t>02</a:t>
            </a:r>
            <a:endParaRPr lang="en-US" altLang="zh-CN" sz="22660" noProof="1">
              <a:solidFill>
                <a:schemeClr val="tx2"/>
              </a:solidFill>
              <a:latin typeface="微软雅黑" panose="020B0503020204020204" charset="-122"/>
              <a:cs typeface="微软雅黑" panose="020B0503020204020204" charset="-122"/>
              <a:sym typeface="+mn-lt"/>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lnSpcReduction="1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主要思路</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2"/>
            </p:custDataLst>
          </p:nvPr>
        </p:nvSpPr>
        <p:spPr bwMode="auto">
          <a:xfrm>
            <a:off x="2120900" y="3779838"/>
            <a:ext cx="79486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5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  </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2291" name="文本框 3"/>
          <p:cNvSpPr txBox="1">
            <a:spLocks noChangeArrowheads="1"/>
          </p:cNvSpPr>
          <p:nvPr>
            <p:custDataLst>
              <p:tags r:id="rId3"/>
            </p:custDataLst>
          </p:nvPr>
        </p:nvSpPr>
        <p:spPr bwMode="auto">
          <a:xfrm>
            <a:off x="2122488" y="2178050"/>
            <a:ext cx="7948612" cy="16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CPU</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可以分</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为五个步骤：取指阶段、译码阶段、执行阶段、访存阶段、写回阶段，将这五个阶段分别按模块设计，并通过数据通路将他们和两个存储器（指令存储器和数据</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存储器）连接即可实现一个简单的</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CPU</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。流水线</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CPU</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则是在其基础上加入了流水线寄存器，将这五个模块分隔开来，</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使得各个模块可以并行</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执行。</a:t>
            </a:r>
            <a:endPar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4"/>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5"/>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6"/>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68725" y="1349375"/>
            <a:ext cx="4654550" cy="681038"/>
          </a:xfrm>
          <a:prstGeom prst="rect">
            <a:avLst/>
          </a:prstGeom>
          <a:noFill/>
        </p:spPr>
        <p:txBody>
          <a:bodyPr lIns="90000" tIns="46800" rIns="90000" bIns="46800" anchor="b">
            <a:normAutofit lnSpcReduction="1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eaLnBrk="1" fontAlgn="auto" hangingPunct="1">
              <a:lnSpc>
                <a:spcPct val="130000"/>
              </a:lnSpc>
              <a:buFont typeface="Arial" panose="020B0604020202020204" pitchFamily="34" charset="0"/>
              <a:buNone/>
              <a:defRPr/>
            </a:pP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指令</a:t>
            </a:r>
            <a:r>
              <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rPr>
              <a:t>存储器</a:t>
            </a:r>
            <a:endParaRPr lang="zh-CN" altLang="en-US" sz="3200" noProof="1">
              <a:solidFill>
                <a:schemeClr val="tx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2"/>
            </p:custDataLst>
          </p:nvPr>
        </p:nvSpPr>
        <p:spPr bwMode="auto">
          <a:xfrm>
            <a:off x="2120900" y="3779838"/>
            <a:ext cx="79486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50000"/>
              </a:lnSpc>
              <a:buFont typeface="Arial" panose="020B0604020202020204" pitchFamily="34" charset="0"/>
              <a:buNone/>
              <a:defRPr/>
            </a:pP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  </a:t>
            </a:r>
            <a:endPar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2291" name="文本框 3"/>
          <p:cNvSpPr txBox="1">
            <a:spLocks noChangeArrowheads="1"/>
          </p:cNvSpPr>
          <p:nvPr>
            <p:custDataLst>
              <p:tags r:id="rId3"/>
            </p:custDataLst>
          </p:nvPr>
        </p:nvSpPr>
        <p:spPr bwMode="auto">
          <a:xfrm>
            <a:off x="2120583" y="2178050"/>
            <a:ext cx="7948612" cy="16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70000"/>
              </a:lnSpc>
              <a:buFont typeface="Arial" panose="020B0604020202020204" pitchFamily="34" charset="0"/>
              <a:buNone/>
              <a:defRPr/>
            </a:pP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指令存储器的功能是接受</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PC</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地址，传出对应的</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指令</a:t>
            </a:r>
            <a:endPar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a:p>
            <a:pPr eaLnBrk="1" hangingPunct="1">
              <a:lnSpc>
                <a:spcPct val="170000"/>
              </a:lnSpc>
              <a:buFont typeface="Arial" panose="020B0604020202020204" pitchFamily="34" charset="0"/>
              <a:buNone/>
              <a:defRPr/>
            </a:pP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指令存储器属于只读存储器（</a:t>
            </a:r>
            <a:r>
              <a:rPr lang="en-US" altLang="zh-CN"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ROM</a:t>
            </a:r>
            <a:r>
              <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rPr>
              <a:t>）,可读不可写。</a:t>
            </a:r>
            <a:endParaRPr lang="zh-CN" altLang="en-US" sz="1400">
              <a:solidFill>
                <a:schemeClr val="bg1">
                  <a:lumMod val="50000"/>
                </a:scheme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4"/>
            </p:custDataLst>
          </p:nvPr>
        </p:nvSpPr>
        <p:spPr bwMode="auto">
          <a:xfrm>
            <a:off x="730250" y="241300"/>
            <a:ext cx="54848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lnSpc>
                <a:spcPct val="130000"/>
              </a:lnSpc>
            </a:pPr>
            <a:r>
              <a:rPr lang="zh-CN" altLang="en-US" sz="3200">
                <a:latin typeface="微软雅黑" panose="020B0503020204020204" charset="-122"/>
                <a:cs typeface="微软雅黑" panose="020B0503020204020204" charset="-122"/>
                <a:sym typeface="Arial" panose="020B0604020202020204" pitchFamily="34" charset="0"/>
              </a:rPr>
              <a:t>流水线</a:t>
            </a:r>
            <a:r>
              <a:rPr lang="en-US" altLang="zh-CN" sz="3200">
                <a:latin typeface="微软雅黑" panose="020B0503020204020204" charset="-122"/>
                <a:cs typeface="微软雅黑" panose="020B0503020204020204" charset="-122"/>
                <a:sym typeface="Arial" panose="020B0604020202020204" pitchFamily="34" charset="0"/>
              </a:rPr>
              <a:t>CPU</a:t>
            </a:r>
            <a:r>
              <a:rPr lang="zh-CN" altLang="en-US" sz="3200">
                <a:latin typeface="微软雅黑" panose="020B0503020204020204" charset="-122"/>
                <a:cs typeface="微软雅黑" panose="020B0503020204020204" charset="-122"/>
                <a:sym typeface="Arial" panose="020B0604020202020204" pitchFamily="34" charset="0"/>
              </a:rPr>
              <a:t>的</a:t>
            </a:r>
            <a:r>
              <a:rPr lang="zh-CN" altLang="en-US" sz="3200">
                <a:latin typeface="微软雅黑" panose="020B0503020204020204" charset="-122"/>
                <a:cs typeface="微软雅黑" panose="020B0503020204020204" charset="-122"/>
                <a:sym typeface="Arial" panose="020B0604020202020204" pitchFamily="34" charset="0"/>
              </a:rPr>
              <a:t>设计</a:t>
            </a:r>
            <a:endParaRPr lang="zh-CN" altLang="en-US" sz="3200">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5"/>
            </p:custDataLst>
          </p:nvPr>
        </p:nvSpPr>
        <p:spPr>
          <a:xfrm rot="1927188">
            <a:off x="-98425" y="227013"/>
            <a:ext cx="723900"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sp>
        <p:nvSpPr>
          <p:cNvPr id="12" name="等腰三角形 11"/>
          <p:cNvSpPr/>
          <p:nvPr>
            <p:custDataLst>
              <p:tags r:id="rId6"/>
            </p:custDataLst>
          </p:nvPr>
        </p:nvSpPr>
        <p:spPr>
          <a:xfrm rot="5400000">
            <a:off x="-48419" y="404019"/>
            <a:ext cx="738188" cy="635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eaLnBrk="1" fontAlgn="auto" hangingPunct="1">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pic>
        <p:nvPicPr>
          <p:cNvPr id="4" name="图片 3"/>
          <p:cNvPicPr>
            <a:picLocks noChangeAspect="1"/>
          </p:cNvPicPr>
          <p:nvPr>
            <p:custDataLst>
              <p:tags r:id="rId7"/>
            </p:custDataLst>
          </p:nvPr>
        </p:nvPicPr>
        <p:blipFill>
          <a:blip r:embed="rId8"/>
          <a:stretch>
            <a:fillRect/>
          </a:stretch>
        </p:blipFill>
        <p:spPr>
          <a:xfrm>
            <a:off x="2120900" y="3647440"/>
            <a:ext cx="4704715" cy="1753870"/>
          </a:xfrm>
          <a:prstGeom prst="rect">
            <a:avLst/>
          </a:prstGeom>
        </p:spPr>
      </p:pic>
    </p:spTree>
    <p:custDataLst>
      <p:tags r:id="rId9"/>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5"/>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5"/>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1.xml><?xml version="1.0" encoding="utf-8"?>
<p:tagLst xmlns:p="http://schemas.openxmlformats.org/presentationml/2006/main">
  <p:tag name="KSO_WM_COMBINE_RELATE_SLIDE_ID" val="background20180947_1"/>
  <p:tag name="KSO_WM_TEMPLATE_THUMBS_INDEX" val="1、7、11、12"/>
  <p:tag name="KSO_WM_TEMPLATE_SUBCATEGORY" val="0"/>
  <p:tag name="KSO_WM_TAG_VERSION" val="1.0"/>
  <p:tag name="KSO_WM_BEAUTIFY_FLAG" val="#wm#"/>
  <p:tag name="KSO_WM_TEMPLATE_CATEGORY" val="custom"/>
  <p:tag name="KSO_WM_TEMPLATE_INDEX" val="20196575"/>
</p:tagLst>
</file>

<file path=ppt/tags/tag152.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196575_3*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153.xml><?xml version="1.0" encoding="utf-8"?>
<p:tagLst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ID" val="custom20196575_3*b*1"/>
  <p:tag name="KSO_WM_TEMPLATE_CATEGORY" val="custom"/>
  <p:tag name="KSO_WM_TEMPLATE_INDEX" val="20196575"/>
  <p:tag name="KSO_WM_UNIT_LAYERLEVEL" val="1"/>
  <p:tag name="KSO_WM_TAG_VERSION" val="1.0"/>
  <p:tag name="KSO_WM_BEAUTIFY_FLAG" val="#wm#"/>
  <p:tag name="KSO_WM_UNIT_PRESET_TEXT" val="单击此处添加文本具体内容"/>
</p:tagLst>
</file>

<file path=ppt/tags/tag154.xml><?xml version="1.0" encoding="utf-8"?>
<p:tagLst xmlns:p="http://schemas.openxmlformats.org/presentationml/2006/main">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196575_3*e*1"/>
  <p:tag name="KSO_WM_TEMPLATE_CATEGORY" val="custom"/>
  <p:tag name="KSO_WM_TEMPLATE_INDEX" val="20196575"/>
  <p:tag name="KSO_WM_UNIT_LAYERLEVEL" val="1"/>
  <p:tag name="KSO_WM_TAG_VERSION" val="1.0"/>
  <p:tag name="KSO_WM_BEAUTIFY_FLAG" val="#wm#"/>
  <p:tag name="KSO_WM_UNIT_PRESET_TEXT" val="01"/>
</p:tagLst>
</file>

<file path=ppt/tags/tag155.xml><?xml version="1.0" encoding="utf-8"?>
<p:tagLst xmlns:p="http://schemas.openxmlformats.org/presentationml/2006/main">
  <p:tag name="KSO_WM_SLIDE_ID" val="custom20196575_3"/>
  <p:tag name="KSO_WM_TEMPLATE_SUBCATEGORY" val="0"/>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96575"/>
  <p:tag name="KSO_WM_SLIDE_LAYOUT" val="a_b_e"/>
  <p:tag name="KSO_WM_SLIDE_LAYOUT_CNT" val="1_1_1"/>
</p:tagLst>
</file>

<file path=ppt/tags/tag156.xml><?xml version="1.0" encoding="utf-8"?>
<p:tagLst xmlns:p="http://schemas.openxmlformats.org/presentationml/2006/main">
  <p:tag name="KSO_WM_UNIT_LINE_FORE_SCHEMECOLOR_INDEX" val="5"/>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2"/>
  <p:tag name="KSO_WM_UNIT_TYPE" val="l_i"/>
  <p:tag name="KSO_WM_UNIT_INDEX" val="1_1"/>
  <p:tag name="KSO_WM_UNIT_ID" val="custom20196575_6*l_i*1_1"/>
  <p:tag name="KSO_WM_TEMPLATE_CATEGORY" val="custom"/>
  <p:tag name="KSO_WM_TEMPLATE_INDEX" val="20196575"/>
  <p:tag name="KSO_WM_UNIT_LAYERLEVEL" val="1_1"/>
  <p:tag name="KSO_WM_TAG_VERSION" val="1.0"/>
  <p:tag name="KSO_WM_BEAUTIFY_FLAG" val="#wm#"/>
</p:tagLst>
</file>

<file path=ppt/tags/tag157.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196575_6*l_h_i*1_1_1"/>
  <p:tag name="KSO_WM_TEMPLATE_CATEGORY" val="custom"/>
  <p:tag name="KSO_WM_TEMPLATE_INDEX" val="20196575"/>
  <p:tag name="KSO_WM_UNIT_LAYERLEVEL" val="1_1_1"/>
  <p:tag name="KSO_WM_TAG_VERSION" val="1.0"/>
  <p:tag name="KSO_WM_BEAUTIFY_FLAG" val="#wm#"/>
</p:tagLst>
</file>

<file path=ppt/tags/tag158.xml><?xml version="1.0" encoding="utf-8"?>
<p:tagLst xmlns:p="http://schemas.openxmlformats.org/presentationml/2006/main">
  <p:tag name="KSO_WM_UNIT_RELATE_UNITID" val="diagram20168940_6*l_h_f*1_1_1"/>
  <p:tag name="KSO_WM_UNIT_TEXT_FILL_FORE_SCHEMECOLOR_INDEX" val="14"/>
  <p:tag name="KSO_WM_UNIT_TEXT_FILL_TYPE" val="1"/>
  <p:tag name="KSO_WM_UNIT_USESOURCEFORMAT_APPLY" val="1"/>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196575_6*l_h_a*1_1_1"/>
  <p:tag name="KSO_WM_TEMPLATE_CATEGORY" val="custom"/>
  <p:tag name="KSO_WM_TEMPLATE_INDEX" val="20196575"/>
  <p:tag name="KSO_WM_UNIT_LAYERLEVEL" val="1_1_1"/>
  <p:tag name="KSO_WM_TAG_VERSION" val="1.0"/>
  <p:tag name="KSO_WM_BEAUTIFY_FLAG" val="#wm#"/>
  <p:tag name="KSO_WM_UNIT_PRESET_TEXT" val="添加标题"/>
</p:tagLst>
</file>

<file path=ppt/tags/tag159.xml><?xml version="1.0" encoding="utf-8"?>
<p:tagLst xmlns:p="http://schemas.openxmlformats.org/presentationml/2006/main">
  <p:tag name="KSO_WM_UNIT_FILL_FORE_SCHEMECOLOR_INDEX" val="6"/>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196575_6*l_h_i*1_2_1"/>
  <p:tag name="KSO_WM_TEMPLATE_CATEGORY" val="custom"/>
  <p:tag name="KSO_WM_TEMPLATE_INDEX" val="20196575"/>
  <p:tag name="KSO_WM_UNIT_LAYERLEVEL" val="1_1_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RELATE_UNITID" val="diagram20168940_6*l_h_f*1_2_1"/>
  <p:tag name="KSO_WM_UNIT_TEXT_FILL_FORE_SCHEMECOLOR_INDEX" val="14"/>
  <p:tag name="KSO_WM_UNIT_TEXT_FILL_TYPE" val="1"/>
  <p:tag name="KSO_WM_UNIT_USESOURCEFORMAT_APPLY" val="1"/>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196575_6*l_h_a*1_2_1"/>
  <p:tag name="KSO_WM_TEMPLATE_CATEGORY" val="custom"/>
  <p:tag name="KSO_WM_TEMPLATE_INDEX" val="20196575"/>
  <p:tag name="KSO_WM_UNIT_LAYERLEVEL" val="1_1_1"/>
  <p:tag name="KSO_WM_TAG_VERSION" val="1.0"/>
  <p:tag name="KSO_WM_BEAUTIFY_FLAG" val="#wm#"/>
  <p:tag name="KSO_WM_UNIT_PRESET_TEXT" val="添加标题"/>
</p:tagLst>
</file>

<file path=ppt/tags/tag161.xml><?xml version="1.0" encoding="utf-8"?>
<p:tagLst xmlns:p="http://schemas.openxmlformats.org/presentationml/2006/main">
  <p:tag name="KSO_WM_UNIT_RELATE_UNITID" val="diagram20168940_6*l_h_f*1_3_1"/>
  <p:tag name="KSO_WM_UNIT_TEXT_FILL_FORE_SCHEMECOLOR_INDEX" val="14"/>
  <p:tag name="KSO_WM_UNIT_TEXT_FILL_TYPE" val="1"/>
  <p:tag name="KSO_WM_UNIT_USESOURCEFORMAT_APPLY" val="1"/>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2"/>
  <p:tag name="KSO_WM_UNIT_TYPE" val="l_h_a"/>
  <p:tag name="KSO_WM_UNIT_INDEX" val="1_3_1"/>
  <p:tag name="KSO_WM_UNIT_ID" val="custom20196575_6*l_h_a*1_3_1"/>
  <p:tag name="KSO_WM_TEMPLATE_CATEGORY" val="custom"/>
  <p:tag name="KSO_WM_TEMPLATE_INDEX" val="20196575"/>
  <p:tag name="KSO_WM_UNIT_LAYERLEVEL" val="1_1_1"/>
  <p:tag name="KSO_WM_TAG_VERSION" val="1.0"/>
  <p:tag name="KSO_WM_BEAUTIFY_FLAG" val="#wm#"/>
  <p:tag name="KSO_WM_UNIT_PRESET_TEXT" val="添加标题"/>
</p:tagLst>
</file>

<file path=ppt/tags/tag162.xml><?xml version="1.0" encoding="utf-8"?>
<p:tagLst xmlns:p="http://schemas.openxmlformats.org/presentationml/2006/main">
  <p:tag name="KSO_WM_UNIT_RELATE_UNITID" val="diagram20168940_6*l_h_f*1_4_1"/>
  <p:tag name="KSO_WM_UNIT_TEXT_FILL_FORE_SCHEMECOLOR_INDEX" val="14"/>
  <p:tag name="KSO_WM_UNIT_TEXT_FILL_TYPE" val="1"/>
  <p:tag name="KSO_WM_UNIT_USESOURCEFORMAT_APPLY" val="1"/>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2"/>
  <p:tag name="KSO_WM_UNIT_TYPE" val="l_h_a"/>
  <p:tag name="KSO_WM_UNIT_INDEX" val="1_4_1"/>
  <p:tag name="KSO_WM_UNIT_ID" val="custom20196575_6*l_h_a*1_4_1"/>
  <p:tag name="KSO_WM_TEMPLATE_CATEGORY" val="custom"/>
  <p:tag name="KSO_WM_TEMPLATE_INDEX" val="20196575"/>
  <p:tag name="KSO_WM_UNIT_LAYERLEVEL" val="1_1_1"/>
  <p:tag name="KSO_WM_TAG_VERSION" val="1.0"/>
  <p:tag name="KSO_WM_BEAUTIFY_FLAG" val="#wm#"/>
  <p:tag name="KSO_WM_UNIT_PRESET_TEXT" val="添加标题"/>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196575_6*i*5"/>
  <p:tag name="KSO_WM_TEMPLATE_CATEGORY" val="custom"/>
  <p:tag name="KSO_WM_TEMPLATE_INDEX" val="20196575"/>
  <p:tag name="KSO_WM_UNIT_LAYERLEVEL" val="1"/>
  <p:tag name="KSO_WM_TAG_VERSION" val="1.0"/>
  <p:tag name="KSO_WM_BEAUTIFY_FLAG" val="#wm#"/>
  <p:tag name="KSO_WM_UNIT_FILL_FORE_SCHEMECOLOR_INDEX" val="5"/>
  <p:tag name="KSO_WM_UNIT_FILL_TYPE" val="1"/>
  <p:tag name="KSO_WM_UNIT_USESOURCEFORMAT_APPLY"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6"/>
  <p:tag name="KSO_WM_UNIT_ID" val="custom20196575_6*i*6"/>
  <p:tag name="KSO_WM_TEMPLATE_CATEGORY" val="custom"/>
  <p:tag name="KSO_WM_TEMPLATE_INDEX" val="20196575"/>
  <p:tag name="KSO_WM_UNIT_LAYERLEVEL" val="1"/>
  <p:tag name="KSO_WM_TAG_VERSION" val="1.0"/>
  <p:tag name="KSO_WM_BEAUTIFY_FLAG" val="#wm#"/>
  <p:tag name="KSO_WM_UNIT_FILL_FORE_SCHEMECOLOR_INDEX" val="5"/>
  <p:tag name="KSO_WM_UNIT_FILL_TYPE" val="1"/>
  <p:tag name="KSO_WM_UNIT_USESOURCEFORMAT_APPLY" val="1"/>
</p:tagLst>
</file>

<file path=ppt/tags/tag165.xml><?xml version="1.0" encoding="utf-8"?>
<p:tagLst xmlns:p="http://schemas.openxmlformats.org/presentationml/2006/main">
  <p:tag name="KSO_WM_UNIT_ISCONTENTSTITLE" val="0"/>
  <p:tag name="KSO_WM_UNIT_NOCLEAR" val="0"/>
  <p:tag name="KSO_WM_UNIT_VALUE" val="14"/>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196575_6*a*1"/>
  <p:tag name="KSO_WM_TEMPLATE_CATEGORY" val="custom"/>
  <p:tag name="KSO_WM_TEMPLATE_INDEX" val="20196575"/>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66.xml><?xml version="1.0" encoding="utf-8"?>
<p:tagLst xmlns:p="http://schemas.openxmlformats.org/presentationml/2006/main">
  <p:tag name="KSO_WM_UNIT_TABLE_BEAUTIFY" val="smartTable{b0c98843-03df-4a14-b36a-aa40cde60c95}"/>
</p:tagLst>
</file>

<file path=ppt/tags/tag167.xml><?xml version="1.0" encoding="utf-8"?>
<p:tagLst xmlns:p="http://schemas.openxmlformats.org/presentationml/2006/main">
  <p:tag name="KSO_WM_UNIT_TABLE_BEAUTIFY" val="smartTable{53179bd4-6821-4bde-acbb-03581d047683}"/>
</p:tagLst>
</file>

<file path=ppt/tags/tag168.xml><?xml version="1.0" encoding="utf-8"?>
<p:tagLst xmlns:p="http://schemas.openxmlformats.org/presentationml/2006/main">
  <p:tag name="KSO_WM_SLIDE_ID" val="custom20196575_6"/>
  <p:tag name="KSO_WM_TEMPLATE_SUBCATEGORY" val="0"/>
  <p:tag name="KSO_WM_SLIDE_TYPE" val="text"/>
  <p:tag name="KSO_WM_SLIDE_SUBTYPE" val="diag"/>
  <p:tag name="KSO_WM_SLIDE_ITEM_CNT" val="4"/>
  <p:tag name="KSO_WM_SLIDE_INDEX" val="6"/>
  <p:tag name="KSO_WM_SLIDE_SIZE" val="675*311"/>
  <p:tag name="KSO_WM_SLIDE_POSITION" val="148.5*120.5"/>
  <p:tag name="KSO_WM_DIAGRAM_GROUP_CODE" val="l1-2"/>
  <p:tag name="KSO_WM_SLIDE_DIAGTYPE" val="l"/>
  <p:tag name="KSO_WM_TAG_VERSION" val="1.0"/>
  <p:tag name="KSO_WM_BEAUTIFY_FLAG" val="#wm#"/>
  <p:tag name="KSO_WM_TEMPLATE_CATEGORY" val="custom"/>
  <p:tag name="KSO_WM_TEMPLATE_INDEX" val="20196575"/>
  <p:tag name="KSO_WM_SLIDE_LAYOUT" val="a_l"/>
  <p:tag name="KSO_WM_SLIDE_LAYOUT_CNT" val="1_1"/>
</p:tagLst>
</file>

<file path=ppt/tags/tag169.xml><?xml version="1.0" encoding="utf-8"?>
<p:tagLst xmlns:p="http://schemas.openxmlformats.org/presentationml/2006/main">
  <p:tag name="KSO_WM_UNIT_LINE_FORE_SCHEMECOLOR_INDEX" val="5"/>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2"/>
  <p:tag name="KSO_WM_UNIT_TYPE" val="l_i"/>
  <p:tag name="KSO_WM_UNIT_INDEX" val="1_1"/>
  <p:tag name="KSO_WM_UNIT_ID" val="custom20196575_6*l_i*1_1"/>
  <p:tag name="KSO_WM_TEMPLATE_CATEGORY" val="custom"/>
  <p:tag name="KSO_WM_TEMPLATE_INDEX" val="20196575"/>
  <p:tag name="KSO_WM_UNIT_LAYERLEVEL" val="1_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196575_6*l_h_i*1_1_1"/>
  <p:tag name="KSO_WM_TEMPLATE_CATEGORY" val="custom"/>
  <p:tag name="KSO_WM_TEMPLATE_INDEX" val="20196575"/>
  <p:tag name="KSO_WM_UNIT_LAYERLEVEL" val="1_1_1"/>
  <p:tag name="KSO_WM_TAG_VERSION" val="1.0"/>
  <p:tag name="KSO_WM_BEAUTIFY_FLAG" val="#wm#"/>
</p:tagLst>
</file>

<file path=ppt/tags/tag171.xml><?xml version="1.0" encoding="utf-8"?>
<p:tagLst xmlns:p="http://schemas.openxmlformats.org/presentationml/2006/main">
  <p:tag name="KSO_WM_UNIT_RELATE_UNITID" val="diagram20168940_6*l_h_f*1_1_1"/>
  <p:tag name="KSO_WM_UNIT_TEXT_FILL_FORE_SCHEMECOLOR_INDEX" val="14"/>
  <p:tag name="KSO_WM_UNIT_TEXT_FILL_TYPE" val="1"/>
  <p:tag name="KSO_WM_UNIT_USESOURCEFORMAT_APPLY" val="1"/>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196575_6*l_h_a*1_1_1"/>
  <p:tag name="KSO_WM_TEMPLATE_CATEGORY" val="custom"/>
  <p:tag name="KSO_WM_TEMPLATE_INDEX" val="20196575"/>
  <p:tag name="KSO_WM_UNIT_LAYERLEVEL" val="1_1_1"/>
  <p:tag name="KSO_WM_TAG_VERSION" val="1.0"/>
  <p:tag name="KSO_WM_BEAUTIFY_FLAG" val="#wm#"/>
  <p:tag name="KSO_WM_UNIT_PRESET_TEXT" val="添加标题"/>
</p:tagLst>
</file>

<file path=ppt/tags/tag172.xml><?xml version="1.0" encoding="utf-8"?>
<p:tagLst xmlns:p="http://schemas.openxmlformats.org/presentationml/2006/main">
  <p:tag name="KSO_WM_UNIT_FILL_FORE_SCHEMECOLOR_INDEX" val="6"/>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196575_6*l_h_i*1_2_1"/>
  <p:tag name="KSO_WM_TEMPLATE_CATEGORY" val="custom"/>
  <p:tag name="KSO_WM_TEMPLATE_INDEX" val="20196575"/>
  <p:tag name="KSO_WM_UNIT_LAYERLEVEL" val="1_1_1"/>
  <p:tag name="KSO_WM_TAG_VERSION" val="1.0"/>
  <p:tag name="KSO_WM_BEAUTIFY_FLAG" val="#wm#"/>
</p:tagLst>
</file>

<file path=ppt/tags/tag173.xml><?xml version="1.0" encoding="utf-8"?>
<p:tagLst xmlns:p="http://schemas.openxmlformats.org/presentationml/2006/main">
  <p:tag name="KSO_WM_UNIT_RELATE_UNITID" val="diagram20168940_6*l_h_f*1_2_1"/>
  <p:tag name="KSO_WM_UNIT_TEXT_FILL_FORE_SCHEMECOLOR_INDEX" val="14"/>
  <p:tag name="KSO_WM_UNIT_TEXT_FILL_TYPE" val="1"/>
  <p:tag name="KSO_WM_UNIT_USESOURCEFORMAT_APPLY" val="1"/>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196575_6*l_h_a*1_2_1"/>
  <p:tag name="KSO_WM_TEMPLATE_CATEGORY" val="custom"/>
  <p:tag name="KSO_WM_TEMPLATE_INDEX" val="20196575"/>
  <p:tag name="KSO_WM_UNIT_LAYERLEVEL" val="1_1_1"/>
  <p:tag name="KSO_WM_TAG_VERSION" val="1.0"/>
  <p:tag name="KSO_WM_BEAUTIFY_FLAG" val="#wm#"/>
  <p:tag name="KSO_WM_UNIT_PRESET_TEXT" val="添加标题"/>
</p:tagLst>
</file>

<file path=ppt/tags/tag174.xml><?xml version="1.0" encoding="utf-8"?>
<p:tagLst xmlns:p="http://schemas.openxmlformats.org/presentationml/2006/main">
  <p:tag name="KSO_WM_UNIT_RELATE_UNITID" val="diagram20168940_6*l_h_f*1_4_1"/>
  <p:tag name="KSO_WM_UNIT_TEXT_FILL_FORE_SCHEMECOLOR_INDEX" val="14"/>
  <p:tag name="KSO_WM_UNIT_TEXT_FILL_TYPE" val="1"/>
  <p:tag name="KSO_WM_UNIT_USESOURCEFORMAT_APPLY" val="1"/>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2"/>
  <p:tag name="KSO_WM_UNIT_TYPE" val="l_h_a"/>
  <p:tag name="KSO_WM_UNIT_INDEX" val="1_4_1"/>
  <p:tag name="KSO_WM_UNIT_ID" val="custom20196575_6*l_h_a*1_4_1"/>
  <p:tag name="KSO_WM_TEMPLATE_CATEGORY" val="custom"/>
  <p:tag name="KSO_WM_TEMPLATE_INDEX" val="20196575"/>
  <p:tag name="KSO_WM_UNIT_LAYERLEVEL" val="1_1_1"/>
  <p:tag name="KSO_WM_TAG_VERSION" val="1.0"/>
  <p:tag name="KSO_WM_BEAUTIFY_FLAG" val="#wm#"/>
  <p:tag name="KSO_WM_UNIT_PRESET_TEXT" val="添加标题"/>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196575_6*i*5"/>
  <p:tag name="KSO_WM_TEMPLATE_CATEGORY" val="custom"/>
  <p:tag name="KSO_WM_TEMPLATE_INDEX" val="20196575"/>
  <p:tag name="KSO_WM_UNIT_LAYERLEVEL" val="1"/>
  <p:tag name="KSO_WM_TAG_VERSION" val="1.0"/>
  <p:tag name="KSO_WM_BEAUTIFY_FLAG" val="#wm#"/>
  <p:tag name="KSO_WM_UNIT_FILL_FORE_SCHEMECOLOR_INDEX" val="5"/>
  <p:tag name="KSO_WM_UNIT_FILL_TYPE" val="1"/>
  <p:tag name="KSO_WM_UNIT_USESOURCEFORMAT_APPLY"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6"/>
  <p:tag name="KSO_WM_UNIT_ID" val="custom20196575_6*i*6"/>
  <p:tag name="KSO_WM_TEMPLATE_CATEGORY" val="custom"/>
  <p:tag name="KSO_WM_TEMPLATE_INDEX" val="20196575"/>
  <p:tag name="KSO_WM_UNIT_LAYERLEVEL" val="1"/>
  <p:tag name="KSO_WM_TAG_VERSION" val="1.0"/>
  <p:tag name="KSO_WM_BEAUTIFY_FLAG" val="#wm#"/>
  <p:tag name="KSO_WM_UNIT_FILL_FORE_SCHEMECOLOR_INDEX" val="5"/>
  <p:tag name="KSO_WM_UNIT_FILL_TYPE" val="1"/>
  <p:tag name="KSO_WM_UNIT_USESOURCEFORMAT_APPLY" val="1"/>
</p:tagLst>
</file>

<file path=ppt/tags/tag177.xml><?xml version="1.0" encoding="utf-8"?>
<p:tagLst xmlns:p="http://schemas.openxmlformats.org/presentationml/2006/main">
  <p:tag name="KSO_WM_UNIT_ISCONTENTSTITLE" val="0"/>
  <p:tag name="KSO_WM_UNIT_NOCLEAR" val="0"/>
  <p:tag name="KSO_WM_UNIT_VALUE" val="14"/>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196575_6*a*1"/>
  <p:tag name="KSO_WM_TEMPLATE_CATEGORY" val="custom"/>
  <p:tag name="KSO_WM_TEMPLATE_INDEX" val="20196575"/>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78.xml><?xml version="1.0" encoding="utf-8"?>
<p:tagLst xmlns:p="http://schemas.openxmlformats.org/presentationml/2006/main">
  <p:tag name="KSO_WM_UNIT_TABLE_BEAUTIFY" val="smartTable{89581a3f-dd00-4c32-8e43-b286ca29cf00}"/>
</p:tagLst>
</file>

<file path=ppt/tags/tag179.xml><?xml version="1.0" encoding="utf-8"?>
<p:tagLst xmlns:p="http://schemas.openxmlformats.org/presentationml/2006/main">
  <p:tag name="KSO_WM_UNIT_TABLE_BEAUTIFY" val="smartTable{40d03f40-2789-4d53-a134-77368c0e9cc2}"/>
  <p:tag name="TABLE_ENDDRAG_ORIGIN_RECT" val="487*100"/>
  <p:tag name="TABLE_ENDDRAG_RECT" val="384*360*487*100"/>
</p:tagLst>
</file>

<file path=ppt/tags/tag18.xml><?xml version="1.0" encoding="utf-8"?>
<p:tagLst xmlns:p="http://schemas.openxmlformats.org/presentationml/2006/main">
  <p:tag name="KSO_WM_UNIT_HIGHLIGHT" val="0"/>
  <p:tag name="KSO_WM_UNIT_COMPATIBLE" val="0"/>
  <p:tag name="KSO_WM_UNIT_TYPE" val="i"/>
  <p:tag name="KSO_WM_UNIT_INDEX" val="1"/>
  <p:tag name="KSO_WM_UNIT_ID" val="_3*i*1"/>
  <p:tag name="KSO_WM_UNIT_LAYERLEVEL" val="1"/>
  <p:tag name="KSO_WM_TAG_VERSION" val="1.0"/>
  <p:tag name="KSO_WM_BEAUTIFY_FLAG" val="#wm#"/>
  <p:tag name="KSO_WM_UNIT_DIAGRAM_ISNUMVISUAL" val="0"/>
  <p:tag name="KSO_WM_UNIT_DIAGRAM_ISREFERUNIT" val="0"/>
</p:tagLst>
</file>

<file path=ppt/tags/tag180.xml><?xml version="1.0" encoding="utf-8"?>
<p:tagLst xmlns:p="http://schemas.openxmlformats.org/presentationml/2006/main">
  <p:tag name="KSO_WM_SLIDE_ID" val="custom20196575_6"/>
  <p:tag name="KSO_WM_TEMPLATE_SUBCATEGORY" val="0"/>
  <p:tag name="KSO_WM_SLIDE_TYPE" val="text"/>
  <p:tag name="KSO_WM_SLIDE_SUBTYPE" val="diag"/>
  <p:tag name="KSO_WM_SLIDE_ITEM_CNT" val="4"/>
  <p:tag name="KSO_WM_SLIDE_INDEX" val="6"/>
  <p:tag name="KSO_WM_SLIDE_SIZE" val="675*311"/>
  <p:tag name="KSO_WM_SLIDE_POSITION" val="148.5*120.5"/>
  <p:tag name="KSO_WM_DIAGRAM_GROUP_CODE" val="l1-2"/>
  <p:tag name="KSO_WM_SLIDE_DIAGTYPE" val="l"/>
  <p:tag name="KSO_WM_TAG_VERSION" val="1.0"/>
  <p:tag name="KSO_WM_BEAUTIFY_FLAG" val="#wm#"/>
  <p:tag name="KSO_WM_TEMPLATE_CATEGORY" val="custom"/>
  <p:tag name="KSO_WM_TEMPLATE_INDEX" val="20196575"/>
  <p:tag name="KSO_WM_SLIDE_LAYOUT" val="a_l"/>
  <p:tag name="KSO_WM_SLIDE_LAYOUT_CNT" val="1_1"/>
</p:tagLst>
</file>

<file path=ppt/tags/tag181.xml><?xml version="1.0" encoding="utf-8"?>
<p:tagLst xmlns:p="http://schemas.openxmlformats.org/presentationml/2006/main">
  <p:tag name="KSO_WM_UNIT_LINE_FORE_SCHEMECOLOR_INDEX" val="5"/>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2"/>
  <p:tag name="KSO_WM_UNIT_TYPE" val="l_i"/>
  <p:tag name="KSO_WM_UNIT_INDEX" val="1_1"/>
  <p:tag name="KSO_WM_UNIT_ID" val="custom20196575_6*l_i*1_1"/>
  <p:tag name="KSO_WM_TEMPLATE_CATEGORY" val="custom"/>
  <p:tag name="KSO_WM_TEMPLATE_INDEX" val="20196575"/>
  <p:tag name="KSO_WM_UNIT_LAYERLEVEL" val="1_1"/>
  <p:tag name="KSO_WM_TAG_VERSION" val="1.0"/>
  <p:tag name="KSO_WM_BEAUTIFY_FLAG" val="#wm#"/>
</p:tagLst>
</file>

<file path=ppt/tags/tag182.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196575_6*l_h_i*1_1_1"/>
  <p:tag name="KSO_WM_TEMPLATE_CATEGORY" val="custom"/>
  <p:tag name="KSO_WM_TEMPLATE_INDEX" val="20196575"/>
  <p:tag name="KSO_WM_UNIT_LAYERLEVEL" val="1_1_1"/>
  <p:tag name="KSO_WM_TAG_VERSION" val="1.0"/>
  <p:tag name="KSO_WM_BEAUTIFY_FLAG" val="#wm#"/>
</p:tagLst>
</file>

<file path=ppt/tags/tag183.xml><?xml version="1.0" encoding="utf-8"?>
<p:tagLst xmlns:p="http://schemas.openxmlformats.org/presentationml/2006/main">
  <p:tag name="KSO_WM_UNIT_RELATE_UNITID" val="diagram20168940_6*l_h_f*1_1_1"/>
  <p:tag name="KSO_WM_UNIT_TEXT_FILL_FORE_SCHEMECOLOR_INDEX" val="14"/>
  <p:tag name="KSO_WM_UNIT_TEXT_FILL_TYPE" val="1"/>
  <p:tag name="KSO_WM_UNIT_USESOURCEFORMAT_APPLY" val="1"/>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196575_6*l_h_a*1_1_1"/>
  <p:tag name="KSO_WM_TEMPLATE_CATEGORY" val="custom"/>
  <p:tag name="KSO_WM_TEMPLATE_INDEX" val="20196575"/>
  <p:tag name="KSO_WM_UNIT_LAYERLEVEL" val="1_1_1"/>
  <p:tag name="KSO_WM_TAG_VERSION" val="1.0"/>
  <p:tag name="KSO_WM_BEAUTIFY_FLAG" val="#wm#"/>
  <p:tag name="KSO_WM_UNIT_PRESET_TEXT" val="添加标题"/>
</p:tagLst>
</file>

<file path=ppt/tags/tag184.xml><?xml version="1.0" encoding="utf-8"?>
<p:tagLst xmlns:p="http://schemas.openxmlformats.org/presentationml/2006/main">
  <p:tag name="KSO_WM_UNIT_FILL_FORE_SCHEMECOLOR_INDEX" val="6"/>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196575_6*l_h_i*1_2_1"/>
  <p:tag name="KSO_WM_TEMPLATE_CATEGORY" val="custom"/>
  <p:tag name="KSO_WM_TEMPLATE_INDEX" val="20196575"/>
  <p:tag name="KSO_WM_UNIT_LAYERLEVEL" val="1_1_1"/>
  <p:tag name="KSO_WM_TAG_VERSION" val="1.0"/>
  <p:tag name="KSO_WM_BEAUTIFY_FLAG" val="#wm#"/>
</p:tagLst>
</file>

<file path=ppt/tags/tag185.xml><?xml version="1.0" encoding="utf-8"?>
<p:tagLst xmlns:p="http://schemas.openxmlformats.org/presentationml/2006/main">
  <p:tag name="KSO_WM_UNIT_RELATE_UNITID" val="diagram20168940_6*l_h_f*1_2_1"/>
  <p:tag name="KSO_WM_UNIT_TEXT_FILL_FORE_SCHEMECOLOR_INDEX" val="14"/>
  <p:tag name="KSO_WM_UNIT_TEXT_FILL_TYPE" val="1"/>
  <p:tag name="KSO_WM_UNIT_USESOURCEFORMAT_APPLY" val="1"/>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196575_6*l_h_a*1_2_1"/>
  <p:tag name="KSO_WM_TEMPLATE_CATEGORY" val="custom"/>
  <p:tag name="KSO_WM_TEMPLATE_INDEX" val="20196575"/>
  <p:tag name="KSO_WM_UNIT_LAYERLEVEL" val="1_1_1"/>
  <p:tag name="KSO_WM_TAG_VERSION" val="1.0"/>
  <p:tag name="KSO_WM_BEAUTIFY_FLAG" val="#wm#"/>
  <p:tag name="KSO_WM_UNIT_PRESET_TEXT" val="添加标题"/>
</p:tagLst>
</file>

<file path=ppt/tags/tag186.xml><?xml version="1.0" encoding="utf-8"?>
<p:tagLst xmlns:p="http://schemas.openxmlformats.org/presentationml/2006/main">
  <p:tag name="KSO_WM_UNIT_RELATE_UNITID" val="diagram20168940_6*l_h_f*1_4_1"/>
  <p:tag name="KSO_WM_UNIT_TEXT_FILL_FORE_SCHEMECOLOR_INDEX" val="14"/>
  <p:tag name="KSO_WM_UNIT_TEXT_FILL_TYPE" val="1"/>
  <p:tag name="KSO_WM_UNIT_USESOURCEFORMAT_APPLY" val="1"/>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2"/>
  <p:tag name="KSO_WM_UNIT_TYPE" val="l_h_a"/>
  <p:tag name="KSO_WM_UNIT_INDEX" val="1_4_1"/>
  <p:tag name="KSO_WM_UNIT_ID" val="custom20196575_6*l_h_a*1_4_1"/>
  <p:tag name="KSO_WM_TEMPLATE_CATEGORY" val="custom"/>
  <p:tag name="KSO_WM_TEMPLATE_INDEX" val="20196575"/>
  <p:tag name="KSO_WM_UNIT_LAYERLEVEL" val="1_1_1"/>
  <p:tag name="KSO_WM_TAG_VERSION" val="1.0"/>
  <p:tag name="KSO_WM_BEAUTIFY_FLAG" val="#wm#"/>
  <p:tag name="KSO_WM_UNIT_PRESET_TEXT" val="添加标题"/>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196575_6*i*5"/>
  <p:tag name="KSO_WM_TEMPLATE_CATEGORY" val="custom"/>
  <p:tag name="KSO_WM_TEMPLATE_INDEX" val="20196575"/>
  <p:tag name="KSO_WM_UNIT_LAYERLEVEL" val="1"/>
  <p:tag name="KSO_WM_TAG_VERSION" val="1.0"/>
  <p:tag name="KSO_WM_BEAUTIFY_FLAG" val="#wm#"/>
  <p:tag name="KSO_WM_UNIT_FILL_FORE_SCHEMECOLOR_INDEX" val="5"/>
  <p:tag name="KSO_WM_UNIT_FILL_TYPE" val="1"/>
  <p:tag name="KSO_WM_UNIT_USESOURCEFORMAT_APPLY"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6"/>
  <p:tag name="KSO_WM_UNIT_ID" val="custom20196575_6*i*6"/>
  <p:tag name="KSO_WM_TEMPLATE_CATEGORY" val="custom"/>
  <p:tag name="KSO_WM_TEMPLATE_INDEX" val="20196575"/>
  <p:tag name="KSO_WM_UNIT_LAYERLEVEL" val="1"/>
  <p:tag name="KSO_WM_TAG_VERSION" val="1.0"/>
  <p:tag name="KSO_WM_BEAUTIFY_FLAG" val="#wm#"/>
  <p:tag name="KSO_WM_UNIT_FILL_FORE_SCHEMECOLOR_INDEX" val="5"/>
  <p:tag name="KSO_WM_UNIT_FILL_TYPE" val="1"/>
  <p:tag name="KSO_WM_UNIT_USESOURCEFORMAT_APPLY" val="1"/>
</p:tagLst>
</file>

<file path=ppt/tags/tag189.xml><?xml version="1.0" encoding="utf-8"?>
<p:tagLst xmlns:p="http://schemas.openxmlformats.org/presentationml/2006/main">
  <p:tag name="KSO_WM_UNIT_ISCONTENTSTITLE" val="0"/>
  <p:tag name="KSO_WM_UNIT_NOCLEAR" val="0"/>
  <p:tag name="KSO_WM_UNIT_VALUE" val="14"/>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196575_6*a*1"/>
  <p:tag name="KSO_WM_TEMPLATE_CATEGORY" val="custom"/>
  <p:tag name="KSO_WM_TEMPLATE_INDEX" val="20196575"/>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TABLE_BEAUTIFY" val="smartTable{ed1b2be6-de52-44cb-8ff4-06974b491b34}"/>
</p:tagLst>
</file>

<file path=ppt/tags/tag191.xml><?xml version="1.0" encoding="utf-8"?>
<p:tagLst xmlns:p="http://schemas.openxmlformats.org/presentationml/2006/main">
  <p:tag name="KSO_WM_UNIT_TABLE_BEAUTIFY" val="smartTable{d4088719-b755-48ee-8a78-53795b919343}"/>
</p:tagLst>
</file>

<file path=ppt/tags/tag192.xml><?xml version="1.0" encoding="utf-8"?>
<p:tagLst xmlns:p="http://schemas.openxmlformats.org/presentationml/2006/main">
  <p:tag name="KSO_WM_SLIDE_ID" val="custom20196575_6"/>
  <p:tag name="KSO_WM_TEMPLATE_SUBCATEGORY" val="0"/>
  <p:tag name="KSO_WM_SLIDE_TYPE" val="text"/>
  <p:tag name="KSO_WM_SLIDE_SUBTYPE" val="diag"/>
  <p:tag name="KSO_WM_SLIDE_ITEM_CNT" val="4"/>
  <p:tag name="KSO_WM_SLIDE_INDEX" val="6"/>
  <p:tag name="KSO_WM_SLIDE_SIZE" val="675*311"/>
  <p:tag name="KSO_WM_SLIDE_POSITION" val="148.5*120.5"/>
  <p:tag name="KSO_WM_DIAGRAM_GROUP_CODE" val="l1-2"/>
  <p:tag name="KSO_WM_SLIDE_DIAGTYPE" val="l"/>
  <p:tag name="KSO_WM_TAG_VERSION" val="1.0"/>
  <p:tag name="KSO_WM_BEAUTIFY_FLAG" val="#wm#"/>
  <p:tag name="KSO_WM_TEMPLATE_CATEGORY" val="custom"/>
  <p:tag name="KSO_WM_TEMPLATE_INDEX" val="20196575"/>
  <p:tag name="KSO_WM_SLIDE_LAYOUT" val="a_l"/>
  <p:tag name="KSO_WM_SLIDE_LAYOUT_CNT" val="1_1"/>
</p:tagLst>
</file>

<file path=ppt/tags/tag193.xml><?xml version="1.0" encoding="utf-8"?>
<p:tagLst xmlns:p="http://schemas.openxmlformats.org/presentationml/2006/main">
  <p:tag name="KSO_WM_UNIT_LINE_FORE_SCHEMECOLOR_INDEX" val="5"/>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2"/>
  <p:tag name="KSO_WM_UNIT_TYPE" val="l_i"/>
  <p:tag name="KSO_WM_UNIT_INDEX" val="1_1"/>
  <p:tag name="KSO_WM_UNIT_ID" val="custom20196575_6*l_i*1_1"/>
  <p:tag name="KSO_WM_TEMPLATE_CATEGORY" val="custom"/>
  <p:tag name="KSO_WM_TEMPLATE_INDEX" val="20196575"/>
  <p:tag name="KSO_WM_UNIT_LAYERLEVEL" val="1_1"/>
  <p:tag name="KSO_WM_TAG_VERSION" val="1.0"/>
  <p:tag name="KSO_WM_BEAUTIFY_FLAG" val="#wm#"/>
</p:tagLst>
</file>

<file path=ppt/tags/tag194.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196575_6*l_h_i*1_1_1"/>
  <p:tag name="KSO_WM_TEMPLATE_CATEGORY" val="custom"/>
  <p:tag name="KSO_WM_TEMPLATE_INDEX" val="20196575"/>
  <p:tag name="KSO_WM_UNIT_LAYERLEVEL" val="1_1_1"/>
  <p:tag name="KSO_WM_TAG_VERSION" val="1.0"/>
  <p:tag name="KSO_WM_BEAUTIFY_FLAG" val="#wm#"/>
</p:tagLst>
</file>

<file path=ppt/tags/tag195.xml><?xml version="1.0" encoding="utf-8"?>
<p:tagLst xmlns:p="http://schemas.openxmlformats.org/presentationml/2006/main">
  <p:tag name="KSO_WM_UNIT_RELATE_UNITID" val="diagram20168940_6*l_h_f*1_1_1"/>
  <p:tag name="KSO_WM_UNIT_TEXT_FILL_FORE_SCHEMECOLOR_INDEX" val="14"/>
  <p:tag name="KSO_WM_UNIT_TEXT_FILL_TYPE" val="1"/>
  <p:tag name="KSO_WM_UNIT_USESOURCEFORMAT_APPLY" val="1"/>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196575_6*l_h_a*1_1_1"/>
  <p:tag name="KSO_WM_TEMPLATE_CATEGORY" val="custom"/>
  <p:tag name="KSO_WM_TEMPLATE_INDEX" val="20196575"/>
  <p:tag name="KSO_WM_UNIT_LAYERLEVEL" val="1_1_1"/>
  <p:tag name="KSO_WM_TAG_VERSION" val="1.0"/>
  <p:tag name="KSO_WM_BEAUTIFY_FLAG" val="#wm#"/>
  <p:tag name="KSO_WM_UNIT_PRESET_TEXT" val="添加标题"/>
</p:tagLst>
</file>

<file path=ppt/tags/tag196.xml><?xml version="1.0" encoding="utf-8"?>
<p:tagLst xmlns:p="http://schemas.openxmlformats.org/presentationml/2006/main">
  <p:tag name="KSO_WM_UNIT_RELATE_UNITID" val="diagram20168940_6*l_h_f*1_2_1"/>
  <p:tag name="KSO_WM_UNIT_TEXT_FILL_FORE_SCHEMECOLOR_INDEX" val="14"/>
  <p:tag name="KSO_WM_UNIT_TEXT_FILL_TYPE" val="1"/>
  <p:tag name="KSO_WM_UNIT_USESOURCEFORMAT_APPLY" val="1"/>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196575_6*l_h_a*1_2_1"/>
  <p:tag name="KSO_WM_TEMPLATE_CATEGORY" val="custom"/>
  <p:tag name="KSO_WM_TEMPLATE_INDEX" val="20196575"/>
  <p:tag name="KSO_WM_UNIT_LAYERLEVEL" val="1_1_1"/>
  <p:tag name="KSO_WM_TAG_VERSION" val="1.0"/>
  <p:tag name="KSO_WM_BEAUTIFY_FLAG" val="#wm#"/>
  <p:tag name="KSO_WM_UNIT_PRESET_TEXT" val="添加标题"/>
</p:tagLst>
</file>

<file path=ppt/tags/tag197.xml><?xml version="1.0" encoding="utf-8"?>
<p:tagLst xmlns:p="http://schemas.openxmlformats.org/presentationml/2006/main">
  <p:tag name="KSO_WM_UNIT_RELATE_UNITID" val="diagram20168940_6*l_h_f*1_4_1"/>
  <p:tag name="KSO_WM_UNIT_TEXT_FILL_FORE_SCHEMECOLOR_INDEX" val="14"/>
  <p:tag name="KSO_WM_UNIT_TEXT_FILL_TYPE" val="1"/>
  <p:tag name="KSO_WM_UNIT_USESOURCEFORMAT_APPLY" val="1"/>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2"/>
  <p:tag name="KSO_WM_UNIT_TYPE" val="l_h_a"/>
  <p:tag name="KSO_WM_UNIT_INDEX" val="1_4_1"/>
  <p:tag name="KSO_WM_UNIT_ID" val="custom20196575_6*l_h_a*1_4_1"/>
  <p:tag name="KSO_WM_TEMPLATE_CATEGORY" val="custom"/>
  <p:tag name="KSO_WM_TEMPLATE_INDEX" val="20196575"/>
  <p:tag name="KSO_WM_UNIT_LAYERLEVEL" val="1_1_1"/>
  <p:tag name="KSO_WM_TAG_VERSION" val="1.0"/>
  <p:tag name="KSO_WM_BEAUTIFY_FLAG" val="#wm#"/>
  <p:tag name="KSO_WM_UNIT_PRESET_TEXT" val="添加标题"/>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196575_6*i*5"/>
  <p:tag name="KSO_WM_TEMPLATE_CATEGORY" val="custom"/>
  <p:tag name="KSO_WM_TEMPLATE_INDEX" val="20196575"/>
  <p:tag name="KSO_WM_UNIT_LAYERLEVEL" val="1"/>
  <p:tag name="KSO_WM_TAG_VERSION" val="1.0"/>
  <p:tag name="KSO_WM_BEAUTIFY_FLAG" val="#wm#"/>
  <p:tag name="KSO_WM_UNIT_FILL_FORE_SCHEMECOLOR_INDEX" val="5"/>
  <p:tag name="KSO_WM_UNIT_FILL_TYPE" val="1"/>
  <p:tag name="KSO_WM_UNIT_USESOURCEFORMAT_APPLY"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6"/>
  <p:tag name="KSO_WM_UNIT_ID" val="custom20196575_6*i*6"/>
  <p:tag name="KSO_WM_TEMPLATE_CATEGORY" val="custom"/>
  <p:tag name="KSO_WM_TEMPLATE_INDEX" val="20196575"/>
  <p:tag name="KSO_WM_UNIT_LAYERLEVEL" val="1"/>
  <p:tag name="KSO_WM_TAG_VERSION" val="1.0"/>
  <p:tag name="KSO_WM_BEAUTIFY_FLAG" val="#wm#"/>
  <p:tag name="KSO_WM_UNIT_FILL_FORE_SCHEMECOLOR_INDEX" val="5"/>
  <p:tag name="KSO_WM_UNI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ID" val="_1*i*2"/>
  <p:tag name="KSO_WM_UNIT_LAYERLEVEL" val="1"/>
  <p:tag name="KSO_WM_TAG_VERSION" val="1.0"/>
  <p:tag name="KSO_WM_BEAUTIFY_FLAG" val="#wm#"/>
  <p:tag name="KSO_WM_UNIT_TYPE" val="i"/>
  <p:tag name="KSO_WM_UNIT_INDEX" val="2"/>
  <p:tag name="KSO_WM_UNIT_DIAGRAM_ISNUMVISUAL" val="0"/>
  <p:tag name="KSO_WM_UNIT_DIAGRAM_ISREFERUNIT" val="0"/>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ISCONTENTSTITLE" val="0"/>
  <p:tag name="KSO_WM_UNIT_NOCLEAR" val="0"/>
  <p:tag name="KSO_WM_UNIT_VALUE" val="14"/>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196575_6*a*1"/>
  <p:tag name="KSO_WM_TEMPLATE_CATEGORY" val="custom"/>
  <p:tag name="KSO_WM_TEMPLATE_INDEX" val="20196575"/>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201.xml><?xml version="1.0" encoding="utf-8"?>
<p:tagLst xmlns:p="http://schemas.openxmlformats.org/presentationml/2006/main">
  <p:tag name="KSO_WM_UNIT_TABLE_BEAUTIFY" val="smartTable{d5ae7e60-582d-4da8-8ff2-a945d4de2685}"/>
</p:tagLst>
</file>

<file path=ppt/tags/tag202.xml><?xml version="1.0" encoding="utf-8"?>
<p:tagLst xmlns:p="http://schemas.openxmlformats.org/presentationml/2006/main">
  <p:tag name="KSO_WM_SLIDE_ID" val="custom20196575_6"/>
  <p:tag name="KSO_WM_TEMPLATE_SUBCATEGORY" val="0"/>
  <p:tag name="KSO_WM_SLIDE_TYPE" val="text"/>
  <p:tag name="KSO_WM_SLIDE_SUBTYPE" val="diag"/>
  <p:tag name="KSO_WM_SLIDE_ITEM_CNT" val="4"/>
  <p:tag name="KSO_WM_SLIDE_INDEX" val="6"/>
  <p:tag name="KSO_WM_SLIDE_SIZE" val="675*311"/>
  <p:tag name="KSO_WM_SLIDE_POSITION" val="148.5*120.5"/>
  <p:tag name="KSO_WM_DIAGRAM_GROUP_CODE" val="l1-2"/>
  <p:tag name="KSO_WM_SLIDE_DIAGTYPE" val="l"/>
  <p:tag name="KSO_WM_TAG_VERSION" val="1.0"/>
  <p:tag name="KSO_WM_BEAUTIFY_FLAG" val="#wm#"/>
  <p:tag name="KSO_WM_TEMPLATE_CATEGORY" val="custom"/>
  <p:tag name="KSO_WM_TEMPLATE_INDEX" val="20196575"/>
  <p:tag name="KSO_WM_SLIDE_LAYOUT" val="a_l"/>
  <p:tag name="KSO_WM_SLIDE_LAYOUT_CNT" val="1_1"/>
</p:tagLst>
</file>

<file path=ppt/tags/tag203.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196575_3*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204.xml><?xml version="1.0" encoding="utf-8"?>
<p:tagLst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ID" val="custom20196575_3*b*1"/>
  <p:tag name="KSO_WM_TEMPLATE_CATEGORY" val="custom"/>
  <p:tag name="KSO_WM_TEMPLATE_INDEX" val="20196575"/>
  <p:tag name="KSO_WM_UNIT_LAYERLEVEL" val="1"/>
  <p:tag name="KSO_WM_TAG_VERSION" val="1.0"/>
  <p:tag name="KSO_WM_BEAUTIFY_FLAG" val="#wm#"/>
  <p:tag name="KSO_WM_UNIT_PRESET_TEXT" val="单击此处添加文本具体内容"/>
</p:tagLst>
</file>

<file path=ppt/tags/tag205.xml><?xml version="1.0" encoding="utf-8"?>
<p:tagLst xmlns:p="http://schemas.openxmlformats.org/presentationml/2006/main">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196575_3*e*1"/>
  <p:tag name="KSO_WM_TEMPLATE_CATEGORY" val="custom"/>
  <p:tag name="KSO_WM_TEMPLATE_INDEX" val="20196575"/>
  <p:tag name="KSO_WM_UNIT_LAYERLEVEL" val="1"/>
  <p:tag name="KSO_WM_TAG_VERSION" val="1.0"/>
  <p:tag name="KSO_WM_BEAUTIFY_FLAG" val="#wm#"/>
  <p:tag name="KSO_WM_UNIT_PRESET_TEXT" val="01"/>
</p:tagLst>
</file>

<file path=ppt/tags/tag206.xml><?xml version="1.0" encoding="utf-8"?>
<p:tagLst xmlns:p="http://schemas.openxmlformats.org/presentationml/2006/main">
  <p:tag name="KSO_WM_SLIDE_ID" val="custom20196575_3"/>
  <p:tag name="KSO_WM_TEMPLATE_SUBCATEGORY" val="0"/>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96575"/>
  <p:tag name="KSO_WM_SLIDE_LAYOUT" val="a_b_e"/>
  <p:tag name="KSO_WM_SLIDE_LAYOUT_CNT" val="1_1_1"/>
</p:tagLst>
</file>

<file path=ppt/tags/tag207.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208.xml><?xml version="1.0" encoding="utf-8"?>
<p:tagLst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09.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213.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214.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215.xml><?xml version="1.0" encoding="utf-8"?>
<p:tagLst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16.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17.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222.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223.xml><?xml version="1.0" encoding="utf-8"?>
<p:tagLst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24.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25.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231.xml><?xml version="1.0" encoding="utf-8"?>
<p:tagLst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32.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33.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238.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239.xml><?xml version="1.0" encoding="utf-8"?>
<p:tagLst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41.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246.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247.xml><?xml version="1.0" encoding="utf-8"?>
<p:tagLst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48.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49.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254.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255.xml><?xml version="1.0" encoding="utf-8"?>
<p:tagLst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56.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57.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262.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263.xml><?xml version="1.0" encoding="utf-8"?>
<p:tagLst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64.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65.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271.xml><?xml version="1.0" encoding="utf-8"?>
<p:tagLst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72.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73.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278.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279.xml><?xml version="1.0" encoding="utf-8"?>
<p:tagLst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81.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287.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288.xml><?xml version="1.0" encoding="utf-8"?>
<p:tagLst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89.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295.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296.xml><?xml version="1.0" encoding="utf-8"?>
<p:tagLst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97.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298.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ID" val="_1*i*3"/>
  <p:tag name="KSO_WM_UNIT_LAYERLEVEL" val="1"/>
  <p:tag name="KSO_WM_TAG_VERSION" val="1.0"/>
  <p:tag name="KSO_WM_BEAUTIFY_FLAG" val="#wm#"/>
  <p:tag name="KSO_WM_UNIT_TYPE" val="i"/>
  <p:tag name="KSO_WM_UNIT_INDEX" val="3"/>
  <p:tag name="KSO_WM_UNIT_DIAGRAM_ISNUMVISUAL" val="0"/>
  <p:tag name="KSO_WM_UNIT_DIAGRAM_ISREFERUNIT" val="0"/>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304.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305.xml><?xml version="1.0" encoding="utf-8"?>
<p:tagLst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306.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307.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312.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313.xml><?xml version="1.0" encoding="utf-8"?>
<p:tagLst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314.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315.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321.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322.xml><?xml version="1.0" encoding="utf-8"?>
<p:tagLst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323.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324.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329.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331.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332.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337.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338.xml><?xml version="1.0" encoding="utf-8"?>
<p:tagLst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339.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345.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346.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349.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352.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353.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356.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361.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362.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369.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373.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378.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379.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387.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388.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391.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395.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396.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ID" val="_1*i*4"/>
  <p:tag name="KSO_WM_UNIT_LAYERLEVEL" val="1"/>
  <p:tag name="KSO_WM_TAG_VERSION" val="1.0"/>
  <p:tag name="KSO_WM_BEAUTIFY_FLAG" val="#wm#"/>
  <p:tag name="KSO_WM_UNIT_TYPE" val="i"/>
  <p:tag name="KSO_WM_UNIT_INDEX" val="4"/>
  <p:tag name="KSO_WM_UNIT_DIAGRAM_ISNUMVISUAL" val="0"/>
  <p:tag name="KSO_WM_UNIT_DIAGRAM_ISREFERUNIT" val="0"/>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402.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403.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406.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411.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412.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0.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421.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424.xml><?xml version="1.0" encoding="utf-8"?>
<p:tagLst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428.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429.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436.xml><?xml version="1.0" encoding="utf-8"?>
<p:tagLst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437.xml><?xml version="1.0" encoding="utf-8"?>
<p:tagLst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438.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441.xml><?xml version="1.0" encoding="utf-8"?>
<p:tagLst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442.xml><?xml version="1.0" encoding="utf-8"?>
<p:tagLst xmlns:p="http://schemas.openxmlformats.org/presentationml/2006/main">
  <p:tag name="COMMONDATA" val="eyJoZGlkIjoiODBmY2IzNGY5MzcxN2Y3M2FkOWRkZjg0ZDJhNWFkZTMifQ=="/>
  <p:tag name="KSO_WPP_MARK_KEY" val="9f0f0327-0b65-40e3-8582-f61a3c2e54b3"/>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ID" val="_1*i*5"/>
  <p:tag name="KSO_WM_UNIT_LAYERLEVEL" val="1"/>
  <p:tag name="KSO_WM_TAG_VERSION" val="1.0"/>
  <p:tag name="KSO_WM_BEAUTIFY_FLAG" val="#wm#"/>
  <p:tag name="KSO_WM_UNIT_TYPE" val="i"/>
  <p:tag name="KSO_WM_UNIT_INDEX" val="5"/>
  <p:tag name="KSO_WM_UNIT_DIAGRAM_ISNUMVISUAL" val="0"/>
  <p:tag name="KSO_WM_UNIT_DIAGRAM_ISREFERUNIT" val="0"/>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ID" val="_11*i*2"/>
  <p:tag name="KSO_WM_UNIT_LAYERLEVEL" val="1"/>
  <p:tag name="KSO_WM_TAG_VERSION" val="1.0"/>
  <p:tag name="KSO_WM_BEAUTIFY_FLAG" val="#wm#"/>
  <p:tag name="KSO_WM_UNIT_TYPE" val="i"/>
  <p:tag name="KSO_WM_UNIT_INDEX" val="2"/>
  <p:tag name="KSO_WM_UNIT_DIAGRAM_ISNUMVISUAL" val="0"/>
  <p:tag name="KSO_WM_UNIT_DIAGRAM_ISREFERUNIT" val="0"/>
</p:tagLst>
</file>

<file path=ppt/tags/tag63.xml><?xml version="1.0" encoding="utf-8"?>
<p:tagLst xmlns:p="http://schemas.openxmlformats.org/presentationml/2006/main">
  <p:tag name="KSO_WM_UNIT_HIGHLIGHT" val="0"/>
  <p:tag name="KSO_WM_UNIT_COMPATIBLE" val="0"/>
  <p:tag name="KSO_WM_UNIT_ID" val="_11*i*3"/>
  <p:tag name="KSO_WM_UNIT_LAYERLEVEL" val="1"/>
  <p:tag name="KSO_WM_TAG_VERSION" val="1.0"/>
  <p:tag name="KSO_WM_BEAUTIFY_FLAG" val="#wm#"/>
  <p:tag name="KSO_WM_UNIT_TYPE" val="i"/>
  <p:tag name="KSO_WM_UNIT_INDEX" val="3"/>
  <p:tag name="KSO_WM_UNIT_DIAGRAM_ISNUMVISUAL" val="0"/>
  <p:tag name="KSO_WM_UNIT_DIAGRAM_ISREFERUNIT" val="0"/>
</p:tagLst>
</file>

<file path=ppt/tags/tag64.xml><?xml version="1.0" encoding="utf-8"?>
<p:tagLst xmlns:p="http://schemas.openxmlformats.org/presentationml/2006/main">
  <p:tag name="KSO_WM_UNIT_HIGHLIGHT" val="0"/>
  <p:tag name="KSO_WM_UNIT_COMPATIBLE" val="0"/>
  <p:tag name="KSO_WM_UNIT_ID" val="_11*i*4"/>
  <p:tag name="KSO_WM_UNIT_LAYERLEVEL" val="1"/>
  <p:tag name="KSO_WM_TAG_VERSION" val="1.0"/>
  <p:tag name="KSO_WM_BEAUTIFY_FLAG" val="#wm#"/>
  <p:tag name="KSO_WM_UNIT_TYPE" val="i"/>
  <p:tag name="KSO_WM_UNIT_INDEX" val="4"/>
  <p:tag name="KSO_WM_UNIT_DIAGRAM_ISNUMVISUAL" val="0"/>
  <p:tag name="KSO_WM_UNIT_DIAGRAM_ISREFERUNIT" val="0"/>
</p:tagLst>
</file>

<file path=ppt/tags/tag65.xml><?xml version="1.0" encoding="utf-8"?>
<p:tagLst xmlns:p="http://schemas.openxmlformats.org/presentationml/2006/main">
  <p:tag name="KSO_WM_UNIT_HIGHLIGHT" val="0"/>
  <p:tag name="KSO_WM_UNIT_COMPATIBLE" val="0"/>
  <p:tag name="KSO_WM_UNIT_ID" val="_11*i*5"/>
  <p:tag name="KSO_WM_UNIT_LAYERLEVEL" val="1"/>
  <p:tag name="KSO_WM_TAG_VERSION" val="1.0"/>
  <p:tag name="KSO_WM_BEAUTIFY_FLAG" val="#wm#"/>
  <p:tag name="KSO_WM_UNIT_TYPE" val="i"/>
  <p:tag name="KSO_WM_UNIT_INDEX" val="5"/>
  <p:tag name="KSO_WM_UNIT_DIAGRAM_ISNUMVISUAL" val="0"/>
  <p:tag name="KSO_WM_UNIT_DIAGRAM_ISREFERUNIT" val="0"/>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5"/>
</p:tagLst>
</file>

<file path=ppt/tags/tag72.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5"/>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TAG_VERSION" val="1.0"/>
  <p:tag name="KSO_WM_BEAUTIFY_FLAG" val="#wm#"/>
  <p:tag name="KSO_WM_COMBINE_RELATE_SLIDE_ID" val="background20180947_1"/>
  <p:tag name="KSO_WM_TEMPLATE_CATEGORY" val="custom"/>
  <p:tag name="KSO_WM_TEMPLATE_INDEX" val="20196575"/>
  <p:tag name="KSO_WM_TEMPLATE_SUBCATEGORY" val="0"/>
  <p:tag name="KSO_WM_TEMPLATE_THUMBS_INDEX"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2">
      <a:dk1>
        <a:srgbClr val="466424"/>
      </a:dk1>
      <a:lt1>
        <a:srgbClr val="FFFFFF"/>
      </a:lt1>
      <a:dk2>
        <a:srgbClr val="7A9858"/>
      </a:dk2>
      <a:lt2>
        <a:srgbClr val="FFFFFF"/>
      </a:lt2>
      <a:accent1>
        <a:srgbClr val="3B561D"/>
      </a:accent1>
      <a:accent2>
        <a:srgbClr val="98CC77"/>
      </a:accent2>
      <a:accent3>
        <a:srgbClr val="779989"/>
      </a:accent3>
      <a:accent4>
        <a:srgbClr val="354B1B"/>
      </a:accent4>
      <a:accent5>
        <a:srgbClr val="466424"/>
      </a:accent5>
      <a:accent6>
        <a:srgbClr val="BED7CB"/>
      </a:accent6>
      <a:hlink>
        <a:srgbClr val="98CC77"/>
      </a:hlink>
      <a:folHlink>
        <a:srgbClr val="AABBCB"/>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
      <a:dk1>
        <a:srgbClr val="466424"/>
      </a:dk1>
      <a:lt1>
        <a:srgbClr val="FFFFFF"/>
      </a:lt1>
      <a:dk2>
        <a:srgbClr val="7A9858"/>
      </a:dk2>
      <a:lt2>
        <a:srgbClr val="FFFFFF"/>
      </a:lt2>
      <a:accent1>
        <a:srgbClr val="3B561D"/>
      </a:accent1>
      <a:accent2>
        <a:srgbClr val="98CC77"/>
      </a:accent2>
      <a:accent3>
        <a:srgbClr val="779989"/>
      </a:accent3>
      <a:accent4>
        <a:srgbClr val="354B1B"/>
      </a:accent4>
      <a:accent5>
        <a:srgbClr val="466424"/>
      </a:accent5>
      <a:accent6>
        <a:srgbClr val="BED7CB"/>
      </a:accent6>
      <a:hlink>
        <a:srgbClr val="98CC77"/>
      </a:hlink>
      <a:folHlink>
        <a:srgbClr val="AABBCB"/>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6475</Words>
  <Application>WPS 演示</Application>
  <PresentationFormat>宽屏</PresentationFormat>
  <Paragraphs>751</Paragraphs>
  <Slides>36</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36</vt:i4>
      </vt:variant>
    </vt:vector>
  </HeadingPairs>
  <TitlesOfParts>
    <vt:vector size="44" baseType="lpstr">
      <vt:lpstr>Arial</vt:lpstr>
      <vt:lpstr>宋体</vt:lpstr>
      <vt:lpstr>Wingdings</vt:lpstr>
      <vt:lpstr>微软雅黑</vt:lpstr>
      <vt:lpstr>Calibri</vt:lpstr>
      <vt:lpstr>Arial Unicode MS</vt:lpstr>
      <vt:lpstr>Office 主题​​</vt:lpstr>
      <vt:lpstr>1_Office 主题​​</vt:lpstr>
      <vt:lpstr>流水线CPU</vt:lpstr>
      <vt:lpstr>指令集</vt:lpstr>
      <vt:lpstr>PowerPoint 演示文稿</vt:lpstr>
      <vt:lpstr>PowerPoint 演示文稿</vt:lpstr>
      <vt:lpstr>PowerPoint 演示文稿</vt:lpstr>
      <vt:lpstr>PowerPoint 演示文稿</vt:lpstr>
      <vt:lpstr>流水线CPU的设计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CxF</cp:lastModifiedBy>
  <cp:revision>18</cp:revision>
  <dcterms:created xsi:type="dcterms:W3CDTF">2023-08-26T02:01:00Z</dcterms:created>
  <dcterms:modified xsi:type="dcterms:W3CDTF">2023-09-05T14:09:40Z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676D78CF13F047DA8F0606419D8E0210_12</vt:lpwstr>
  </property>
  <property fmtid="{D5CDD505-2E9C-101B-9397-08002B2CF9AE}" pid="3" name="KSOProductBuildVer">
    <vt:lpwstr>2052-11.1.0.14309</vt:lpwstr>
  </property>
</Properties>
</file>