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27" r:id="rId2"/>
    <p:sldId id="730" r:id="rId3"/>
    <p:sldId id="732" r:id="rId4"/>
    <p:sldId id="733" r:id="rId5"/>
    <p:sldId id="734" r:id="rId6"/>
    <p:sldId id="73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A57D87E-6416-4C1E-AA93-6A3A7AD38621}">
          <p14:sldIdLst>
            <p14:sldId id="727"/>
            <p14:sldId id="730"/>
            <p14:sldId id="732"/>
            <p14:sldId id="733"/>
            <p14:sldId id="734"/>
            <p14:sldId id="7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68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6D08-C32C-44C0-9129-2F3DD5CD44F9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53AE7-2FA4-4E0C-BD06-129EE2AEB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并发：两个或多个时间同一时间间隔发生，宏观同时、微观交替</a:t>
            </a:r>
            <a:endParaRPr lang="en-US" altLang="zh-CN" dirty="0"/>
          </a:p>
          <a:p>
            <a:r>
              <a:rPr lang="zh-CN" altLang="en-US" dirty="0"/>
              <a:t>异步：进程的执行不是一次全部完成，而是走走停停</a:t>
            </a:r>
            <a:endParaRPr lang="en-US" altLang="zh-CN" dirty="0"/>
          </a:p>
          <a:p>
            <a:r>
              <a:rPr lang="zh-CN" altLang="en-US" dirty="0"/>
              <a:t>批处理系统：提交的作业在一个队列上进行调度。用户和作业没有交互性</a:t>
            </a:r>
            <a:endParaRPr lang="en-US" altLang="zh-CN" dirty="0"/>
          </a:p>
          <a:p>
            <a:r>
              <a:rPr lang="zh-CN" altLang="en-US" dirty="0"/>
              <a:t>分时操作系统：时间片轮转方式、可以进行交互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2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3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2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2AC85-2031-0224-5354-C491BC084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6ECDE-7867-586C-6A75-C58D7121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EE8B3-C24C-C861-D075-50849674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3BF2-4628-A08A-5C6D-F9198FB7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5ABE5-B820-31A2-7CD7-079B6BFD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CDD19-8A67-7D63-9CEB-3C50C8D8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896DF-B26C-6C10-A67B-2AB7D28C7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C22B1-E1C4-A414-464F-4DBB1300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04E0E-B3E2-85E9-8BF3-FC5330FB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2464E-0152-C24D-4CC1-7AC16C8F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EABFC-C6EC-32E5-10E9-C978F352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47A3D-6D5B-9948-5B28-B52A64CC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DDD30-2E17-2954-D7DE-79D252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C779B-009B-F762-E262-D9D83372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A898B-30E7-577A-B0FE-D015BE78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8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89710" y="3782678"/>
            <a:ext cx="10612581" cy="9694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89710" y="4835014"/>
            <a:ext cx="10612581" cy="5682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9" y="-250883"/>
            <a:ext cx="3754603" cy="26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首页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112774" y="2351083"/>
            <a:ext cx="4647268" cy="721308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章节标题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12285" y="866459"/>
            <a:ext cx="2940655" cy="2562541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 algn="ctr">
              <a:buNone/>
              <a:defRPr sz="16000" b="1" i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 bwMode="auto">
          <a:xfrm>
            <a:off x="1636184" y="3042757"/>
            <a:ext cx="590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716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内容页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912285" y="947971"/>
            <a:ext cx="518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rgbClr val="004098"/>
                </a:gs>
                <a:gs pos="100000">
                  <a:srgbClr val="C00000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51072" y="308147"/>
            <a:ext cx="6450713" cy="62564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4098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9C44EB0-CEEA-C856-9CE3-99AAF33AE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4A33-EB4C-43F6-A4D5-DD731697C40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D9C9856-72CC-2CBD-2532-796D179E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C4B650E-039E-C86D-97D9-D540A3E3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26B7-9E86-40F6-851E-F78A9CD4E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E362B-7D43-C1E4-F282-F5C832B9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D8619-3BF0-6139-7D63-3B5A9E76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F64C-CE6E-F182-5026-E5132113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2CB02-60E7-7448-06F1-7CDC4DF5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0826A-C236-6FF7-B5D4-F430432F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7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31C1A-2252-C3BC-E82A-4462C18E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12F50-AB45-94BC-E89C-0EB93CFC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DC14E-69C1-E451-1207-FBE0CFF8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1D581-0599-B669-AE47-E3BA9E7B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E9BBC-221D-DB96-CA8B-13C259A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8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D1CD-D7AC-CD79-1BCE-1B1CB026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B81B0-CA1E-9DA2-6034-B8F46DED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D5BE8-6187-F103-19B2-BA835588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F8469-CEE2-3450-8CC9-B0BE2E8C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56B89-23B2-86BC-4441-F9810BE2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ADDA4-EE82-FC8F-5261-33299D1C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F0A31-1801-51DB-ACE4-81B09B23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DD9A0-2269-E6CA-4C6F-AAF4A13F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5E7C7-FD32-4831-7231-0F1A0B1F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DBC60C-18A9-68E3-6AE5-419ED82D7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F8E0CC-2DA0-6F80-118E-65A21D745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AB942E-2048-44F8-1C4D-BD630202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3A3B0-620F-9593-193F-961C3CA9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3F9CF6-0A90-D953-6D62-3C9DAF23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4EDD3-C9C9-14F0-3E15-E144D930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5BA7D-88B5-C466-A75D-72FB85A0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FE3F0-CD6A-0E69-28AE-BD8E4B80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A7080-15E0-938B-0C3C-D572A639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6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11578-D71D-52ED-2945-29E24D2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01F0CE-F4BD-0926-5BFF-30AB53E4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A13D4-D6CB-C730-AFC8-56544540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4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1B67-C7E8-4C62-0C76-218BB42F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6751F-91D6-456C-530B-AB21615B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8B8B9-3728-D49A-2C1F-7D32F3BCB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D3627-F37F-87C9-F001-4A433A6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D56C7-0CD8-E851-08D0-AE63A27B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AB6F1-3682-E0F8-6F68-198F8D11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039A-0F01-9B19-A3E9-2703E7BB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28204E-DA69-A0B7-52F6-1AE8C4B3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8AEBF-F484-4363-24FF-C4F812EF6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61539-92FE-F17B-AD74-FCC8C2EC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DFC9C-40A1-A4CA-C96A-9012F322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45529-241E-20F9-05FD-28190E96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EEA76C-F680-00B7-A6CB-F45367F3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E0130-167E-007F-767A-89B80607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551B5-1C61-90F9-DD07-73F254D10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19A3F-F5FB-9DED-D0C6-D0D6BC02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3D27C-4C8E-2DC1-D548-4F5DE4EC9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3471EC-197D-E12E-078B-611B38BD1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调度器调研</a:t>
            </a:r>
          </a:p>
        </p:txBody>
      </p:sp>
    </p:spTree>
    <p:extLst>
      <p:ext uri="{BB962C8B-B14F-4D97-AF65-F5344CB8AC3E}">
        <p14:creationId xmlns:p14="http://schemas.microsoft.com/office/powerpoint/2010/main" val="139127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335070-33D5-0BA1-12CD-EA6F3967D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操作系统背景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6F7F-5B55-AE45-B0B5-3149066F4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8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操作系统的简介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DCD24B6-C11E-AE20-09C7-4DC149C8A140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操作系统（英语：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operating system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）是管理计算机硬件与软件资源的计算机程序</a:t>
            </a:r>
            <a:r>
              <a:rPr lang="zh-CN" altLang="en-US" sz="1800" b="0" i="0" dirty="0">
                <a:solidFill>
                  <a:srgbClr val="222222"/>
                </a:solidFill>
                <a:effectLst/>
                <a:latin typeface="-apple-system"/>
              </a:rPr>
              <a:t>。</a:t>
            </a:r>
            <a:endParaRPr lang="en-US" altLang="zh-CN" sz="1800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特征：并发、共享、异步、虚拟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功能：处理器管理、文件管理、设备管理、存储器管理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基本类型：批处理系统、分时操作系统、实时操作系统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常见系统：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的简介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DCD24B6-C11E-AE20-09C7-4DC149C8A140}"/>
              </a:ext>
            </a:extLst>
          </p:cNvPr>
          <p:cNvSpPr txBox="1">
            <a:spLocks/>
          </p:cNvSpPr>
          <p:nvPr/>
        </p:nvSpPr>
        <p:spPr>
          <a:xfrm>
            <a:off x="269601" y="153766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，全称为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GNU/Linux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，是一套免费使用和自由传播的类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操作系统，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主要受</a:t>
            </a:r>
            <a:r>
              <a:rPr lang="en-US" altLang="zh-CN" sz="1800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Minix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思想的启发，是一个基于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的多用户、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多任务、支持多线程和多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的操作系统。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特点：完全免费、开放性、高效安全稳定、支持多种硬件、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友好的界面、支持多任务，多用户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用户_核心态 2-CSDN博客">
            <a:extLst>
              <a:ext uri="{FF2B5EF4-FFF2-40B4-BE49-F238E27FC236}">
                <a16:creationId xmlns:a16="http://schemas.microsoft.com/office/drawing/2014/main" id="{A9C243D0-69FE-43DD-922A-4A276C1B9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2" t="2397" r="5398" b="5324"/>
          <a:stretch/>
        </p:blipFill>
        <p:spPr bwMode="auto">
          <a:xfrm>
            <a:off x="6438569" y="1928132"/>
            <a:ext cx="5253423" cy="426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1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335070-33D5-0BA1-12CD-EA6F3967D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调度器背景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6F7F-5B55-AE45-B0B5-3149066F4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3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调度器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A4F514-D8E5-1CD1-80F5-12506E5D0824}"/>
              </a:ext>
            </a:extLst>
          </p:cNvPr>
          <p:cNvSpPr/>
          <p:nvPr/>
        </p:nvSpPr>
        <p:spPr>
          <a:xfrm>
            <a:off x="1734604" y="3965824"/>
            <a:ext cx="5578867" cy="176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2ADFDE-670C-2E7F-E862-BAB209AFEB2B}"/>
              </a:ext>
            </a:extLst>
          </p:cNvPr>
          <p:cNvSpPr/>
          <p:nvPr/>
        </p:nvSpPr>
        <p:spPr>
          <a:xfrm>
            <a:off x="2065106" y="4582274"/>
            <a:ext cx="1232898" cy="53425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deadline.c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C09CFF-E596-6D45-1943-2F5EF282E34B}"/>
              </a:ext>
            </a:extLst>
          </p:cNvPr>
          <p:cNvSpPr/>
          <p:nvPr/>
        </p:nvSpPr>
        <p:spPr>
          <a:xfrm>
            <a:off x="3842536" y="4582274"/>
            <a:ext cx="1232898" cy="5342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rt.c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CB3A81-1E13-E780-9975-B9D3878CAA4C}"/>
              </a:ext>
            </a:extLst>
          </p:cNvPr>
          <p:cNvSpPr/>
          <p:nvPr/>
        </p:nvSpPr>
        <p:spPr>
          <a:xfrm>
            <a:off x="5479551" y="4582274"/>
            <a:ext cx="1232898" cy="5342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fair.c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77499F1-3FF9-914C-5DD4-557C9C852C30}"/>
              </a:ext>
            </a:extLst>
          </p:cNvPr>
          <p:cNvCxnSpPr/>
          <p:nvPr/>
        </p:nvCxnSpPr>
        <p:spPr>
          <a:xfrm flipH="1" flipV="1">
            <a:off x="2065106" y="2897312"/>
            <a:ext cx="544530" cy="15924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382B1CB-BBF7-23C3-2C21-95A0ECFAD754}"/>
              </a:ext>
            </a:extLst>
          </p:cNvPr>
          <p:cNvSpPr/>
          <p:nvPr/>
        </p:nvSpPr>
        <p:spPr>
          <a:xfrm>
            <a:off x="1131683" y="2085850"/>
            <a:ext cx="1549872" cy="7756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DEADLINE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BFDE28-2AE9-80A1-7E0A-72499451B0ED}"/>
              </a:ext>
            </a:extLst>
          </p:cNvPr>
          <p:cNvCxnSpPr>
            <a:cxnSpLocks/>
          </p:cNvCxnSpPr>
          <p:nvPr/>
        </p:nvCxnSpPr>
        <p:spPr>
          <a:xfrm flipH="1" flipV="1">
            <a:off x="4237022" y="3123737"/>
            <a:ext cx="223540" cy="14178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0F6D2B9-5B9B-F8F3-C45F-D1D63A97B8DF}"/>
              </a:ext>
            </a:extLst>
          </p:cNvPr>
          <p:cNvSpPr/>
          <p:nvPr/>
        </p:nvSpPr>
        <p:spPr>
          <a:xfrm>
            <a:off x="3042719" y="1973131"/>
            <a:ext cx="1665083" cy="7652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SCHED_RR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92F022-3640-4A7E-54BF-348CDEE563CD}"/>
              </a:ext>
            </a:extLst>
          </p:cNvPr>
          <p:cNvSpPr/>
          <p:nvPr/>
        </p:nvSpPr>
        <p:spPr>
          <a:xfrm>
            <a:off x="3875260" y="2450805"/>
            <a:ext cx="1665083" cy="7756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SCHED_FIFO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41462EB-7C24-B888-459C-89EF14B8C3E8}"/>
              </a:ext>
            </a:extLst>
          </p:cNvPr>
          <p:cNvCxnSpPr>
            <a:cxnSpLocks/>
          </p:cNvCxnSpPr>
          <p:nvPr/>
        </p:nvCxnSpPr>
        <p:spPr>
          <a:xfrm flipV="1">
            <a:off x="6096000" y="3524225"/>
            <a:ext cx="368174" cy="101738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2D4ECEE-7BB6-16A0-9142-B54E5D4C6BFB}"/>
              </a:ext>
            </a:extLst>
          </p:cNvPr>
          <p:cNvSpPr/>
          <p:nvPr/>
        </p:nvSpPr>
        <p:spPr>
          <a:xfrm>
            <a:off x="6651658" y="1748405"/>
            <a:ext cx="1665083" cy="7756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SCHED_IDLE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A7451AC-7882-B0C4-0392-82A8A45268AF}"/>
              </a:ext>
            </a:extLst>
          </p:cNvPr>
          <p:cNvSpPr/>
          <p:nvPr/>
        </p:nvSpPr>
        <p:spPr>
          <a:xfrm>
            <a:off x="5973426" y="2340345"/>
            <a:ext cx="1665083" cy="7756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9D885F7-853C-FDE2-4750-01913F93B8C7}"/>
              </a:ext>
            </a:extLst>
          </p:cNvPr>
          <p:cNvSpPr/>
          <p:nvPr/>
        </p:nvSpPr>
        <p:spPr>
          <a:xfrm>
            <a:off x="6488317" y="2932285"/>
            <a:ext cx="1665083" cy="7756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D9D982-9B06-AA2B-15C7-BD26F930FC13}"/>
              </a:ext>
            </a:extLst>
          </p:cNvPr>
          <p:cNvSpPr txBox="1"/>
          <p:nvPr/>
        </p:nvSpPr>
        <p:spPr>
          <a:xfrm>
            <a:off x="3581400" y="5280931"/>
            <a:ext cx="178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Linux schedular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4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261</Words>
  <Application>Microsoft Office PowerPoint</Application>
  <PresentationFormat>宽屏</PresentationFormat>
  <Paragraphs>57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等线</vt:lpstr>
      <vt:lpstr>等线 Light</vt:lpstr>
      <vt:lpstr>华文楷体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北京软件研究室02</dc:creator>
  <cp:lastModifiedBy>北京软件研究室02</cp:lastModifiedBy>
  <cp:revision>2</cp:revision>
  <dcterms:created xsi:type="dcterms:W3CDTF">2024-07-31T07:10:01Z</dcterms:created>
  <dcterms:modified xsi:type="dcterms:W3CDTF">2024-07-31T12:00:41Z</dcterms:modified>
</cp:coreProperties>
</file>