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96" r:id="rId2"/>
    <p:sldId id="737" r:id="rId3"/>
    <p:sldId id="740" r:id="rId4"/>
    <p:sldId id="732" r:id="rId5"/>
    <p:sldId id="733" r:id="rId6"/>
    <p:sldId id="741" r:id="rId7"/>
    <p:sldId id="738" r:id="rId8"/>
    <p:sldId id="742" r:id="rId9"/>
    <p:sldId id="73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82572" autoAdjust="0"/>
  </p:normalViewPr>
  <p:slideViewPr>
    <p:cSldViewPr snapToGrid="0">
      <p:cViewPr varScale="1">
        <p:scale>
          <a:sx n="92" d="100"/>
          <a:sy n="92" d="100"/>
        </p:scale>
        <p:origin x="16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B1E31-1863-4BEB-8593-F385BCBF193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32622-CE9E-4AF0-AF84-D959096D1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6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A4F5EF8-925C-444F-83BC-537671DEA7EE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424B83-E995-4AD6-B5CF-45DA4B62AA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61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F3596D-683B-4FBD-9671-648247C1CB2D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24B83-E995-4AD6-B5CF-45DA4B62AA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0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F3596D-683B-4FBD-9671-648247C1CB2D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24B83-E995-4AD6-B5CF-45DA4B62AA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9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32622-CE9E-4AF0-AF84-D959096D1A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8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89D2-44D3-4F84-D081-A960D6C1A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27B85-4608-3C1A-3BEE-C054BC8A1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3CF52-B787-68E3-A6B4-E2F2A2E5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CA1BE-180C-D067-AA49-7FC1DD52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3F1E4-7846-0372-7D71-8517FDA6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590A1-CC64-3380-A5C7-04D1AC5A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E98F5-2645-8BF4-BA98-3D64212C4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70EFF-3116-AD22-DF51-DB90455F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5832-4E7D-933A-5760-428A442B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CAFFD-39BA-2A43-045B-CF3A8F95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1258F-BDC4-55A9-2E90-193690A89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2CD2E-9B0D-DB36-BD73-7E112D902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82491-A103-6F96-7A64-283C8EA3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33AAC-92D1-B6B7-29D0-0E3F4D3B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8EB12-5046-DA42-A59D-93D4F23F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60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781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789710" y="3782678"/>
            <a:ext cx="10612581" cy="9694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267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89710" y="4835014"/>
            <a:ext cx="10612581" cy="5682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9" y="-250883"/>
            <a:ext cx="3754603" cy="26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首页"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112774" y="2351083"/>
            <a:ext cx="4647268" cy="721308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章节标题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12285" y="866459"/>
            <a:ext cx="2940655" cy="2562541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 algn="ctr">
              <a:buNone/>
              <a:defRPr sz="16000" b="1" i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 bwMode="auto">
          <a:xfrm>
            <a:off x="1636184" y="3042757"/>
            <a:ext cx="590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0722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内容页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912285" y="947971"/>
            <a:ext cx="5183716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rgbClr val="004098"/>
                </a:gs>
                <a:gs pos="100000">
                  <a:srgbClr val="C00000"/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751072" y="308147"/>
            <a:ext cx="6450713" cy="62564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04098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9C44EB0-CEEA-C856-9CE3-99AAF33AE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4A33-EB4C-43F6-A4D5-DD731697C402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D9C9856-72CC-2CBD-2532-796D179E9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C4B650E-039E-C86D-97D9-D540A3E3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26B7-9E86-40F6-851E-F78A9CD4EB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3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0FCA8-7FC8-158B-B66D-5BD60DCC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77301-A48D-662D-604B-57474ACD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C6717-9EFF-99F6-B832-59C39857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576FC-96A1-3E31-AC63-7C773DBA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85CE3-03B5-8F29-6688-30181762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2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DCEF8-C910-C0DC-7EF6-A24B5CF7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BD7C2-0C25-D5C6-ED62-E7CC38E6E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F5FFB-99F9-2FEE-EEB2-2F7A11DB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873F8-B9B2-4D70-C383-671E0925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58F49-7D6A-6445-47E2-CD3387EC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ACF32-3D98-5091-D859-C4E3203B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55A8E-C1FD-D285-2CDD-090590E3F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89ED4-1C18-74BB-3B18-77AE0BCD9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83DF2-CFA7-AFA1-739E-366C7CE0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3FEBB-8D08-8EBF-FE97-E94EFE11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79085-BB93-E4FE-5538-C3350120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7805B-585F-653A-056C-289FD9FD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01F4D-610C-02D8-42ED-6B44F973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1BE3A-8E3B-B287-AABD-A443819A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2BD90C-B30B-2CD1-1473-81AACD1C2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82C287-33AF-5D70-22DA-C37324D70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627057-AC84-2FB0-773F-7F81B9E7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2A514C-AB51-6957-F9B9-F932E24F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93E2C-1585-B4B7-B744-AF8DE58C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3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DA884-6867-137C-0DE3-4F0D2091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F560FD-AD0C-964F-6B7B-0B7382FB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0E1D9-75C7-F81B-7997-FB448A0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38DFE-8124-7E8D-AB99-A2ACF963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7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E95AD3-289A-EFE7-DF1E-A41DD01B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68FCE2-4114-B3DB-22FC-F0F53E9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82A54F-75F8-B224-8BCF-01588B13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91D1C-8E86-D915-4648-3F15B7F5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1621A-7CF7-11D0-B936-70025378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66304-D1A0-98C7-7082-4E30DEC45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138A3-91AB-AA53-0603-DEC17551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E68-8237-653C-B989-DC1EC94F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F257B-2454-B568-79C9-25649D1D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00AEB-7172-55CC-17DB-BBA3A83F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E44490-7550-87C3-65AF-D87838BB9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E92B5-6DD3-CF39-8265-718A5E639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5A33F-FF33-544A-628F-BE1498AB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B5B17-6704-506F-C646-78B15C98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F41BE-2E36-F13E-248C-9B44EE56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8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6846E2-23E8-8EA9-6649-A4AB5FD3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17B0D-2FE6-FA58-07F4-2FA29D1E5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AE158-F5B4-37C0-FDA5-F077D6DCF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806E5-C582-4780-88B2-58DBEBC6602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7F4DD-9FB9-CD19-046A-35ACE4A08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0A453-B5E1-04A4-F43E-F3CB76B65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12A2D-F3D0-42AF-930E-07A359A82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1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89710" y="3234088"/>
            <a:ext cx="10612581" cy="1518023"/>
          </a:xfrm>
        </p:spPr>
        <p:txBody>
          <a:bodyPr/>
          <a:lstStyle/>
          <a:p>
            <a:r>
              <a:rPr lang="en-US" altLang="zh-CN" dirty="0"/>
              <a:t>Beatles</a:t>
            </a:r>
            <a:r>
              <a:rPr lang="zh-CN" altLang="en-US" dirty="0"/>
              <a:t>配置文件修改计划</a:t>
            </a:r>
          </a:p>
        </p:txBody>
      </p:sp>
    </p:spTree>
    <p:extLst>
      <p:ext uri="{BB962C8B-B14F-4D97-AF65-F5344CB8AC3E}">
        <p14:creationId xmlns:p14="http://schemas.microsoft.com/office/powerpoint/2010/main" val="1890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335070-33D5-0BA1-12CD-EA6F3967D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&amp;</a:t>
            </a:r>
            <a:r>
              <a:rPr lang="zh-CN" altLang="en-US" dirty="0"/>
              <a:t>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26F7F-5B55-AE45-B0B5-3149066F4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96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BC687B-B8D8-E5F2-E674-A19610348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背景需求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132E40-A294-7838-871F-FE16ABDC08B9}"/>
              </a:ext>
            </a:extLst>
          </p:cNvPr>
          <p:cNvSpPr txBox="1"/>
          <p:nvPr/>
        </p:nvSpPr>
        <p:spPr>
          <a:xfrm>
            <a:off x="751072" y="933794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CyberRT</a:t>
            </a:r>
            <a:r>
              <a:rPr lang="zh-CN" altLang="en-US" dirty="0"/>
              <a:t>将进程调度配置放在全局，并存在默认设置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8AF4CE-7212-80D1-AB97-F51D4F95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28" y="1804225"/>
            <a:ext cx="3048000" cy="2828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50CE73-5EB9-5CD9-BB3E-FC512EFB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379" y="2775775"/>
            <a:ext cx="7820025" cy="1857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1ED068-354A-9C56-518A-AE30A649FBB0}"/>
              </a:ext>
            </a:extLst>
          </p:cNvPr>
          <p:cNvSpPr txBox="1"/>
          <p:nvPr/>
        </p:nvSpPr>
        <p:spPr>
          <a:xfrm>
            <a:off x="4179379" y="23408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用户应用配置文件：</a:t>
            </a:r>
          </a:p>
        </p:txBody>
      </p:sp>
    </p:spTree>
    <p:extLst>
      <p:ext uri="{BB962C8B-B14F-4D97-AF65-F5344CB8AC3E}">
        <p14:creationId xmlns:p14="http://schemas.microsoft.com/office/powerpoint/2010/main" val="4589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3A79B1-875B-5A45-2A15-FE46A05C9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编排配置文件：</a:t>
            </a:r>
            <a:r>
              <a:rPr lang="en-US" altLang="zh-CN" dirty="0" err="1"/>
              <a:t>manifest.yaml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CDF516-A63E-BA22-C6A0-A04B64E50D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030DE-0A84-ECD2-2414-D71FD70ED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331A9-0277-254C-8CCD-80846D3D7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8E8E3-EE0A-55E9-8AF9-E09093AD5333}"/>
              </a:ext>
            </a:extLst>
          </p:cNvPr>
          <p:cNvSpPr txBox="1"/>
          <p:nvPr/>
        </p:nvSpPr>
        <p:spPr>
          <a:xfrm>
            <a:off x="696000" y="1154241"/>
            <a:ext cx="108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RED</a:t>
            </a:r>
            <a:r>
              <a:rPr lang="zh-CN" altLang="en-US" dirty="0"/>
              <a:t>应用中，用户</a:t>
            </a:r>
            <a:r>
              <a:rPr lang="en-US" altLang="zh-CN" dirty="0"/>
              <a:t>block</a:t>
            </a:r>
            <a:r>
              <a:rPr lang="zh-CN" altLang="en-US" dirty="0"/>
              <a:t>会被编译为动态库。</a:t>
            </a:r>
            <a:r>
              <a:rPr lang="zh-CN" altLang="en-US" b="1" dirty="0"/>
              <a:t>静态配置文件</a:t>
            </a:r>
            <a:r>
              <a:rPr lang="zh-CN" altLang="en-US" dirty="0"/>
              <a:t>描述了动态库中用户</a:t>
            </a:r>
            <a:r>
              <a:rPr lang="en-US" altLang="zh-CN" dirty="0"/>
              <a:t>block</a:t>
            </a:r>
            <a:r>
              <a:rPr lang="zh-CN" altLang="en-US" dirty="0"/>
              <a:t>类的相关信息。</a:t>
            </a:r>
            <a:endParaRPr lang="en-00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F037DD4-F396-3EBA-0BE4-23199D15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089707"/>
            <a:ext cx="100203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3A79B1-875B-5A45-2A15-FE46A05C9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1072" y="308147"/>
            <a:ext cx="7495153" cy="625647"/>
          </a:xfrm>
        </p:spPr>
        <p:txBody>
          <a:bodyPr/>
          <a:lstStyle/>
          <a:p>
            <a:r>
              <a:rPr lang="zh-CN" altLang="en-US" dirty="0"/>
              <a:t>编排配置文件：</a:t>
            </a:r>
            <a:r>
              <a:rPr lang="en-US" altLang="zh-CN" dirty="0" err="1"/>
              <a:t>orchestratoin.yaml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CDF516-A63E-BA22-C6A0-A04B64E50D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030DE-0A84-ECD2-2414-D71FD70ED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331A9-0277-254C-8CCD-80846D3D7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AE4FA-A3DD-2934-2B2B-5FAF1F537C20}"/>
              </a:ext>
            </a:extLst>
          </p:cNvPr>
          <p:cNvSpPr txBox="1"/>
          <p:nvPr/>
        </p:nvSpPr>
        <p:spPr>
          <a:xfrm>
            <a:off x="696000" y="1041313"/>
            <a:ext cx="1080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RED</a:t>
            </a:r>
            <a:r>
              <a:rPr lang="zh-CN" altLang="en-US" dirty="0"/>
              <a:t>应用中，动态配置文件与应用一一对应，描述了应用的名称、调度配置、任务配置等信息</a:t>
            </a:r>
            <a:endParaRPr lang="en-00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468EBA-7FD1-231E-B8FC-5BFC10BF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34" y="1455919"/>
            <a:ext cx="8584332" cy="470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3AC372-5968-028D-3EA0-6568B8EBC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框架改动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1E33D1-16EC-F8DB-EE8D-64BA64E7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91" y="1431607"/>
            <a:ext cx="7820025" cy="1857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F85880-3FB7-9A34-BADA-69C521389B06}"/>
              </a:ext>
            </a:extLst>
          </p:cNvPr>
          <p:cNvSpPr txBox="1"/>
          <p:nvPr/>
        </p:nvSpPr>
        <p:spPr>
          <a:xfrm>
            <a:off x="960691" y="106227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CyberRT</a:t>
            </a:r>
            <a:r>
              <a:rPr lang="zh-CN" altLang="en-US" dirty="0"/>
              <a:t>用户配置文件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0F6398-3CE3-508A-288A-20066305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84" y="4304431"/>
            <a:ext cx="9945095" cy="2135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68D083-50E4-AACB-3219-F683CD03F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015" y="4304431"/>
            <a:ext cx="7261501" cy="22565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864F40-423F-8B23-C0C5-B16846036A1E}"/>
              </a:ext>
            </a:extLst>
          </p:cNvPr>
          <p:cNvSpPr txBox="1"/>
          <p:nvPr/>
        </p:nvSpPr>
        <p:spPr>
          <a:xfrm>
            <a:off x="960691" y="365831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beatles</a:t>
            </a:r>
            <a:r>
              <a:rPr lang="zh-CN" altLang="en-US" dirty="0"/>
              <a:t>用户配置文件</a:t>
            </a:r>
          </a:p>
        </p:txBody>
      </p:sp>
    </p:spTree>
    <p:extLst>
      <p:ext uri="{BB962C8B-B14F-4D97-AF65-F5344CB8AC3E}">
        <p14:creationId xmlns:p14="http://schemas.microsoft.com/office/powerpoint/2010/main" val="63960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1BC87D4-9BF8-FDB2-86DC-B617D482D3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1072" y="308147"/>
            <a:ext cx="6820160" cy="62564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方案：</a:t>
            </a:r>
            <a:r>
              <a:rPr lang="en-US" altLang="zh-CN" dirty="0"/>
              <a:t>red/ros2 package create</a:t>
            </a:r>
            <a:r>
              <a:rPr lang="zh-CN" altLang="en-US" dirty="0"/>
              <a:t>命令行工具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3AACC0-1510-2014-1D6C-A13CEC70C1EE}"/>
              </a:ext>
            </a:extLst>
          </p:cNvPr>
          <p:cNvSpPr txBox="1"/>
          <p:nvPr/>
        </p:nvSpPr>
        <p:spPr>
          <a:xfrm>
            <a:off x="1051560" y="1197864"/>
            <a:ext cx="973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产出：</a:t>
            </a:r>
            <a:r>
              <a:rPr lang="en-US" altLang="zh-CN" dirty="0"/>
              <a:t>	1</a:t>
            </a:r>
            <a:r>
              <a:rPr lang="zh-CN" altLang="en-US" dirty="0"/>
              <a:t>）命令行详细配置 </a:t>
            </a:r>
            <a:r>
              <a:rPr lang="en-US" altLang="zh-CN" dirty="0"/>
              <a:t>red/ros2 package create --dependencies xx –library-name xx</a:t>
            </a:r>
          </a:p>
          <a:p>
            <a:r>
              <a:rPr lang="en-US" altLang="zh-CN" dirty="0"/>
              <a:t>	2</a:t>
            </a:r>
            <a:r>
              <a:rPr lang="zh-CN" altLang="en-US" dirty="0"/>
              <a:t>）命令行生成</a:t>
            </a:r>
            <a:r>
              <a:rPr lang="en-US" altLang="zh-CN" dirty="0"/>
              <a:t>pub/sub</a:t>
            </a:r>
            <a:r>
              <a:rPr lang="zh-CN" altLang="en-US" dirty="0"/>
              <a:t>运行示例 </a:t>
            </a:r>
            <a:r>
              <a:rPr lang="en-US" altLang="zh-CN" dirty="0"/>
              <a:t>red/ros2</a:t>
            </a:r>
            <a:r>
              <a:rPr lang="zh-CN" altLang="en-US" dirty="0"/>
              <a:t> </a:t>
            </a:r>
            <a:r>
              <a:rPr lang="en-US" altLang="zh-CN" dirty="0"/>
              <a:t>package example </a:t>
            </a:r>
            <a:r>
              <a:rPr lang="zh-CN" altLang="en-US" dirty="0"/>
              <a:t>直接运行，有结果输出</a:t>
            </a:r>
          </a:p>
        </p:txBody>
      </p:sp>
    </p:spTree>
    <p:extLst>
      <p:ext uri="{BB962C8B-B14F-4D97-AF65-F5344CB8AC3E}">
        <p14:creationId xmlns:p14="http://schemas.microsoft.com/office/powerpoint/2010/main" val="134301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335070-33D5-0BA1-12CD-EA6F3967D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计划方案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26F7F-5B55-AE45-B0B5-3149066F4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84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08B253-5E1D-66C1-BAFE-5900F9569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工作计划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5181CE7-275E-B4B8-08BC-60033B769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36693"/>
              </p:ext>
            </p:extLst>
          </p:nvPr>
        </p:nvGraphicFramePr>
        <p:xfrm>
          <a:off x="877824" y="1378034"/>
          <a:ext cx="10058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4085">
                  <a:extLst>
                    <a:ext uri="{9D8B030D-6E8A-4147-A177-3AD203B41FA5}">
                      <a16:colId xmlns:a16="http://schemas.microsoft.com/office/drawing/2014/main" val="715856045"/>
                    </a:ext>
                  </a:extLst>
                </a:gridCol>
                <a:gridCol w="3974315">
                  <a:extLst>
                    <a:ext uri="{9D8B030D-6E8A-4147-A177-3AD203B41FA5}">
                      <a16:colId xmlns:a16="http://schemas.microsoft.com/office/drawing/2014/main" val="553855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</a:t>
                      </a:r>
                      <a:r>
                        <a:rPr lang="zh-CN" altLang="en-US" dirty="0"/>
                        <a:t>修改示例文件包格式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5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2.</a:t>
                      </a:r>
                      <a:r>
                        <a:rPr lang="zh-CN" altLang="en-US" dirty="0"/>
                        <a:t>修改</a:t>
                      </a:r>
                      <a:r>
                        <a:rPr lang="en-US" altLang="zh-CN" dirty="0" err="1"/>
                        <a:t>orchestratoin.yaml</a:t>
                      </a:r>
                      <a:r>
                        <a:rPr lang="zh-CN" altLang="en-US" dirty="0"/>
                        <a:t>注释信息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10.1</a:t>
                      </a:r>
                      <a:r>
                        <a:rPr lang="zh-CN" altLang="en-US" dirty="0"/>
                        <a:t>日前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6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3.Pub/Sub</a:t>
                      </a:r>
                      <a:r>
                        <a:rPr lang="zh-CN" altLang="en-US" dirty="0"/>
                        <a:t>示例模板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10.1</a:t>
                      </a:r>
                      <a:r>
                        <a:rPr lang="zh-CN" altLang="en-US" dirty="0"/>
                        <a:t>日前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8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4.</a:t>
                      </a:r>
                      <a:r>
                        <a:rPr lang="zh-CN" altLang="en-US" dirty="0"/>
                        <a:t>隐藏</a:t>
                      </a:r>
                      <a:r>
                        <a:rPr lang="en-US" altLang="zh-CN" dirty="0" err="1"/>
                        <a:t>orchestratoin.yaml</a:t>
                      </a: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processor</a:t>
                      </a:r>
                      <a:r>
                        <a:rPr lang="zh-CN" altLang="en-US" dirty="0"/>
                        <a:t>概念（依赖肖磊）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10.15-10.19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8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5.</a:t>
                      </a:r>
                      <a:r>
                        <a:rPr lang="zh-CN" altLang="en-US" dirty="0"/>
                        <a:t>隐藏</a:t>
                      </a:r>
                      <a:r>
                        <a:rPr lang="en-US" altLang="zh-CN" dirty="0" err="1"/>
                        <a:t>orchestratoin.yaml</a:t>
                      </a: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task</a:t>
                      </a:r>
                      <a:r>
                        <a:rPr lang="zh-CN" altLang="en-US" dirty="0"/>
                        <a:t>中</a:t>
                      </a:r>
                      <a:r>
                        <a:rPr lang="en-US" altLang="zh-CN" dirty="0"/>
                        <a:t>processor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priority</a:t>
                      </a:r>
                      <a:r>
                        <a:rPr lang="zh-CN" altLang="en-US" dirty="0"/>
                        <a:t>概念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10.15-10.19</a:t>
                      </a:r>
                    </a:p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2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6.</a:t>
                      </a:r>
                      <a:r>
                        <a:rPr lang="zh-CN" altLang="en-US" dirty="0"/>
                        <a:t>缩进</a:t>
                      </a:r>
                      <a:r>
                        <a:rPr lang="en-US" altLang="zh-CN" dirty="0"/>
                        <a:t>deadline</a:t>
                      </a:r>
                      <a:r>
                        <a:rPr lang="zh-CN" altLang="en-US" dirty="0"/>
                        <a:t>调度下的字段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10.15-10.19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7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238</Words>
  <Application>Microsoft Office PowerPoint</Application>
  <PresentationFormat>宽屏</PresentationFormat>
  <Paragraphs>46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北京软件研究室02</dc:creator>
  <cp:lastModifiedBy>北京软件研究室02</cp:lastModifiedBy>
  <cp:revision>3</cp:revision>
  <dcterms:created xsi:type="dcterms:W3CDTF">2024-09-26T08:31:18Z</dcterms:created>
  <dcterms:modified xsi:type="dcterms:W3CDTF">2024-09-27T05:27:50Z</dcterms:modified>
</cp:coreProperties>
</file>