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27" r:id="rId2"/>
    <p:sldId id="730" r:id="rId3"/>
    <p:sldId id="732" r:id="rId4"/>
    <p:sldId id="738" r:id="rId5"/>
    <p:sldId id="739" r:id="rId6"/>
    <p:sldId id="733" r:id="rId7"/>
    <p:sldId id="734" r:id="rId8"/>
    <p:sldId id="735" r:id="rId9"/>
    <p:sldId id="736" r:id="rId10"/>
    <p:sldId id="737" r:id="rId11"/>
    <p:sldId id="740" r:id="rId12"/>
    <p:sldId id="741" r:id="rId13"/>
    <p:sldId id="742" r:id="rId14"/>
    <p:sldId id="743" r:id="rId15"/>
    <p:sldId id="748" r:id="rId16"/>
    <p:sldId id="744" r:id="rId17"/>
    <p:sldId id="745" r:id="rId18"/>
    <p:sldId id="746" r:id="rId19"/>
    <p:sldId id="74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12A4-ECB4-4DFB-8B9B-0D7E5F80C803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4C45A-94E3-4AE3-8663-EC069E792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4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2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30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1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3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4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4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1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7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5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7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A384-1B55-2ED3-07FA-8F2C03543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199DA-65FC-E3AD-C364-E8291870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AE42-3E0E-B8DD-3CEC-4B3FC17F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FE201-A139-153A-2E44-9946E81D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8E5D-8665-9848-FD4A-13C4405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F37D9-D7E3-7AE6-7581-7C6C289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955B0-CA3C-061C-93B6-F2249837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82A8F-E7B6-C436-01E4-7B604B88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8DB13-3E5B-E281-08B4-E03E3FCC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B2529-8B19-AACC-F063-7CC7ACDF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DFEF5-D1FF-DE8D-67A2-2E8A5F7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5969B-F535-E37A-F141-32E9599A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6F55E-F52A-FE3A-B279-90A79535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1ECA-FB01-AEA4-EB6B-AB6EDFB1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59211-7EB4-C115-DCE1-BD1F0CD8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1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6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170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C44EB0-CEEA-C856-9CE3-99AAF33A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D9C9856-72CC-2CBD-2532-796D179E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C4B650E-039E-C86D-97D9-D540A3E3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7E05-9950-6BF5-DF62-82765C9C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453B9-A87A-EA64-7985-CC070BF1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88ACE-86C2-22DB-0698-FED53AC2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EDA9-7C36-996E-9C4C-E2E0AED5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B139A-06F2-A880-FB99-A714E95E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3B30C-73F3-DF08-9C48-7B90C378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87C2-6C70-5204-0788-8A18460A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C0A49-09C4-09BF-C0D3-96D7862D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FA20D-48B4-74DE-63D9-547A6E57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E3548-708D-12AD-B958-60D86124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8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BA2C9-04C7-D6F3-CEE0-5620094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042DF-8BB3-D36B-E10F-5DEF0B193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8CAEA-1271-1FDD-CFCC-A3E7597D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B0732-8A30-8F28-3C96-525C2F74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A1FC6-909F-8B81-A515-509BBBE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5B6FE-880F-8493-8D03-2EC83E0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F79B-7FCD-FA9B-5F4B-DBEEF082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D4B4E-25E3-CEFC-234C-2F632FA8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91646-0B24-B05A-6DAA-C52A884A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8C2EE2-42A5-D7E3-69EA-4272FC771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BB7B2-53C5-D4FB-295C-0D7797A88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6034C1-FC56-290E-CDD3-66FD7E5B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380EE-4D7F-2D32-59AB-D4EF162C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50AAB-D600-645A-C9A2-16406CE9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108AD-2E3C-11A9-F1B5-78E3C3CF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BD776-16FC-B842-E350-389B0028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D4FBCE-9B94-4613-226A-CE49C5EB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30A6D-4D0D-5989-1857-0B27D983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2656F4-510C-5172-2FC0-2C2D731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23116-B618-CDF8-D625-20C2080F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D0585-B836-04DC-E724-A86A07FF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3A19-6DF0-0DF7-A1A4-8F5907C7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AEF3-5E74-6B03-542B-67F13098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28831-C135-B1FC-19D7-6F8DE28A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50DF8-6F31-30C7-CE1F-E7266AD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9F2AC-3A85-8641-5CAD-24261861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84AB7-5587-3BFF-4912-28317AC7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8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7084-5194-9D52-8853-9E4382E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847365-195D-35BA-B07F-34BF5AC5E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BAB75-9E4F-3D28-98F9-DA3AC774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1E567-9B97-EA31-2A8D-79D05E0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7D34A-AD19-E645-C4C8-5B83493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4AE6E-A127-8DFD-E402-054830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7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F08FC-C80B-ADDC-7EB3-71091671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76EBB-CEA7-F16B-82DB-9353B7EB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CABB6-AE99-B480-61D4-0BFC32B79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EE06E-9F8F-4227-969C-ECF5779E2DA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1AB0-E21C-B9AC-6A2D-555F16D71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1D758-7608-C167-2428-F94E7056A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EDA20-01E3-49B3-B144-00C008705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9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3471EC-197D-E12E-078B-611B38BD1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与</a:t>
            </a:r>
            <a:r>
              <a:rPr lang="en-US" altLang="zh-CN" dirty="0" err="1"/>
              <a:t>cyclonedds</a:t>
            </a:r>
            <a:r>
              <a:rPr lang="zh-CN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39127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546C6-A7CC-F62D-BA0D-6CCB0AF8B2FC}"/>
              </a:ext>
            </a:extLst>
          </p:cNvPr>
          <p:cNvSpPr txBox="1"/>
          <p:nvPr/>
        </p:nvSpPr>
        <p:spPr>
          <a:xfrm>
            <a:off x="6832734" y="1346352"/>
            <a:ext cx="5352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1.Topology</a:t>
            </a:r>
            <a:r>
              <a:rPr lang="zh-CN" altLang="en-US" dirty="0"/>
              <a:t>呈现</a:t>
            </a:r>
            <a:r>
              <a:rPr lang="en-US" altLang="zh-CN" dirty="0" err="1"/>
              <a:t>CyberRT</a:t>
            </a:r>
            <a:r>
              <a:rPr lang="zh-CN" altLang="en-US" dirty="0"/>
              <a:t>中元素之间的关系</a:t>
            </a:r>
            <a:endParaRPr lang="en-US" altLang="zh-CN" dirty="0"/>
          </a:p>
          <a:p>
            <a:r>
              <a:rPr lang="en-US" altLang="zh-CN" dirty="0"/>
              <a:t>2.Topology</a:t>
            </a:r>
            <a:r>
              <a:rPr lang="zh-CN" altLang="en-US" dirty="0"/>
              <a:t>相当于有向图，</a:t>
            </a:r>
            <a:r>
              <a:rPr lang="en-US" altLang="zh-CN" dirty="0"/>
              <a:t>Node</a:t>
            </a:r>
            <a:r>
              <a:rPr lang="zh-CN" altLang="en-US" dirty="0"/>
              <a:t>为顶点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NodeManager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查找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Node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是否在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Topology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中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ChannelManager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查找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Channel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是否在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Topology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中，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以及对应的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Writer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，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Reader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ServiceManager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查找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Service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是否在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Topology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中，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以及对应的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Server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和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Client</a:t>
            </a:r>
          </a:p>
          <a:p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4.TopologyManager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依靠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fast-</a:t>
            </a:r>
            <a:r>
              <a:rPr lang="en-US" altLang="zh-CN" dirty="0" err="1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rtps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进行通信，监听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元素加入和离开网络。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5.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可以自己注册</a:t>
            </a:r>
            <a:r>
              <a:rPr lang="en-US" altLang="zh-CN" dirty="0" err="1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ChangeFunc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来监听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Topology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网络变化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6A8514-BB4E-DF1F-877B-F882F1CC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4" y="963522"/>
            <a:ext cx="5579906" cy="28712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1ABEB8-9D4B-56BC-D2E2-EEBFFC8B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72" y="3834806"/>
            <a:ext cx="2625882" cy="28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与</a:t>
            </a:r>
            <a:r>
              <a:rPr lang="en-US" altLang="zh-CN" dirty="0" err="1"/>
              <a:t>dds</a:t>
            </a:r>
            <a:r>
              <a:rPr lang="zh-CN" altLang="en-US" dirty="0"/>
              <a:t>通信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30F646-ADA8-4236-41DB-3307F696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59" y="3039805"/>
            <a:ext cx="3237393" cy="9542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3E33A-9D2D-E23F-ED68-6A76ABCC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64" y="979831"/>
            <a:ext cx="5547272" cy="54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B96A91-7011-C021-0295-04E1E926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" y="1559441"/>
            <a:ext cx="6598470" cy="4049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01E05A-4002-55E5-88FD-EADCD7873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656" y="933794"/>
            <a:ext cx="5559260" cy="52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4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BAAB1-960F-BF96-05C6-B43F4B4B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35" y="2117239"/>
            <a:ext cx="5606265" cy="2434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0DC658-0F00-A6B8-1806-931C79BC0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2" y="1052024"/>
            <a:ext cx="6155842" cy="48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发送后无法接收正确消息？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D3043C-CFCD-555D-D531-66CC3440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2" y="1079605"/>
            <a:ext cx="6780321" cy="52674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06041D-14F5-297D-8BC2-A6656E5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633" y="2811481"/>
            <a:ext cx="3894226" cy="13848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519EE6-AB06-B9E9-278D-D6A726B4BFBB}"/>
              </a:ext>
            </a:extLst>
          </p:cNvPr>
          <p:cNvSpPr txBox="1"/>
          <p:nvPr/>
        </p:nvSpPr>
        <p:spPr>
          <a:xfrm>
            <a:off x="7843633" y="125344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确认网络上发送的报文内容：</a:t>
            </a:r>
            <a:endParaRPr lang="en-US" altLang="zh-CN" dirty="0"/>
          </a:p>
          <a:p>
            <a:r>
              <a:rPr lang="en-US" altLang="zh-CN" dirty="0" err="1"/>
              <a:t>Domainid</a:t>
            </a:r>
            <a:r>
              <a:rPr lang="zh-CN" altLang="en-US" dirty="0"/>
              <a:t>、</a:t>
            </a:r>
            <a:r>
              <a:rPr lang="en-US" altLang="zh-CN" dirty="0" err="1"/>
              <a:t>serializeData</a:t>
            </a:r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13267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D43601-5B38-5E9D-72C3-BFA76D82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1" y="1206821"/>
            <a:ext cx="9130539" cy="46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dds</a:t>
            </a:r>
            <a:r>
              <a:rPr lang="en-US" altLang="zh-CN" dirty="0"/>
              <a:t> listen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E0AE32-6521-7E2A-8336-3F13D7B6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7" y="1279736"/>
            <a:ext cx="5942942" cy="45451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8C90B6-D9BA-2949-99E9-DCB79FC5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88" y="308147"/>
            <a:ext cx="5125325" cy="61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3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dds</a:t>
            </a:r>
            <a:r>
              <a:rPr lang="en-US" altLang="zh-CN" dirty="0"/>
              <a:t> send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0B6AFE-A285-9ADA-FA9D-85F23962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2" y="3219450"/>
            <a:ext cx="4486275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D14D75-7ECB-14FE-37F6-74D80D2C7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439" y="990511"/>
            <a:ext cx="5265089" cy="544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55F513-2ED3-1741-0E8E-7DE84C53FC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en-US" altLang="zh-CN" dirty="0"/>
              <a:t> listen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769398-0D91-9274-95D2-C4B12C78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23" y="1685283"/>
            <a:ext cx="650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8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84BB3130-ECA2-5B6C-DA43-702E4F34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055"/>
            <a:ext cx="6014663" cy="38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9AA270-9497-B59D-72D4-5811530C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" y="1191956"/>
            <a:ext cx="5753635" cy="52276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4055BD-DF64-45B5-1E5D-CC8129A1729C}"/>
              </a:ext>
            </a:extLst>
          </p:cNvPr>
          <p:cNvSpPr txBox="1"/>
          <p:nvPr/>
        </p:nvSpPr>
        <p:spPr>
          <a:xfrm>
            <a:off x="6924783" y="1007290"/>
            <a:ext cx="4482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component</a:t>
            </a:r>
            <a:r>
              <a:rPr lang="zh-CN" altLang="en-US" dirty="0"/>
              <a:t>最多支持</a:t>
            </a:r>
            <a:r>
              <a:rPr lang="en-US" altLang="zh-CN" dirty="0"/>
              <a:t>4</a:t>
            </a:r>
            <a:r>
              <a:rPr lang="zh-CN" altLang="en-US" dirty="0"/>
              <a:t>个消息处理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开发者可自定义</a:t>
            </a:r>
            <a:r>
              <a:rPr lang="en-US" altLang="zh-CN" dirty="0"/>
              <a:t>Component</a:t>
            </a:r>
            <a:r>
              <a:rPr lang="zh-CN" altLang="en-US" dirty="0"/>
              <a:t>，需要复写</a:t>
            </a:r>
            <a:endParaRPr lang="en-US" altLang="zh-CN" dirty="0"/>
          </a:p>
          <a:p>
            <a:r>
              <a:rPr lang="en-US" altLang="zh-CN" dirty="0"/>
              <a:t>Init()</a:t>
            </a:r>
            <a:r>
              <a:rPr lang="zh-CN" altLang="en-US" dirty="0"/>
              <a:t>和</a:t>
            </a:r>
            <a:r>
              <a:rPr lang="en-US" altLang="zh-CN" dirty="0"/>
              <a:t>Proc()</a:t>
            </a:r>
          </a:p>
        </p:txBody>
      </p:sp>
    </p:spTree>
    <p:extLst>
      <p:ext uri="{BB962C8B-B14F-4D97-AF65-F5344CB8AC3E}">
        <p14:creationId xmlns:p14="http://schemas.microsoft.com/office/powerpoint/2010/main" val="30821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TimerComponent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055BD-DF64-45B5-1E5D-CC8129A1729C}"/>
              </a:ext>
            </a:extLst>
          </p:cNvPr>
          <p:cNvSpPr txBox="1"/>
          <p:nvPr/>
        </p:nvSpPr>
        <p:spPr>
          <a:xfrm>
            <a:off x="6924783" y="1007290"/>
            <a:ext cx="4482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component</a:t>
            </a:r>
            <a:r>
              <a:rPr lang="zh-CN" altLang="en-US" dirty="0"/>
              <a:t>最多支持</a:t>
            </a:r>
            <a:r>
              <a:rPr lang="en-US" altLang="zh-CN" dirty="0"/>
              <a:t>4</a:t>
            </a:r>
            <a:r>
              <a:rPr lang="zh-CN" altLang="en-US" dirty="0"/>
              <a:t>个消息处理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开发者可自定义</a:t>
            </a:r>
            <a:r>
              <a:rPr lang="en-US" altLang="zh-CN" dirty="0"/>
              <a:t>Component</a:t>
            </a:r>
            <a:r>
              <a:rPr lang="zh-CN" altLang="en-US" dirty="0"/>
              <a:t>，需要复写</a:t>
            </a:r>
            <a:endParaRPr lang="en-US" altLang="zh-CN" dirty="0"/>
          </a:p>
          <a:p>
            <a:r>
              <a:rPr lang="en-US" altLang="zh-CN" dirty="0"/>
              <a:t>Init()</a:t>
            </a:r>
            <a:r>
              <a:rPr lang="zh-CN" altLang="en-US" dirty="0"/>
              <a:t>和</a:t>
            </a:r>
            <a:r>
              <a:rPr lang="en-US" altLang="zh-CN" dirty="0"/>
              <a:t>Proc()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64A227-CDD3-F31C-8CFD-8852BBD2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6" y="1303126"/>
            <a:ext cx="6301751" cy="20316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D2F284-F0ED-1998-4980-A978FE3BF6D2}"/>
              </a:ext>
            </a:extLst>
          </p:cNvPr>
          <p:cNvSpPr txBox="1"/>
          <p:nvPr/>
        </p:nvSpPr>
        <p:spPr>
          <a:xfrm>
            <a:off x="333776" y="93379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timer_component.h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E96CE2-7EB4-7568-2401-F181934D2E4E}"/>
              </a:ext>
            </a:extLst>
          </p:cNvPr>
          <p:cNvSpPr txBox="1"/>
          <p:nvPr/>
        </p:nvSpPr>
        <p:spPr>
          <a:xfrm>
            <a:off x="333776" y="335276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timer.h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EF39F7-1C41-B643-5316-A2A85103D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6" y="3905230"/>
            <a:ext cx="4114800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D6CFF9-2357-6AF1-067F-02A8FA85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00" y="1145983"/>
            <a:ext cx="5806665" cy="48202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2546C6-A7CC-F62D-BA0D-6CCB0AF8B2FC}"/>
              </a:ext>
            </a:extLst>
          </p:cNvPr>
          <p:cNvSpPr txBox="1"/>
          <p:nvPr/>
        </p:nvSpPr>
        <p:spPr>
          <a:xfrm>
            <a:off x="7952198" y="1448656"/>
            <a:ext cx="321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1.Node</a:t>
            </a:r>
            <a:r>
              <a:rPr lang="zh-CN" altLang="en-US" dirty="0"/>
              <a:t>是</a:t>
            </a:r>
            <a:r>
              <a:rPr lang="en-US" altLang="zh-CN" dirty="0" err="1"/>
              <a:t>CyberRT</a:t>
            </a:r>
            <a:r>
              <a:rPr lang="zh-CN" altLang="en-US" dirty="0"/>
              <a:t>的基础构件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不同</a:t>
            </a:r>
            <a:r>
              <a:rPr lang="en-US" altLang="zh-CN" dirty="0"/>
              <a:t>module</a:t>
            </a:r>
            <a:r>
              <a:rPr lang="zh-CN" altLang="en-US" dirty="0"/>
              <a:t>通过</a:t>
            </a:r>
            <a:r>
              <a:rPr lang="en-US" altLang="zh-CN" dirty="0"/>
              <a:t>Node</a:t>
            </a:r>
            <a:r>
              <a:rPr lang="zh-CN" altLang="en-US" dirty="0"/>
              <a:t>交互</a:t>
            </a:r>
            <a:endParaRPr lang="en-US" altLang="zh-CN" dirty="0"/>
          </a:p>
          <a:p>
            <a:r>
              <a:rPr lang="en-US" altLang="zh-CN" dirty="0"/>
              <a:t>3.Node</a:t>
            </a:r>
            <a:r>
              <a:rPr lang="zh-CN" altLang="en-US" dirty="0"/>
              <a:t>间通信具有不同的模式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52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C4BAA0-88FC-5921-0EF4-5D7B421F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194585"/>
            <a:ext cx="6677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2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546C6-A7CC-F62D-BA0D-6CCB0AF8B2FC}"/>
              </a:ext>
            </a:extLst>
          </p:cNvPr>
          <p:cNvSpPr txBox="1"/>
          <p:nvPr/>
        </p:nvSpPr>
        <p:spPr>
          <a:xfrm>
            <a:off x="7952198" y="144865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1.Blocker</a:t>
            </a:r>
            <a:r>
              <a:rPr lang="zh-CN" altLang="en-US" dirty="0"/>
              <a:t>是消息的缓存类，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85B342-4C8B-3881-69D0-6C63F9F5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5" y="1038818"/>
            <a:ext cx="5609690" cy="47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546C6-A7CC-F62D-BA0D-6CCB0AF8B2FC}"/>
              </a:ext>
            </a:extLst>
          </p:cNvPr>
          <p:cNvSpPr txBox="1"/>
          <p:nvPr/>
        </p:nvSpPr>
        <p:spPr>
          <a:xfrm>
            <a:off x="7952198" y="144865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1.Blocker</a:t>
            </a:r>
            <a:r>
              <a:rPr lang="zh-CN" altLang="en-US" dirty="0"/>
              <a:t>是消息的缓存类，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CACF8-2A25-ACAB-7277-4AE3AD66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0" y="1292778"/>
            <a:ext cx="6591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12018</TotalTime>
  <Words>338</Words>
  <Application>Microsoft Office PowerPoint</Application>
  <PresentationFormat>宽屏</PresentationFormat>
  <Paragraphs>106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北京软件研究室02</dc:creator>
  <cp:lastModifiedBy>北京软件研究室02</cp:lastModifiedBy>
  <cp:revision>3</cp:revision>
  <dcterms:created xsi:type="dcterms:W3CDTF">2024-08-14T09:22:23Z</dcterms:created>
  <dcterms:modified xsi:type="dcterms:W3CDTF">2024-08-29T10:27:29Z</dcterms:modified>
</cp:coreProperties>
</file>