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handoutMasterIdLst>
    <p:handoutMasterId r:id="rId13"/>
  </p:handoutMasterIdLst>
  <p:sldIdLst>
    <p:sldId id="258" r:id="rId3"/>
    <p:sldId id="262" r:id="rId4"/>
    <p:sldId id="292" r:id="rId5"/>
    <p:sldId id="299" r:id="rId6"/>
    <p:sldId id="293" r:id="rId7"/>
    <p:sldId id="297" r:id="rId8"/>
    <p:sldId id="284" r:id="rId9"/>
    <p:sldId id="298" r:id="rId10"/>
    <p:sldId id="26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2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23" autoAdjust="0"/>
  </p:normalViewPr>
  <p:slideViewPr>
    <p:cSldViewPr snapToGrid="0">
      <p:cViewPr varScale="1">
        <p:scale>
          <a:sx n="145" d="100"/>
          <a:sy n="145" d="100"/>
        </p:scale>
        <p:origin x="858" y="1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2" d="100"/>
          <a:sy n="122" d="100"/>
        </p:scale>
        <p:origin x="49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2989109-382C-4DE2-BC57-0D9F27D0CB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AD383AFD-DB95-44F8-8649-3C9309F0D6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EA884C-3DD2-4DE5-96A5-6B04CBE8F042}" type="datetimeFigureOut">
              <a:rPr lang="zh-CN" altLang="en-US" smtClean="0"/>
              <a:t>2024/10/22</a:t>
            </a:fld>
            <a:endParaRPr lang="zh-CN" altLang="en-US"/>
          </a:p>
        </p:txBody>
      </p:sp>
      <p:sp>
        <p:nvSpPr>
          <p:cNvPr id="4" name="页脚占位符 3">
            <a:extLst>
              <a:ext uri="{FF2B5EF4-FFF2-40B4-BE49-F238E27FC236}">
                <a16:creationId xmlns:a16="http://schemas.microsoft.com/office/drawing/2014/main" id="{FD42CA6B-E5B3-461B-9F6A-5FB8CF0C3AC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9B9A4C4-EC8D-4390-B257-8AF4ED39BE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2CF54A-8C79-404D-9C70-D08FB84B1856}" type="slidenum">
              <a:rPr lang="zh-CN" altLang="en-US" smtClean="0"/>
              <a:t>‹#›</a:t>
            </a:fld>
            <a:endParaRPr lang="zh-CN" altLang="en-US"/>
          </a:p>
        </p:txBody>
      </p:sp>
    </p:spTree>
    <p:extLst>
      <p:ext uri="{BB962C8B-B14F-4D97-AF65-F5344CB8AC3E}">
        <p14:creationId xmlns:p14="http://schemas.microsoft.com/office/powerpoint/2010/main" val="3942365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43A0F-BF6E-4574-83AE-102F9A580B75}" type="datetimeFigureOut">
              <a:rPr lang="zh-CN" altLang="en-US" smtClean="0"/>
              <a:t>2024/10/22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1665B-6AE2-42CE-A99B-5497662D4BA9}" type="slidenum">
              <a:rPr lang="zh-CN" altLang="en-US" smtClean="0"/>
              <a:t>‹#›</a:t>
            </a:fld>
            <a:endParaRPr lang="zh-CN" altLang="en-US"/>
          </a:p>
        </p:txBody>
      </p:sp>
    </p:spTree>
    <p:extLst>
      <p:ext uri="{BB962C8B-B14F-4D97-AF65-F5344CB8AC3E}">
        <p14:creationId xmlns:p14="http://schemas.microsoft.com/office/powerpoint/2010/main" val="156785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最简单的，在没有中心线的道路会车时，如果一方越过道路几何中心会车，虽然不违法，但是属于过错行为，承担全责</a:t>
            </a:r>
          </a:p>
        </p:txBody>
      </p:sp>
      <p:sp>
        <p:nvSpPr>
          <p:cNvPr id="4" name="灯片编号占位符 3"/>
          <p:cNvSpPr>
            <a:spLocks noGrp="1"/>
          </p:cNvSpPr>
          <p:nvPr>
            <p:ph type="sldNum" sz="quarter" idx="5"/>
          </p:nvPr>
        </p:nvSpPr>
        <p:spPr/>
        <p:txBody>
          <a:bodyPr/>
          <a:lstStyle/>
          <a:p>
            <a:fld id="{94D1665B-6AE2-42CE-A99B-5497662D4BA9}" type="slidenum">
              <a:rPr lang="zh-CN" altLang="en-US" smtClean="0"/>
              <a:t>3</a:t>
            </a:fld>
            <a:endParaRPr lang="zh-CN" altLang="en-US"/>
          </a:p>
        </p:txBody>
      </p:sp>
    </p:spTree>
    <p:extLst>
      <p:ext uri="{BB962C8B-B14F-4D97-AF65-F5344CB8AC3E}">
        <p14:creationId xmlns:p14="http://schemas.microsoft.com/office/powerpoint/2010/main" val="630188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D1665B-6AE2-42CE-A99B-5497662D4BA9}" type="slidenum">
              <a:rPr lang="zh-CN" altLang="en-US" smtClean="0"/>
              <a:t>4</a:t>
            </a:fld>
            <a:endParaRPr lang="zh-CN" altLang="en-US"/>
          </a:p>
        </p:txBody>
      </p:sp>
    </p:spTree>
    <p:extLst>
      <p:ext uri="{BB962C8B-B14F-4D97-AF65-F5344CB8AC3E}">
        <p14:creationId xmlns:p14="http://schemas.microsoft.com/office/powerpoint/2010/main" val="383469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D1665B-6AE2-42CE-A99B-5497662D4BA9}" type="slidenum">
              <a:rPr lang="zh-CN" altLang="en-US" smtClean="0"/>
              <a:t>5</a:t>
            </a:fld>
            <a:endParaRPr lang="zh-CN" altLang="en-US"/>
          </a:p>
        </p:txBody>
      </p:sp>
    </p:spTree>
    <p:extLst>
      <p:ext uri="{BB962C8B-B14F-4D97-AF65-F5344CB8AC3E}">
        <p14:creationId xmlns:p14="http://schemas.microsoft.com/office/powerpoint/2010/main" val="1178177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D1665B-6AE2-42CE-A99B-5497662D4BA9}" type="slidenum">
              <a:rPr lang="zh-CN" altLang="en-US" smtClean="0"/>
              <a:t>6</a:t>
            </a:fld>
            <a:endParaRPr lang="zh-CN" altLang="en-US"/>
          </a:p>
        </p:txBody>
      </p:sp>
    </p:spTree>
    <p:extLst>
      <p:ext uri="{BB962C8B-B14F-4D97-AF65-F5344CB8AC3E}">
        <p14:creationId xmlns:p14="http://schemas.microsoft.com/office/powerpoint/2010/main" val="2509253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5EDEB-52F0-4712-8690-302E609373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058C18-F55C-44F2-AB31-314D6510EB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EC0FC3-2DE4-438D-AFB1-4DAFDB22F68F}"/>
              </a:ext>
            </a:extLst>
          </p:cNvPr>
          <p:cNvSpPr>
            <a:spLocks noGrp="1"/>
          </p:cNvSpPr>
          <p:nvPr>
            <p:ph type="dt" sz="half" idx="10"/>
          </p:nvPr>
        </p:nvSpPr>
        <p:spPr/>
        <p:txBody>
          <a:bodyPr/>
          <a:lstStyle/>
          <a:p>
            <a:fld id="{64FB6C92-B197-4723-8312-4EC84824D329}" type="datetime1">
              <a:rPr lang="zh-CN" altLang="en-US" smtClean="0"/>
              <a:t>2024/10/22</a:t>
            </a:fld>
            <a:endParaRPr lang="zh-CN" altLang="en-US"/>
          </a:p>
        </p:txBody>
      </p:sp>
      <p:sp>
        <p:nvSpPr>
          <p:cNvPr id="5" name="页脚占位符 4">
            <a:extLst>
              <a:ext uri="{FF2B5EF4-FFF2-40B4-BE49-F238E27FC236}">
                <a16:creationId xmlns:a16="http://schemas.microsoft.com/office/drawing/2014/main" id="{8F4722EC-C443-4A1F-847F-91978C7841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85383-436A-4523-865B-EA90DB382A6F}"/>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333907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086C2-8806-4AD9-A60D-5827A56AE03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58CB643-94F3-424F-B086-816315BBFCF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8B503E-6CD7-4308-B94E-BC3D57B76404}"/>
              </a:ext>
            </a:extLst>
          </p:cNvPr>
          <p:cNvSpPr>
            <a:spLocks noGrp="1"/>
          </p:cNvSpPr>
          <p:nvPr>
            <p:ph type="dt" sz="half" idx="10"/>
          </p:nvPr>
        </p:nvSpPr>
        <p:spPr/>
        <p:txBody>
          <a:bodyPr/>
          <a:lstStyle/>
          <a:p>
            <a:fld id="{001B1463-F885-43D0-BC5D-5A55E2BC56F7}" type="datetime1">
              <a:rPr lang="zh-CN" altLang="en-US" smtClean="0"/>
              <a:t>2024/10/22</a:t>
            </a:fld>
            <a:endParaRPr lang="zh-CN" altLang="en-US"/>
          </a:p>
        </p:txBody>
      </p:sp>
      <p:sp>
        <p:nvSpPr>
          <p:cNvPr id="5" name="页脚占位符 4">
            <a:extLst>
              <a:ext uri="{FF2B5EF4-FFF2-40B4-BE49-F238E27FC236}">
                <a16:creationId xmlns:a16="http://schemas.microsoft.com/office/drawing/2014/main" id="{97DB5B3C-CA06-4CD1-BA25-8AFEE5D50B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DC53F4-0386-41B3-B691-F4C6B1D6A196}"/>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85176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AAE62BE-53E8-4C3F-A149-C0C0714A546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4DB2B3-AB39-4B27-AE8B-9ED0086BBA6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991D52-9025-4507-AF37-15879C7108A0}"/>
              </a:ext>
            </a:extLst>
          </p:cNvPr>
          <p:cNvSpPr>
            <a:spLocks noGrp="1"/>
          </p:cNvSpPr>
          <p:nvPr>
            <p:ph type="dt" sz="half" idx="10"/>
          </p:nvPr>
        </p:nvSpPr>
        <p:spPr/>
        <p:txBody>
          <a:bodyPr/>
          <a:lstStyle/>
          <a:p>
            <a:fld id="{E00CA6F7-A79D-407B-A90A-39EF93135CB4}" type="datetime1">
              <a:rPr lang="zh-CN" altLang="en-US" smtClean="0"/>
              <a:t>2024/10/22</a:t>
            </a:fld>
            <a:endParaRPr lang="zh-CN" altLang="en-US"/>
          </a:p>
        </p:txBody>
      </p:sp>
      <p:sp>
        <p:nvSpPr>
          <p:cNvPr id="5" name="页脚占位符 4">
            <a:extLst>
              <a:ext uri="{FF2B5EF4-FFF2-40B4-BE49-F238E27FC236}">
                <a16:creationId xmlns:a16="http://schemas.microsoft.com/office/drawing/2014/main" id="{2E7327E9-42FE-4768-92D8-D44D87715B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3BEB68-B7B6-4520-ACF7-0C37C61E369C}"/>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911707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3C39F-31D4-43AC-9630-86E1272D778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8CC0D9B-92CF-44B9-833E-3F6598D363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77B0AB-827F-44FA-B59E-FAAF34EFA1C2}"/>
              </a:ext>
            </a:extLst>
          </p:cNvPr>
          <p:cNvSpPr>
            <a:spLocks noGrp="1"/>
          </p:cNvSpPr>
          <p:nvPr>
            <p:ph type="dt" sz="half" idx="10"/>
          </p:nvPr>
        </p:nvSpPr>
        <p:spPr/>
        <p:txBody>
          <a:bodyPr/>
          <a:lstStyle/>
          <a:p>
            <a:fld id="{D672FF98-8F7F-48F2-9303-046371C5F8B9}" type="datetime1">
              <a:rPr lang="zh-CN" altLang="en-US" smtClean="0"/>
              <a:t>2024/10/22</a:t>
            </a:fld>
            <a:endParaRPr lang="zh-CN" altLang="en-US"/>
          </a:p>
        </p:txBody>
      </p:sp>
      <p:sp>
        <p:nvSpPr>
          <p:cNvPr id="5" name="页脚占位符 4">
            <a:extLst>
              <a:ext uri="{FF2B5EF4-FFF2-40B4-BE49-F238E27FC236}">
                <a16:creationId xmlns:a16="http://schemas.microsoft.com/office/drawing/2014/main" id="{1B5BA1CE-A073-4C56-BCFA-164F25EDD3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07D126-B89D-44E5-B5F9-4778CD72EC01}"/>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2063207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099FB-E99F-4B86-B72E-9A672DBE1E4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D8CB23-8C05-4F1F-9BE2-15DFC170DAB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7AA870-54D2-496C-AFAF-1966E3F7D3F4}"/>
              </a:ext>
            </a:extLst>
          </p:cNvPr>
          <p:cNvSpPr>
            <a:spLocks noGrp="1"/>
          </p:cNvSpPr>
          <p:nvPr>
            <p:ph type="dt" sz="half" idx="10"/>
          </p:nvPr>
        </p:nvSpPr>
        <p:spPr/>
        <p:txBody>
          <a:bodyPr/>
          <a:lstStyle/>
          <a:p>
            <a:fld id="{390D6593-E124-411E-B253-24EFDADBB425}" type="datetime1">
              <a:rPr lang="zh-CN" altLang="en-US" smtClean="0"/>
              <a:t>2024/10/22</a:t>
            </a:fld>
            <a:endParaRPr lang="zh-CN" altLang="en-US"/>
          </a:p>
        </p:txBody>
      </p:sp>
      <p:sp>
        <p:nvSpPr>
          <p:cNvPr id="5" name="页脚占位符 4">
            <a:extLst>
              <a:ext uri="{FF2B5EF4-FFF2-40B4-BE49-F238E27FC236}">
                <a16:creationId xmlns:a16="http://schemas.microsoft.com/office/drawing/2014/main" id="{F2406F2B-826C-4F49-9E59-0016E65EF0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5A00BC-B795-4A3F-B3AB-C0A17569A00B}"/>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3376183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33DB1-F5BF-43D9-8C05-215E4502551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178A93C-3328-4052-982C-02CF35B7DE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E280254-9CD8-4139-9963-FFB4F413D976}"/>
              </a:ext>
            </a:extLst>
          </p:cNvPr>
          <p:cNvSpPr>
            <a:spLocks noGrp="1"/>
          </p:cNvSpPr>
          <p:nvPr>
            <p:ph type="dt" sz="half" idx="10"/>
          </p:nvPr>
        </p:nvSpPr>
        <p:spPr/>
        <p:txBody>
          <a:bodyPr/>
          <a:lstStyle/>
          <a:p>
            <a:fld id="{37D74A64-7408-4815-85AD-B904D8D4F21A}" type="datetime1">
              <a:rPr lang="zh-CN" altLang="en-US" smtClean="0"/>
              <a:t>2024/10/22</a:t>
            </a:fld>
            <a:endParaRPr lang="zh-CN" altLang="en-US"/>
          </a:p>
        </p:txBody>
      </p:sp>
      <p:sp>
        <p:nvSpPr>
          <p:cNvPr id="5" name="页脚占位符 4">
            <a:extLst>
              <a:ext uri="{FF2B5EF4-FFF2-40B4-BE49-F238E27FC236}">
                <a16:creationId xmlns:a16="http://schemas.microsoft.com/office/drawing/2014/main" id="{103A5A4A-F2BC-4BD3-850A-3F6824B75A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D329C4-ED13-47AF-A256-7054B36ACD0A}"/>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3873538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FA82C-A39B-4A1C-BABF-0B578C1A61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56BD0A-F379-41E5-9E21-682AF5A8986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EE2A551-BD7D-4091-9076-607F4D5D052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186162C-2481-4B49-BC3C-6849FA291CD8}"/>
              </a:ext>
            </a:extLst>
          </p:cNvPr>
          <p:cNvSpPr>
            <a:spLocks noGrp="1"/>
          </p:cNvSpPr>
          <p:nvPr>
            <p:ph type="dt" sz="half" idx="10"/>
          </p:nvPr>
        </p:nvSpPr>
        <p:spPr/>
        <p:txBody>
          <a:bodyPr/>
          <a:lstStyle/>
          <a:p>
            <a:fld id="{FA3B6B25-AC01-459A-9905-D7ACBA913284}" type="datetime1">
              <a:rPr lang="zh-CN" altLang="en-US" smtClean="0"/>
              <a:t>2024/10/22</a:t>
            </a:fld>
            <a:endParaRPr lang="zh-CN" altLang="en-US"/>
          </a:p>
        </p:txBody>
      </p:sp>
      <p:sp>
        <p:nvSpPr>
          <p:cNvPr id="6" name="页脚占位符 5">
            <a:extLst>
              <a:ext uri="{FF2B5EF4-FFF2-40B4-BE49-F238E27FC236}">
                <a16:creationId xmlns:a16="http://schemas.microsoft.com/office/drawing/2014/main" id="{1C8AD7F6-4E9E-4DED-B567-746E759F14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CA8B7F-DEEA-4B02-9FF3-8427FF42E887}"/>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2266471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FF7F3-A071-412F-9D5C-C99F7F42A28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04E20B4-F0A9-4881-9FDE-0071AD1F49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E53AA82-71E5-45FA-B547-0A11A323D2B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B53593A-6345-4588-9E33-19CE0CDAC8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43EE07-E165-47B2-8D86-0238E7D9305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4E9CA4-B470-4ADD-85F1-88E733A7FC4D}"/>
              </a:ext>
            </a:extLst>
          </p:cNvPr>
          <p:cNvSpPr>
            <a:spLocks noGrp="1"/>
          </p:cNvSpPr>
          <p:nvPr>
            <p:ph type="dt" sz="half" idx="10"/>
          </p:nvPr>
        </p:nvSpPr>
        <p:spPr/>
        <p:txBody>
          <a:bodyPr/>
          <a:lstStyle/>
          <a:p>
            <a:fld id="{EE82D1B7-9038-4424-BE41-FCB96AAE206E}" type="datetime1">
              <a:rPr lang="zh-CN" altLang="en-US" smtClean="0"/>
              <a:t>2024/10/22</a:t>
            </a:fld>
            <a:endParaRPr lang="zh-CN" altLang="en-US"/>
          </a:p>
        </p:txBody>
      </p:sp>
      <p:sp>
        <p:nvSpPr>
          <p:cNvPr id="8" name="页脚占位符 7">
            <a:extLst>
              <a:ext uri="{FF2B5EF4-FFF2-40B4-BE49-F238E27FC236}">
                <a16:creationId xmlns:a16="http://schemas.microsoft.com/office/drawing/2014/main" id="{AB1CDA8E-9E30-4981-836A-C9BB873D8DC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3C9EDAA-9E39-482B-A95E-A6A2721F9E51}"/>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2912833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36760-D0F5-443E-AAA9-0DA9459BEA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FEF05AD-C995-4846-81A0-B60A992D7F67}"/>
              </a:ext>
            </a:extLst>
          </p:cNvPr>
          <p:cNvSpPr>
            <a:spLocks noGrp="1"/>
          </p:cNvSpPr>
          <p:nvPr>
            <p:ph type="dt" sz="half" idx="10"/>
          </p:nvPr>
        </p:nvSpPr>
        <p:spPr/>
        <p:txBody>
          <a:bodyPr/>
          <a:lstStyle/>
          <a:p>
            <a:fld id="{F97CE343-6225-4FB6-A7ED-CDF772DEA69A}" type="datetime1">
              <a:rPr lang="zh-CN" altLang="en-US" smtClean="0"/>
              <a:t>2024/10/22</a:t>
            </a:fld>
            <a:endParaRPr lang="zh-CN" altLang="en-US"/>
          </a:p>
        </p:txBody>
      </p:sp>
      <p:sp>
        <p:nvSpPr>
          <p:cNvPr id="4" name="页脚占位符 3">
            <a:extLst>
              <a:ext uri="{FF2B5EF4-FFF2-40B4-BE49-F238E27FC236}">
                <a16:creationId xmlns:a16="http://schemas.microsoft.com/office/drawing/2014/main" id="{E4369E7F-AB9D-4B86-B3F5-874EB1C432E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07F455-A177-44FC-85D4-65B724491BBA}"/>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11101719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CD1E4D-A9A7-42A4-8F83-0FF356736A3F}"/>
              </a:ext>
            </a:extLst>
          </p:cNvPr>
          <p:cNvSpPr>
            <a:spLocks noGrp="1"/>
          </p:cNvSpPr>
          <p:nvPr>
            <p:ph type="dt" sz="half" idx="10"/>
          </p:nvPr>
        </p:nvSpPr>
        <p:spPr/>
        <p:txBody>
          <a:bodyPr/>
          <a:lstStyle/>
          <a:p>
            <a:fld id="{9E6AECF9-DE5E-4579-AEB3-0C9C8BF08698}" type="datetime1">
              <a:rPr lang="zh-CN" altLang="en-US" smtClean="0"/>
              <a:t>2024/10/22</a:t>
            </a:fld>
            <a:endParaRPr lang="zh-CN" altLang="en-US"/>
          </a:p>
        </p:txBody>
      </p:sp>
      <p:sp>
        <p:nvSpPr>
          <p:cNvPr id="3" name="页脚占位符 2">
            <a:extLst>
              <a:ext uri="{FF2B5EF4-FFF2-40B4-BE49-F238E27FC236}">
                <a16:creationId xmlns:a16="http://schemas.microsoft.com/office/drawing/2014/main" id="{641B9650-44F8-4B45-9F37-CA53858B2AEF}"/>
              </a:ext>
            </a:extLst>
          </p:cNvPr>
          <p:cNvSpPr>
            <a:spLocks noGrp="1"/>
          </p:cNvSpPr>
          <p:nvPr>
            <p:ph type="ftr" sz="quarter" idx="11"/>
          </p:nvPr>
        </p:nvSpPr>
        <p:spPr/>
        <p:txBody>
          <a:bodyPr/>
          <a:lstStyle/>
          <a:p>
            <a:endParaRPr lang="zh-CN" altLang="en-US"/>
          </a:p>
        </p:txBody>
      </p:sp>
      <p:pic>
        <p:nvPicPr>
          <p:cNvPr id="5" name="Picture 2" descr="E:\Hou\信息化建设\web\校徽相关\xjtu.png">
            <a:extLst>
              <a:ext uri="{FF2B5EF4-FFF2-40B4-BE49-F238E27FC236}">
                <a16:creationId xmlns:a16="http://schemas.microsoft.com/office/drawing/2014/main" id="{16B83CED-1E8B-4B14-93F5-69BDB2FC195D}"/>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63" t="-1001" r="53439" b="77637"/>
          <a:stretch>
            <a:fillRect/>
          </a:stretch>
        </p:blipFill>
        <p:spPr bwMode="auto">
          <a:xfrm>
            <a:off x="186624" y="69011"/>
            <a:ext cx="2674751" cy="747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3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A344E-3AC0-43CA-8118-11B8FDC258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904F5E-F060-4209-BDFA-F321DBB4E4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8F0303E-11B2-44FA-BC52-708FAE87F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BA01B1-16B5-43FF-AB8E-6A4EFBAE40C2}"/>
              </a:ext>
            </a:extLst>
          </p:cNvPr>
          <p:cNvSpPr>
            <a:spLocks noGrp="1"/>
          </p:cNvSpPr>
          <p:nvPr>
            <p:ph type="dt" sz="half" idx="10"/>
          </p:nvPr>
        </p:nvSpPr>
        <p:spPr/>
        <p:txBody>
          <a:bodyPr/>
          <a:lstStyle/>
          <a:p>
            <a:fld id="{B76C0670-17B1-447D-88B2-FEC91D5108C5}" type="datetime1">
              <a:rPr lang="zh-CN" altLang="en-US" smtClean="0"/>
              <a:t>2024/10/22</a:t>
            </a:fld>
            <a:endParaRPr lang="zh-CN" altLang="en-US"/>
          </a:p>
        </p:txBody>
      </p:sp>
      <p:sp>
        <p:nvSpPr>
          <p:cNvPr id="6" name="页脚占位符 5">
            <a:extLst>
              <a:ext uri="{FF2B5EF4-FFF2-40B4-BE49-F238E27FC236}">
                <a16:creationId xmlns:a16="http://schemas.microsoft.com/office/drawing/2014/main" id="{2AFB545C-C7A8-4BF9-8CB1-D036518771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7A9A68-1052-4F81-9712-5C67C9B2B16B}"/>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308473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98055-98DD-41B2-94C5-A13DA1F86623}"/>
              </a:ext>
            </a:extLst>
          </p:cNvPr>
          <p:cNvSpPr>
            <a:spLocks noGrp="1"/>
          </p:cNvSpPr>
          <p:nvPr>
            <p:ph type="title"/>
          </p:nvPr>
        </p:nvSpPr>
        <p:spPr>
          <a:xfrm>
            <a:off x="451792" y="0"/>
            <a:ext cx="11161580" cy="873103"/>
          </a:xfrm>
        </p:spPr>
        <p:txBody>
          <a:bodyPr/>
          <a:lstStyle>
            <a:lvl1pPr>
              <a:defRPr b="1">
                <a:latin typeface="Arial" panose="020B0604020202020204" pitchFamily="34" charset="0"/>
                <a:cs typeface="Arial" panose="020B0604020202020204" pitchFamily="34"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EB8D1C5-215A-4237-B489-E5C85D298885}"/>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CE563B6F-E3AB-4D0E-92A0-9F8F60E26A39}"/>
              </a:ext>
            </a:extLst>
          </p:cNvPr>
          <p:cNvSpPr>
            <a:spLocks noGrp="1"/>
          </p:cNvSpPr>
          <p:nvPr>
            <p:ph type="dt" sz="half" idx="10"/>
          </p:nvPr>
        </p:nvSpPr>
        <p:spPr/>
        <p:txBody>
          <a:bodyPr/>
          <a:lstStyle/>
          <a:p>
            <a:fld id="{C0400E04-5DC8-4464-8F19-2548BCDFA268}" type="datetime1">
              <a:rPr lang="zh-CN" altLang="en-US" smtClean="0"/>
              <a:t>2024/10/22</a:t>
            </a:fld>
            <a:endParaRPr lang="zh-CN" altLang="en-US"/>
          </a:p>
        </p:txBody>
      </p:sp>
      <p:sp>
        <p:nvSpPr>
          <p:cNvPr id="5" name="页脚占位符 4">
            <a:extLst>
              <a:ext uri="{FF2B5EF4-FFF2-40B4-BE49-F238E27FC236}">
                <a16:creationId xmlns:a16="http://schemas.microsoft.com/office/drawing/2014/main" id="{8A4B09C9-21CE-4FB9-82B4-0E30CE1496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69AB53-E289-4D32-83DB-D70553D8DABA}"/>
              </a:ext>
            </a:extLst>
          </p:cNvPr>
          <p:cNvSpPr>
            <a:spLocks noGrp="1"/>
          </p:cNvSpPr>
          <p:nvPr>
            <p:ph type="sldNum" sz="quarter" idx="12"/>
          </p:nvPr>
        </p:nvSpPr>
        <p:spPr/>
        <p:txBody>
          <a:bodyPr/>
          <a:lstStyle>
            <a:lvl1pPr>
              <a:defRPr b="0"/>
            </a:lvl1pPr>
          </a:lstStyle>
          <a:p>
            <a:fld id="{3DA39A0B-139A-4AC1-8BE3-52740D5DE9FC}" type="slidenum">
              <a:rPr lang="zh-CN" altLang="en-US" smtClean="0"/>
              <a:pPr/>
              <a:t>‹#›</a:t>
            </a:fld>
            <a:endParaRPr lang="zh-CN" altLang="en-US" dirty="0"/>
          </a:p>
        </p:txBody>
      </p:sp>
    </p:spTree>
    <p:extLst>
      <p:ext uri="{BB962C8B-B14F-4D97-AF65-F5344CB8AC3E}">
        <p14:creationId xmlns:p14="http://schemas.microsoft.com/office/powerpoint/2010/main" val="40921012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2AA6A-B9E5-47B3-B4C0-873998FCB9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0DB6CA-69DC-46B4-B421-F2C1FBDB1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88901C-7AAE-434C-A28F-771D8D7C4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00D55E3-C11A-4E0F-84F3-FE7A911DF028}"/>
              </a:ext>
            </a:extLst>
          </p:cNvPr>
          <p:cNvSpPr>
            <a:spLocks noGrp="1"/>
          </p:cNvSpPr>
          <p:nvPr>
            <p:ph type="dt" sz="half" idx="10"/>
          </p:nvPr>
        </p:nvSpPr>
        <p:spPr/>
        <p:txBody>
          <a:bodyPr/>
          <a:lstStyle/>
          <a:p>
            <a:fld id="{D937C975-9C33-45DE-9626-6A3CAE70B351}" type="datetime1">
              <a:rPr lang="zh-CN" altLang="en-US" smtClean="0"/>
              <a:t>2024/10/22</a:t>
            </a:fld>
            <a:endParaRPr lang="zh-CN" altLang="en-US"/>
          </a:p>
        </p:txBody>
      </p:sp>
      <p:sp>
        <p:nvSpPr>
          <p:cNvPr id="6" name="页脚占位符 5">
            <a:extLst>
              <a:ext uri="{FF2B5EF4-FFF2-40B4-BE49-F238E27FC236}">
                <a16:creationId xmlns:a16="http://schemas.microsoft.com/office/drawing/2014/main" id="{EAD73D85-DA91-4D6B-A9A2-8DA6D69770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47D57B-CF43-47C3-9C18-DE04CF23DCB4}"/>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3019551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388A0-4862-4D0D-8BAA-809EE210B7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949D0CB-8DAB-4544-820A-DADA7A9E331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3BD483-0FAE-4C39-9366-D23E95A3F107}"/>
              </a:ext>
            </a:extLst>
          </p:cNvPr>
          <p:cNvSpPr>
            <a:spLocks noGrp="1"/>
          </p:cNvSpPr>
          <p:nvPr>
            <p:ph type="dt" sz="half" idx="10"/>
          </p:nvPr>
        </p:nvSpPr>
        <p:spPr/>
        <p:txBody>
          <a:bodyPr/>
          <a:lstStyle/>
          <a:p>
            <a:fld id="{D0680B9C-5909-4BA7-8629-0D5A2B771E00}" type="datetime1">
              <a:rPr lang="zh-CN" altLang="en-US" smtClean="0"/>
              <a:t>2024/10/22</a:t>
            </a:fld>
            <a:endParaRPr lang="zh-CN" altLang="en-US"/>
          </a:p>
        </p:txBody>
      </p:sp>
      <p:sp>
        <p:nvSpPr>
          <p:cNvPr id="5" name="页脚占位符 4">
            <a:extLst>
              <a:ext uri="{FF2B5EF4-FFF2-40B4-BE49-F238E27FC236}">
                <a16:creationId xmlns:a16="http://schemas.microsoft.com/office/drawing/2014/main" id="{84BD2E2C-D725-41EB-A6A6-096C0806DA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F60311-891E-4BB5-8C53-102E1D52C096}"/>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7278096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2C03A63-E861-42D5-8F69-E62AA3F69E8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7D3A87B-C65F-4E9F-BE12-44D9B6A7640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A4F39A-9A89-4D74-941E-A7DFBABED68C}"/>
              </a:ext>
            </a:extLst>
          </p:cNvPr>
          <p:cNvSpPr>
            <a:spLocks noGrp="1"/>
          </p:cNvSpPr>
          <p:nvPr>
            <p:ph type="dt" sz="half" idx="10"/>
          </p:nvPr>
        </p:nvSpPr>
        <p:spPr/>
        <p:txBody>
          <a:bodyPr/>
          <a:lstStyle/>
          <a:p>
            <a:fld id="{A9456E52-7621-4BB5-B779-C08F700288A8}" type="datetime1">
              <a:rPr lang="zh-CN" altLang="en-US" smtClean="0"/>
              <a:t>2024/10/22</a:t>
            </a:fld>
            <a:endParaRPr lang="zh-CN" altLang="en-US"/>
          </a:p>
        </p:txBody>
      </p:sp>
      <p:sp>
        <p:nvSpPr>
          <p:cNvPr id="5" name="页脚占位符 4">
            <a:extLst>
              <a:ext uri="{FF2B5EF4-FFF2-40B4-BE49-F238E27FC236}">
                <a16:creationId xmlns:a16="http://schemas.microsoft.com/office/drawing/2014/main" id="{6D5580B4-6CE8-4697-AEC8-315B7F60AC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F7845C-01B0-4926-9835-B90A2AAD1FAB}"/>
              </a:ext>
            </a:extLst>
          </p:cNvPr>
          <p:cNvSpPr>
            <a:spLocks noGrp="1"/>
          </p:cNvSpPr>
          <p:nvPr>
            <p:ph type="sldNum" sz="quarter" idx="12"/>
          </p:nvPr>
        </p:nvSpPr>
        <p:spPr/>
        <p:txBody>
          <a:body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61394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864FA-9CB4-4786-9B84-4CF0AA166A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625C63B-E9AD-4B84-B577-14F0FAE1D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288C6A-EE4B-48D6-A61B-48FC2C4D4D62}"/>
              </a:ext>
            </a:extLst>
          </p:cNvPr>
          <p:cNvSpPr>
            <a:spLocks noGrp="1"/>
          </p:cNvSpPr>
          <p:nvPr>
            <p:ph type="dt" sz="half" idx="10"/>
          </p:nvPr>
        </p:nvSpPr>
        <p:spPr/>
        <p:txBody>
          <a:bodyPr/>
          <a:lstStyle/>
          <a:p>
            <a:fld id="{34CF7BB8-705B-408C-AB16-3675E0911D6A}" type="datetime1">
              <a:rPr lang="zh-CN" altLang="en-US" smtClean="0"/>
              <a:t>2024/10/22</a:t>
            </a:fld>
            <a:endParaRPr lang="zh-CN" altLang="en-US"/>
          </a:p>
        </p:txBody>
      </p:sp>
      <p:sp>
        <p:nvSpPr>
          <p:cNvPr id="5" name="页脚占位符 4">
            <a:extLst>
              <a:ext uri="{FF2B5EF4-FFF2-40B4-BE49-F238E27FC236}">
                <a16:creationId xmlns:a16="http://schemas.microsoft.com/office/drawing/2014/main" id="{F52CB606-BC79-4B80-A322-04CE8A7104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7FB8C2-5864-4684-9041-ACA9E3963451}"/>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153599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A8B39-DD46-4402-9522-B9AAD43AC6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901357-BB0F-43BB-8377-BEE07033421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5CB6DDB-64B1-4B3D-9F07-DC5A08150D5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8017AF-EDCC-4DBC-91F5-7D8F07D7E7AE}"/>
              </a:ext>
            </a:extLst>
          </p:cNvPr>
          <p:cNvSpPr>
            <a:spLocks noGrp="1"/>
          </p:cNvSpPr>
          <p:nvPr>
            <p:ph type="dt" sz="half" idx="10"/>
          </p:nvPr>
        </p:nvSpPr>
        <p:spPr/>
        <p:txBody>
          <a:bodyPr/>
          <a:lstStyle/>
          <a:p>
            <a:fld id="{D06E3D4D-3A97-42C6-94E1-D92E3CFCE791}" type="datetime1">
              <a:rPr lang="zh-CN" altLang="en-US" smtClean="0"/>
              <a:t>2024/10/22</a:t>
            </a:fld>
            <a:endParaRPr lang="zh-CN" altLang="en-US"/>
          </a:p>
        </p:txBody>
      </p:sp>
      <p:sp>
        <p:nvSpPr>
          <p:cNvPr id="6" name="页脚占位符 5">
            <a:extLst>
              <a:ext uri="{FF2B5EF4-FFF2-40B4-BE49-F238E27FC236}">
                <a16:creationId xmlns:a16="http://schemas.microsoft.com/office/drawing/2014/main" id="{0AE44072-5D3C-49C6-A8EE-CE47550529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1D8B05-96B9-4A3D-BCAB-48B22575D18D}"/>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292233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3F883-BA79-4BB4-AA2A-CE58895CD30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4A8A1B-49AA-44AF-B1E4-0B6E8E8545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C523C22-781D-416A-A997-4AD23F8213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9D3785E-FEF3-4117-9414-3B74535889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FDC9B45-D5B4-4DAD-8BBB-72AA1CF446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D2BC25A-C330-417B-A1F8-810394D54777}"/>
              </a:ext>
            </a:extLst>
          </p:cNvPr>
          <p:cNvSpPr>
            <a:spLocks noGrp="1"/>
          </p:cNvSpPr>
          <p:nvPr>
            <p:ph type="dt" sz="half" idx="10"/>
          </p:nvPr>
        </p:nvSpPr>
        <p:spPr/>
        <p:txBody>
          <a:bodyPr/>
          <a:lstStyle/>
          <a:p>
            <a:fld id="{9CE65FEF-71CA-4BF4-951B-C8891358D821}" type="datetime1">
              <a:rPr lang="zh-CN" altLang="en-US" smtClean="0"/>
              <a:t>2024/10/22</a:t>
            </a:fld>
            <a:endParaRPr lang="zh-CN" altLang="en-US"/>
          </a:p>
        </p:txBody>
      </p:sp>
      <p:sp>
        <p:nvSpPr>
          <p:cNvPr id="8" name="页脚占位符 7">
            <a:extLst>
              <a:ext uri="{FF2B5EF4-FFF2-40B4-BE49-F238E27FC236}">
                <a16:creationId xmlns:a16="http://schemas.microsoft.com/office/drawing/2014/main" id="{87D69B55-4E2C-4D64-BB70-54E01E9F9F3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75F8BA8-D12E-41E7-ADCF-C0BD15390814}"/>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123372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2CA0A-43DF-41D3-A359-74281120283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2CC24C9-BEC6-44F1-8184-AC976A958BAC}"/>
              </a:ext>
            </a:extLst>
          </p:cNvPr>
          <p:cNvSpPr>
            <a:spLocks noGrp="1"/>
          </p:cNvSpPr>
          <p:nvPr>
            <p:ph type="dt" sz="half" idx="10"/>
          </p:nvPr>
        </p:nvSpPr>
        <p:spPr/>
        <p:txBody>
          <a:bodyPr/>
          <a:lstStyle/>
          <a:p>
            <a:fld id="{FB874C48-CAFE-47D2-BB40-F6BF32291D16}" type="datetime1">
              <a:rPr lang="zh-CN" altLang="en-US" smtClean="0"/>
              <a:t>2024/10/22</a:t>
            </a:fld>
            <a:endParaRPr lang="zh-CN" altLang="en-US"/>
          </a:p>
        </p:txBody>
      </p:sp>
      <p:sp>
        <p:nvSpPr>
          <p:cNvPr id="4" name="页脚占位符 3">
            <a:extLst>
              <a:ext uri="{FF2B5EF4-FFF2-40B4-BE49-F238E27FC236}">
                <a16:creationId xmlns:a16="http://schemas.microsoft.com/office/drawing/2014/main" id="{1A8ED508-9363-4577-8D8D-34AEAF97B61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5A2BC2-FEA5-4621-8042-3CB4E8F5AE51}"/>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2050447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A534FCC-4377-42BE-88E3-31F37C9FEF30}"/>
              </a:ext>
            </a:extLst>
          </p:cNvPr>
          <p:cNvSpPr>
            <a:spLocks noGrp="1"/>
          </p:cNvSpPr>
          <p:nvPr>
            <p:ph type="dt" sz="half" idx="10"/>
          </p:nvPr>
        </p:nvSpPr>
        <p:spPr/>
        <p:txBody>
          <a:bodyPr/>
          <a:lstStyle/>
          <a:p>
            <a:fld id="{71628E95-78B3-455F-A074-17737CD7C9D6}" type="datetime1">
              <a:rPr lang="zh-CN" altLang="en-US" smtClean="0"/>
              <a:t>2024/10/22</a:t>
            </a:fld>
            <a:endParaRPr lang="zh-CN" altLang="en-US"/>
          </a:p>
        </p:txBody>
      </p:sp>
      <p:sp>
        <p:nvSpPr>
          <p:cNvPr id="3" name="页脚占位符 2">
            <a:extLst>
              <a:ext uri="{FF2B5EF4-FFF2-40B4-BE49-F238E27FC236}">
                <a16:creationId xmlns:a16="http://schemas.microsoft.com/office/drawing/2014/main" id="{F9F19675-11C1-494C-81FF-D02E1A23201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FFA62E-4F91-49E7-B39B-8B87FA7391A9}"/>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3878536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21FF6-25D3-4864-8255-43DEB862C3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22762A-3990-4DBC-BD3C-C95A222E9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10AC57E-3A89-404F-AC99-0E643FFED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0989CA-F380-4216-B1BC-489534AC6212}"/>
              </a:ext>
            </a:extLst>
          </p:cNvPr>
          <p:cNvSpPr>
            <a:spLocks noGrp="1"/>
          </p:cNvSpPr>
          <p:nvPr>
            <p:ph type="dt" sz="half" idx="10"/>
          </p:nvPr>
        </p:nvSpPr>
        <p:spPr/>
        <p:txBody>
          <a:bodyPr/>
          <a:lstStyle/>
          <a:p>
            <a:fld id="{AD3D412A-8B60-42B8-B736-DA5429A9CA10}" type="datetime1">
              <a:rPr lang="zh-CN" altLang="en-US" smtClean="0"/>
              <a:t>2024/10/22</a:t>
            </a:fld>
            <a:endParaRPr lang="zh-CN" altLang="en-US"/>
          </a:p>
        </p:txBody>
      </p:sp>
      <p:sp>
        <p:nvSpPr>
          <p:cNvPr id="6" name="页脚占位符 5">
            <a:extLst>
              <a:ext uri="{FF2B5EF4-FFF2-40B4-BE49-F238E27FC236}">
                <a16:creationId xmlns:a16="http://schemas.microsoft.com/office/drawing/2014/main" id="{1DADB88B-CB77-40E1-86AC-4BFB4553B5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609276-2089-40A2-A312-3E180F6E32FC}"/>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175328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CC2A3-4171-451C-BBB7-4B9BEB941D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3BD9D51-4DD1-4408-BA65-A29F39253A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1B90824-D7E4-498C-AF32-C19D16B07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72E6920-997C-4F78-8026-294EB88E6504}"/>
              </a:ext>
            </a:extLst>
          </p:cNvPr>
          <p:cNvSpPr>
            <a:spLocks noGrp="1"/>
          </p:cNvSpPr>
          <p:nvPr>
            <p:ph type="dt" sz="half" idx="10"/>
          </p:nvPr>
        </p:nvSpPr>
        <p:spPr/>
        <p:txBody>
          <a:bodyPr/>
          <a:lstStyle/>
          <a:p>
            <a:fld id="{03ED3094-7062-415D-97D7-2CD6E13BC3D9}" type="datetime1">
              <a:rPr lang="zh-CN" altLang="en-US" smtClean="0"/>
              <a:t>2024/10/22</a:t>
            </a:fld>
            <a:endParaRPr lang="zh-CN" altLang="en-US"/>
          </a:p>
        </p:txBody>
      </p:sp>
      <p:sp>
        <p:nvSpPr>
          <p:cNvPr id="6" name="页脚占位符 5">
            <a:extLst>
              <a:ext uri="{FF2B5EF4-FFF2-40B4-BE49-F238E27FC236}">
                <a16:creationId xmlns:a16="http://schemas.microsoft.com/office/drawing/2014/main" id="{8E6D8FB9-158B-433C-AAE1-FDD25CA40C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F5FD26-35FC-4AB7-9632-57235666F43A}"/>
              </a:ext>
            </a:extLst>
          </p:cNvPr>
          <p:cNvSpPr>
            <a:spLocks noGrp="1"/>
          </p:cNvSpPr>
          <p:nvPr>
            <p:ph type="sldNum" sz="quarter" idx="12"/>
          </p:nvPr>
        </p:nvSpPr>
        <p:spPr/>
        <p:txBody>
          <a:bodyPr/>
          <a:lstStyle/>
          <a:p>
            <a:fld id="{3DA39A0B-139A-4AC1-8BE3-52740D5DE9FC}" type="slidenum">
              <a:rPr lang="zh-CN" altLang="en-US" smtClean="0"/>
              <a:t>‹#›</a:t>
            </a:fld>
            <a:endParaRPr lang="zh-CN" altLang="en-US"/>
          </a:p>
        </p:txBody>
      </p:sp>
    </p:spTree>
    <p:extLst>
      <p:ext uri="{BB962C8B-B14F-4D97-AF65-F5344CB8AC3E}">
        <p14:creationId xmlns:p14="http://schemas.microsoft.com/office/powerpoint/2010/main" val="192389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5FD852-7A47-4990-99BC-26FD0CA163FA}"/>
              </a:ext>
            </a:extLst>
          </p:cNvPr>
          <p:cNvSpPr>
            <a:spLocks noGrp="1"/>
          </p:cNvSpPr>
          <p:nvPr>
            <p:ph type="title"/>
          </p:nvPr>
        </p:nvSpPr>
        <p:spPr>
          <a:xfrm>
            <a:off x="451792" y="-17700"/>
            <a:ext cx="11161580" cy="89080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8539175-6467-4883-8267-2B8FC4B350B8}"/>
              </a:ext>
            </a:extLst>
          </p:cNvPr>
          <p:cNvSpPr>
            <a:spLocks noGrp="1"/>
          </p:cNvSpPr>
          <p:nvPr>
            <p:ph type="body" idx="1"/>
          </p:nvPr>
        </p:nvSpPr>
        <p:spPr>
          <a:xfrm>
            <a:off x="451792" y="1044185"/>
            <a:ext cx="11161580" cy="5132777"/>
          </a:xfrm>
          <a:prstGeom prst="rect">
            <a:avLst/>
          </a:prstGeom>
        </p:spPr>
        <p:txBody>
          <a:bodyPr vert="horz" lIns="91440" tIns="45720" rIns="91440" bIns="45720" rtlCol="0">
            <a:normAutofit/>
          </a:bodyPr>
          <a:lstStyle/>
          <a:p>
            <a:pPr lvl="0"/>
            <a:r>
              <a:rPr lang="zh-CN" altLang="en-US" dirty="0"/>
              <a:t>单击</a:t>
            </a:r>
          </a:p>
          <a:p>
            <a:pPr lvl="1"/>
            <a:r>
              <a:rPr lang="zh-CN" altLang="en-US" dirty="0"/>
              <a:t>二级</a:t>
            </a:r>
          </a:p>
          <a:p>
            <a:pPr lvl="2"/>
            <a:r>
              <a:rPr lang="zh-CN" altLang="en-US" dirty="0"/>
              <a:t>三级</a:t>
            </a:r>
            <a:endParaRPr lang="en-US" altLang="zh-CN" dirty="0"/>
          </a:p>
          <a:p>
            <a:pPr lvl="3"/>
            <a:r>
              <a:rPr lang="zh-CN" altLang="en-US" dirty="0"/>
              <a:t>四级</a:t>
            </a:r>
            <a:endParaRPr lang="en-US" altLang="zh-CN" dirty="0"/>
          </a:p>
        </p:txBody>
      </p:sp>
      <p:sp>
        <p:nvSpPr>
          <p:cNvPr id="4" name="日期占位符 3">
            <a:extLst>
              <a:ext uri="{FF2B5EF4-FFF2-40B4-BE49-F238E27FC236}">
                <a16:creationId xmlns:a16="http://schemas.microsoft.com/office/drawing/2014/main" id="{60E658B2-9945-4E2B-981D-962C2EF8BA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223CB-5B8E-4192-8573-C02E2D07F634}" type="datetime1">
              <a:rPr lang="zh-CN" altLang="en-US" smtClean="0"/>
              <a:t>2024/10/22</a:t>
            </a:fld>
            <a:endParaRPr lang="zh-CN" altLang="en-US"/>
          </a:p>
        </p:txBody>
      </p:sp>
      <p:sp>
        <p:nvSpPr>
          <p:cNvPr id="5" name="页脚占位符 4">
            <a:extLst>
              <a:ext uri="{FF2B5EF4-FFF2-40B4-BE49-F238E27FC236}">
                <a16:creationId xmlns:a16="http://schemas.microsoft.com/office/drawing/2014/main" id="{8EA2AA66-575C-4733-B731-7249041D98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2EC2113-25FC-4EE0-BCF0-5DF0EB1612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b="1">
                <a:solidFill>
                  <a:schemeClr val="tx1"/>
                </a:solidFill>
                <a:latin typeface="Arial" panose="020B0604020202020204" pitchFamily="34" charset="0"/>
                <a:cs typeface="Arial" panose="020B0604020202020204" pitchFamily="34" charset="0"/>
              </a:defRPr>
            </a:lvl1pPr>
          </a:lstStyle>
          <a:p>
            <a:fld id="{3DA39A0B-139A-4AC1-8BE3-52740D5DE9FC}" type="slidenum">
              <a:rPr lang="zh-CN" altLang="en-US" smtClean="0"/>
              <a:pPr/>
              <a:t>‹#›</a:t>
            </a:fld>
            <a:endParaRPr lang="zh-CN" altLang="en-US" dirty="0"/>
          </a:p>
        </p:txBody>
      </p:sp>
      <p:cxnSp>
        <p:nvCxnSpPr>
          <p:cNvPr id="8" name="直接连接符 7">
            <a:extLst>
              <a:ext uri="{FF2B5EF4-FFF2-40B4-BE49-F238E27FC236}">
                <a16:creationId xmlns:a16="http://schemas.microsoft.com/office/drawing/2014/main" id="{A88F8045-62AB-4793-9FFE-3BA0745F3F3A}"/>
              </a:ext>
            </a:extLst>
          </p:cNvPr>
          <p:cNvCxnSpPr/>
          <p:nvPr userDrawn="1"/>
        </p:nvCxnSpPr>
        <p:spPr>
          <a:xfrm>
            <a:off x="451792" y="890803"/>
            <a:ext cx="11161580" cy="0"/>
          </a:xfrm>
          <a:prstGeom prst="line">
            <a:avLst/>
          </a:prstGeom>
          <a:ln w="41275">
            <a:solidFill>
              <a:srgbClr val="B129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102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B12923"/>
        </a:buClr>
        <a:buSzPct val="50000"/>
        <a:buFont typeface="Wingdings" panose="05000000000000000000"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B12923"/>
        </a:buClr>
        <a:buSzPct val="75000"/>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B12923"/>
        </a:buClr>
        <a:buFont typeface="Arial" panose="020B060402020202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rgbClr val="B12923"/>
        </a:buClr>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8C47D76-B50C-4BBB-9EF5-3C19CA3C7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3D1DC33-4550-4FEA-A6B1-8941286FF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F5BC62F7-0C03-4B3D-AC17-E86C22AE9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5DE3F-A0BE-46A6-910B-37EEA62FDD51}" type="datetime1">
              <a:rPr lang="zh-CN" altLang="en-US" smtClean="0"/>
              <a:t>2024/10/22</a:t>
            </a:fld>
            <a:endParaRPr lang="zh-CN" altLang="en-US"/>
          </a:p>
        </p:txBody>
      </p:sp>
      <p:sp>
        <p:nvSpPr>
          <p:cNvPr id="5" name="页脚占位符 4">
            <a:extLst>
              <a:ext uri="{FF2B5EF4-FFF2-40B4-BE49-F238E27FC236}">
                <a16:creationId xmlns:a16="http://schemas.microsoft.com/office/drawing/2014/main" id="{5F2661D6-0643-4012-96A1-2EA30A0AE0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0608FA4-2C3F-4BA1-8F79-4783D90920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CC4C0-A3D3-4AF7-86E1-271D15EC9A40}" type="slidenum">
              <a:rPr lang="zh-CN" altLang="en-US" smtClean="0"/>
              <a:t>‹#›</a:t>
            </a:fld>
            <a:endParaRPr lang="zh-CN" altLang="en-US"/>
          </a:p>
        </p:txBody>
      </p:sp>
    </p:spTree>
    <p:extLst>
      <p:ext uri="{BB962C8B-B14F-4D97-AF65-F5344CB8AC3E}">
        <p14:creationId xmlns:p14="http://schemas.microsoft.com/office/powerpoint/2010/main" val="4172207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EAF6335-66A4-459C-8019-02BE216FE27D}"/>
              </a:ext>
            </a:extLst>
          </p:cNvPr>
          <p:cNvSpPr txBox="1"/>
          <p:nvPr/>
        </p:nvSpPr>
        <p:spPr>
          <a:xfrm>
            <a:off x="0" y="2659559"/>
            <a:ext cx="12192000" cy="769441"/>
          </a:xfrm>
          <a:prstGeom prst="rect">
            <a:avLst/>
          </a:prstGeom>
          <a:noFill/>
        </p:spPr>
        <p:txBody>
          <a:bodyPr wrap="square" rtlCol="0">
            <a:spAutoFit/>
          </a:bodyPr>
          <a:lstStyle/>
          <a:p>
            <a:pPr algn="ctr"/>
            <a:r>
              <a:rPr lang="en-US" altLang="zh-CN" sz="4400" b="1" dirty="0">
                <a:latin typeface="Arial" panose="020B0604020202020204" pitchFamily="34" charset="0"/>
                <a:ea typeface="Calibri Light" panose="020F0302020204030204" pitchFamily="34" charset="0"/>
                <a:cs typeface="Arial" panose="020B0604020202020204" pitchFamily="34" charset="0"/>
              </a:rPr>
              <a:t>Identification of Traffic Accident Liability</a:t>
            </a:r>
            <a:endParaRPr lang="en-US" altLang="zh-CN" sz="4400" b="1" dirty="0">
              <a:effectLst/>
              <a:latin typeface="Arial" panose="020B0604020202020204" pitchFamily="34" charset="0"/>
              <a:ea typeface="Calibri Light" panose="020F0302020204030204" pitchFamily="34" charset="0"/>
              <a:cs typeface="Arial" panose="020B0604020202020204" pitchFamily="34" charset="0"/>
            </a:endParaRPr>
          </a:p>
        </p:txBody>
      </p:sp>
    </p:spTree>
    <p:extLst>
      <p:ext uri="{BB962C8B-B14F-4D97-AF65-F5344CB8AC3E}">
        <p14:creationId xmlns:p14="http://schemas.microsoft.com/office/powerpoint/2010/main" val="1121290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CCD2B-881F-4F4A-B92D-CFEFD173C2FF}"/>
              </a:ext>
            </a:extLst>
          </p:cNvPr>
          <p:cNvSpPr>
            <a:spLocks noGrp="1"/>
          </p:cNvSpPr>
          <p:nvPr>
            <p:ph type="title"/>
          </p:nvPr>
        </p:nvSpPr>
        <p:spPr/>
        <p:txBody>
          <a:bodyPr/>
          <a:lstStyle/>
          <a:p>
            <a:r>
              <a:rPr lang="en-US" altLang="zh-CN" b="1" dirty="0"/>
              <a:t>Outlines</a:t>
            </a:r>
            <a:endParaRPr lang="zh-CN" altLang="en-US" b="1" dirty="0"/>
          </a:p>
        </p:txBody>
      </p:sp>
      <p:sp>
        <p:nvSpPr>
          <p:cNvPr id="3" name="内容占位符 2">
            <a:extLst>
              <a:ext uri="{FF2B5EF4-FFF2-40B4-BE49-F238E27FC236}">
                <a16:creationId xmlns:a16="http://schemas.microsoft.com/office/drawing/2014/main" id="{ACCF064E-7C2F-4BA8-BE9F-1A1710131A3A}"/>
              </a:ext>
            </a:extLst>
          </p:cNvPr>
          <p:cNvSpPr>
            <a:spLocks noGrp="1"/>
          </p:cNvSpPr>
          <p:nvPr>
            <p:ph idx="1"/>
          </p:nvPr>
        </p:nvSpPr>
        <p:spPr>
          <a:xfrm>
            <a:off x="538070" y="1093592"/>
            <a:ext cx="9829516" cy="5330068"/>
          </a:xfrm>
        </p:spPr>
        <p:txBody>
          <a:bodyPr>
            <a:noAutofit/>
          </a:bodyPr>
          <a:lstStyle/>
          <a:p>
            <a:pPr>
              <a:lnSpc>
                <a:spcPct val="150000"/>
              </a:lnSpc>
            </a:pPr>
            <a:r>
              <a:rPr lang="zh-CN" altLang="en-US" sz="2400" b="1" dirty="0"/>
              <a:t>责任划分的一般流程</a:t>
            </a:r>
            <a:endParaRPr lang="en-US" altLang="zh-CN" sz="2400" b="1" dirty="0"/>
          </a:p>
          <a:p>
            <a:pPr>
              <a:lnSpc>
                <a:spcPct val="150000"/>
              </a:lnSpc>
            </a:pPr>
            <a:r>
              <a:rPr lang="zh-CN" altLang="en-US" sz="2400" b="1" dirty="0"/>
              <a:t>框架</a:t>
            </a:r>
            <a:endParaRPr lang="en-US" altLang="zh-CN" sz="2400" b="1" dirty="0"/>
          </a:p>
          <a:p>
            <a:pPr>
              <a:lnSpc>
                <a:spcPct val="150000"/>
              </a:lnSpc>
            </a:pPr>
            <a:r>
              <a:rPr lang="zh-CN" altLang="en-US" sz="2400" b="1" dirty="0"/>
              <a:t>问题</a:t>
            </a:r>
            <a:endParaRPr lang="en-US" altLang="zh-CN" sz="2400" b="1" dirty="0"/>
          </a:p>
          <a:p>
            <a:pPr>
              <a:lnSpc>
                <a:spcPct val="150000"/>
              </a:lnSpc>
            </a:pPr>
            <a:r>
              <a:rPr lang="zh-CN" altLang="en-US" sz="2400" b="1" dirty="0"/>
              <a:t>可能的解决方案</a:t>
            </a:r>
            <a:endParaRPr lang="en-US" altLang="zh-CN" sz="2400" b="1" dirty="0"/>
          </a:p>
          <a:p>
            <a:pPr marL="0" indent="0">
              <a:lnSpc>
                <a:spcPct val="150000"/>
              </a:lnSpc>
              <a:buNone/>
            </a:pPr>
            <a:endParaRPr lang="en-US" altLang="zh-CN" sz="3200" b="1" dirty="0"/>
          </a:p>
        </p:txBody>
      </p:sp>
    </p:spTree>
    <p:extLst>
      <p:ext uri="{BB962C8B-B14F-4D97-AF65-F5344CB8AC3E}">
        <p14:creationId xmlns:p14="http://schemas.microsoft.com/office/powerpoint/2010/main" val="3330339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451D9-29BB-450D-99B4-3AA0E667215A}"/>
              </a:ext>
            </a:extLst>
          </p:cNvPr>
          <p:cNvSpPr>
            <a:spLocks noGrp="1"/>
          </p:cNvSpPr>
          <p:nvPr>
            <p:ph type="title"/>
          </p:nvPr>
        </p:nvSpPr>
        <p:spPr/>
        <p:txBody>
          <a:bodyPr>
            <a:normAutofit/>
          </a:bodyPr>
          <a:lstStyle/>
          <a:p>
            <a:r>
              <a:rPr lang="zh-CN" altLang="en-US" sz="4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责任划分的一般流程</a:t>
            </a:r>
            <a:endParaRPr lang="zh-CN" altLang="en-US" dirty="0"/>
          </a:p>
        </p:txBody>
      </p:sp>
      <mc:AlternateContent xmlns:mc="http://schemas.openxmlformats.org/markup-compatibility/2006" xmlns:a14="http://schemas.microsoft.com/office/drawing/2010/main">
        <mc:Choice Requires="a14">
          <p:sp>
            <p:nvSpPr>
              <p:cNvPr id="36" name="内容占位符 2">
                <a:extLst>
                  <a:ext uri="{FF2B5EF4-FFF2-40B4-BE49-F238E27FC236}">
                    <a16:creationId xmlns:a16="http://schemas.microsoft.com/office/drawing/2014/main" id="{1125400D-D2A8-A71D-EE8A-7DE49BE41872}"/>
                  </a:ext>
                </a:extLst>
              </p:cNvPr>
              <p:cNvSpPr>
                <a:spLocks noGrp="1"/>
              </p:cNvSpPr>
              <p:nvPr>
                <p:ph idx="1"/>
              </p:nvPr>
            </p:nvSpPr>
            <p:spPr>
              <a:xfrm>
                <a:off x="0" y="1040766"/>
                <a:ext cx="12192000" cy="5161735"/>
              </a:xfrm>
            </p:spPr>
            <p:txBody>
              <a:bodyPr>
                <a:normAutofit/>
              </a:bodyPr>
              <a:lstStyle/>
              <a:p>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过错判断</a:t>
                </a:r>
                <a:r>
                  <a:rPr lang="en-US" altLang="zh-CN" sz="2000" dirty="0"/>
                  <a:t>:</a:t>
                </a:r>
              </a:p>
              <a:p>
                <a:pPr lvl="1"/>
                <a:r>
                  <a:rPr lang="zh-CN" altLang="en-US" sz="1600" dirty="0"/>
                  <a:t>首先要判断当事人行为有无过错（在联系了书本作者以及交警同学后了解到违法</a:t>
                </a:r>
                <a14:m>
                  <m:oMath xmlns:m="http://schemas.openxmlformats.org/officeDocument/2006/math">
                    <m:r>
                      <a:rPr lang="zh-CN" altLang="en-US" sz="1600" i="1" smtClean="0">
                        <a:latin typeface="Cambria Math" panose="02040503050406030204" pitchFamily="18" charset="0"/>
                      </a:rPr>
                      <m:t>∈</m:t>
                    </m:r>
                  </m:oMath>
                </a14:m>
                <a:r>
                  <a:rPr lang="zh-CN" altLang="en-US" sz="1600" dirty="0"/>
                  <a:t>过错，但是违法</a:t>
                </a:r>
                <a14:m>
                  <m:oMath xmlns:m="http://schemas.openxmlformats.org/officeDocument/2006/math">
                    <m:r>
                      <a:rPr lang="zh-CN" altLang="en-US" sz="1600" i="1" smtClean="0">
                        <a:latin typeface="Cambria Math" panose="02040503050406030204" pitchFamily="18" charset="0"/>
                      </a:rPr>
                      <m:t>≠</m:t>
                    </m:r>
                  </m:oMath>
                </a14:m>
                <a:r>
                  <a:rPr lang="zh-CN" altLang="en-US" sz="1600" dirty="0"/>
                  <a:t>过错，并且违法行为如果不引起事故是需要单独处罚的。所以之前先判断行为是否违法的思路有问题）</a:t>
                </a:r>
                <a:endParaRPr lang="en-US" altLang="zh-CN" sz="1600" dirty="0"/>
              </a:p>
              <a:p>
                <a:pPr lvl="2"/>
                <a:r>
                  <a:rPr lang="zh-CN" altLang="en-US" sz="1200" dirty="0"/>
                  <a:t>所以要重新进行定义</a:t>
                </a:r>
                <a:endParaRPr lang="en-US" altLang="zh-CN" sz="1200" dirty="0"/>
              </a:p>
              <a:p>
                <a:pPr lvl="2"/>
                <a:r>
                  <a:rPr lang="zh-CN" altLang="en-US" sz="1200" dirty="0"/>
                  <a:t>什么样的行为叫过错？区别于正常车辆的行为？</a:t>
                </a:r>
                <a:endParaRPr lang="en-US" altLang="zh-CN" sz="1200" dirty="0"/>
              </a:p>
              <a:p>
                <a:pPr lvl="1"/>
                <a:r>
                  <a:rPr lang="zh-CN" altLang="en-US" sz="1600" dirty="0"/>
                  <a:t>如果当事人没有过错行为，则不需要承担责任</a:t>
                </a:r>
                <a:endParaRPr lang="en-US" altLang="zh-CN" sz="1600" dirty="0"/>
              </a:p>
              <a:p>
                <a:r>
                  <a:rPr lang="zh-CN" altLang="en-US" sz="2000" dirty="0">
                    <a:latin typeface="微软雅黑" panose="020B0503020204020204" pitchFamily="34" charset="-122"/>
                    <a:ea typeface="微软雅黑" panose="020B0503020204020204" pitchFamily="34" charset="-122"/>
                  </a:rPr>
                  <a:t>因果判断</a:t>
                </a:r>
                <a:r>
                  <a:rPr lang="en-US" altLang="zh-CN" sz="2000" dirty="0"/>
                  <a:t>:</a:t>
                </a:r>
              </a:p>
              <a:p>
                <a:pPr lvl="1">
                  <a:lnSpc>
                    <a:spcPct val="150000"/>
                  </a:lnSpc>
                </a:pPr>
                <a:r>
                  <a:rPr lang="zh-CN" altLang="en-US" sz="1600" dirty="0"/>
                  <a:t>当事人有过错行为，判断过错行为与事故之间有无因果关系</a:t>
                </a:r>
                <a:endParaRPr lang="en-US" altLang="zh-CN" sz="1600" dirty="0"/>
              </a:p>
              <a:p>
                <a:pPr lvl="1">
                  <a:lnSpc>
                    <a:spcPct val="150000"/>
                  </a:lnSpc>
                </a:pPr>
                <a:r>
                  <a:rPr lang="zh-CN" altLang="en-US" sz="1600" dirty="0"/>
                  <a:t>如果当事人的过错行为与事故之间不存在内在的因果关系，则当事人不承担责任</a:t>
                </a:r>
                <a:endParaRPr lang="en-US" altLang="zh-CN" sz="1600" dirty="0"/>
              </a:p>
              <a:p>
                <a:pPr>
                  <a:lnSpc>
                    <a:spcPct val="150000"/>
                  </a:lnSpc>
                </a:pPr>
                <a:r>
                  <a:rPr lang="zh-CN" altLang="en-US" sz="2000" dirty="0">
                    <a:latin typeface="微软雅黑" panose="020B0503020204020204" pitchFamily="34" charset="-122"/>
                    <a:ea typeface="微软雅黑" panose="020B0503020204020204" pitchFamily="34" charset="-122"/>
                  </a:rPr>
                  <a:t>过错行为作用判断</a:t>
                </a:r>
                <a:r>
                  <a:rPr lang="en-US" altLang="zh-CN" sz="2000" dirty="0"/>
                  <a:t>:</a:t>
                </a:r>
              </a:p>
              <a:p>
                <a:pPr lvl="1">
                  <a:lnSpc>
                    <a:spcPct val="150000"/>
                  </a:lnSpc>
                </a:pPr>
                <a:r>
                  <a:rPr lang="zh-CN" altLang="en-US" sz="1600" dirty="0"/>
                  <a:t>判断当事人引起事故的过错行为作用究竟有多大</a:t>
                </a:r>
                <a:endParaRPr lang="en-US" altLang="zh-CN" dirty="0">
                  <a:latin typeface="+mn-ea"/>
                </a:endParaRPr>
              </a:p>
              <a:p>
                <a:pPr lvl="1">
                  <a:lnSpc>
                    <a:spcPct val="150000"/>
                  </a:lnSpc>
                </a:pPr>
                <a:endParaRPr lang="en-US" altLang="zh-CN" dirty="0">
                  <a:latin typeface="+mn-ea"/>
                </a:endParaRPr>
              </a:p>
              <a:p>
                <a:pPr marL="457200" lvl="1" indent="0">
                  <a:lnSpc>
                    <a:spcPct val="150000"/>
                  </a:lnSpc>
                  <a:buNone/>
                </a:pPr>
                <a:endParaRPr lang="en-US" altLang="zh-CN" sz="2400" dirty="0">
                  <a:ea typeface="微软雅黑" panose="020B0503020204020204" pitchFamily="34" charset="-122"/>
                </a:endParaRPr>
              </a:p>
            </p:txBody>
          </p:sp>
        </mc:Choice>
        <mc:Fallback xmlns="">
          <p:sp>
            <p:nvSpPr>
              <p:cNvPr id="36" name="内容占位符 2">
                <a:extLst>
                  <a:ext uri="{FF2B5EF4-FFF2-40B4-BE49-F238E27FC236}">
                    <a16:creationId xmlns:a16="http://schemas.microsoft.com/office/drawing/2014/main" id="{1125400D-D2A8-A71D-EE8A-7DE49BE41872}"/>
                  </a:ext>
                </a:extLst>
              </p:cNvPr>
              <p:cNvSpPr>
                <a:spLocks noGrp="1" noRot="1" noChangeAspect="1" noMove="1" noResize="1" noEditPoints="1" noAdjustHandles="1" noChangeArrowheads="1" noChangeShapeType="1" noTextEdit="1"/>
              </p:cNvSpPr>
              <p:nvPr>
                <p:ph idx="1"/>
              </p:nvPr>
            </p:nvSpPr>
            <p:spPr>
              <a:xfrm>
                <a:off x="0" y="1040766"/>
                <a:ext cx="12192000" cy="5161735"/>
              </a:xfrm>
              <a:blipFill>
                <a:blip r:embed="rId3"/>
                <a:stretch>
                  <a:fillRect t="-13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5019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451D9-29BB-450D-99B4-3AA0E667215A}"/>
              </a:ext>
            </a:extLst>
          </p:cNvPr>
          <p:cNvSpPr>
            <a:spLocks noGrp="1"/>
          </p:cNvSpPr>
          <p:nvPr>
            <p:ph type="title"/>
          </p:nvPr>
        </p:nvSpPr>
        <p:spPr/>
        <p:txBody>
          <a:bodyPr>
            <a:normAutofit/>
          </a:bodyPr>
          <a:lstStyle/>
          <a:p>
            <a:r>
              <a:rPr lang="zh-CN" altLang="en-US" sz="4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责任划分的一般流程</a:t>
            </a:r>
            <a:endParaRPr lang="zh-CN" altLang="en-US" dirty="0"/>
          </a:p>
        </p:txBody>
      </p:sp>
      <p:sp>
        <p:nvSpPr>
          <p:cNvPr id="36" name="内容占位符 2">
            <a:extLst>
              <a:ext uri="{FF2B5EF4-FFF2-40B4-BE49-F238E27FC236}">
                <a16:creationId xmlns:a16="http://schemas.microsoft.com/office/drawing/2014/main" id="{1125400D-D2A8-A71D-EE8A-7DE49BE41872}"/>
              </a:ext>
            </a:extLst>
          </p:cNvPr>
          <p:cNvSpPr>
            <a:spLocks noGrp="1"/>
          </p:cNvSpPr>
          <p:nvPr>
            <p:ph idx="1"/>
          </p:nvPr>
        </p:nvSpPr>
        <p:spPr>
          <a:xfrm>
            <a:off x="0" y="1040766"/>
            <a:ext cx="12192000" cy="5161735"/>
          </a:xfrm>
        </p:spPr>
        <p:txBody>
          <a:bodyPr>
            <a:normAutofit/>
          </a:bodyPr>
          <a:lstStyle/>
          <a:p>
            <a:pPr lvl="1">
              <a:lnSpc>
                <a:spcPct val="150000"/>
              </a:lnSpc>
            </a:pPr>
            <a:endParaRPr lang="en-US" altLang="zh-CN" dirty="0">
              <a:latin typeface="+mn-ea"/>
            </a:endParaRPr>
          </a:p>
          <a:p>
            <a:pPr marL="457200" lvl="1" indent="0">
              <a:lnSpc>
                <a:spcPct val="150000"/>
              </a:lnSpc>
              <a:buNone/>
            </a:pPr>
            <a:endParaRPr lang="en-US" altLang="zh-CN" sz="2400" dirty="0">
              <a:ea typeface="微软雅黑" panose="020B0503020204020204" pitchFamily="34" charset="-122"/>
            </a:endParaRPr>
          </a:p>
        </p:txBody>
      </p:sp>
      <p:pic>
        <p:nvPicPr>
          <p:cNvPr id="6" name="图片 5">
            <a:extLst>
              <a:ext uri="{FF2B5EF4-FFF2-40B4-BE49-F238E27FC236}">
                <a16:creationId xmlns:a16="http://schemas.microsoft.com/office/drawing/2014/main" id="{0EC00CF2-DE5F-D72F-6D6A-F0B024326818}"/>
              </a:ext>
            </a:extLst>
          </p:cNvPr>
          <p:cNvPicPr>
            <a:picLocks noChangeAspect="1"/>
          </p:cNvPicPr>
          <p:nvPr/>
        </p:nvPicPr>
        <p:blipFill>
          <a:blip r:embed="rId3"/>
          <a:stretch>
            <a:fillRect/>
          </a:stretch>
        </p:blipFill>
        <p:spPr>
          <a:xfrm>
            <a:off x="4045590" y="960448"/>
            <a:ext cx="3771900" cy="5897551"/>
          </a:xfrm>
          <a:prstGeom prst="rect">
            <a:avLst/>
          </a:prstGeom>
        </p:spPr>
      </p:pic>
    </p:spTree>
    <p:extLst>
      <p:ext uri="{BB962C8B-B14F-4D97-AF65-F5344CB8AC3E}">
        <p14:creationId xmlns:p14="http://schemas.microsoft.com/office/powerpoint/2010/main" val="264258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E304ACB7-6420-A8D4-3FC1-D3B7E402680E}"/>
              </a:ext>
            </a:extLst>
          </p:cNvPr>
          <p:cNvSpPr/>
          <p:nvPr/>
        </p:nvSpPr>
        <p:spPr>
          <a:xfrm>
            <a:off x="2802406" y="1624870"/>
            <a:ext cx="5539026" cy="3914158"/>
          </a:xfrm>
          <a:prstGeom prst="rect">
            <a:avLst/>
          </a:prstGeom>
          <a:solidFill>
            <a:schemeClr val="accent5">
              <a:lumMod val="40000"/>
              <a:lumOff val="60000"/>
            </a:schemeClr>
          </a:solidFill>
          <a:ln>
            <a:solidFill>
              <a:schemeClr val="bg2">
                <a:lumMod val="2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089451D9-29BB-450D-99B4-3AA0E667215A}"/>
              </a:ext>
            </a:extLst>
          </p:cNvPr>
          <p:cNvSpPr>
            <a:spLocks noGrp="1"/>
          </p:cNvSpPr>
          <p:nvPr>
            <p:ph type="title"/>
          </p:nvPr>
        </p:nvSpPr>
        <p:spPr/>
        <p:txBody>
          <a:bodyPr/>
          <a:lstStyle/>
          <a:p>
            <a:r>
              <a:rPr lang="zh-CN" altLang="en-US" sz="4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框架</a:t>
            </a:r>
            <a:endParaRPr lang="zh-CN" altLang="en-US" dirty="0"/>
          </a:p>
        </p:txBody>
      </p:sp>
      <p:sp>
        <p:nvSpPr>
          <p:cNvPr id="5" name="矩形: 圆角 4">
            <a:extLst>
              <a:ext uri="{FF2B5EF4-FFF2-40B4-BE49-F238E27FC236}">
                <a16:creationId xmlns:a16="http://schemas.microsoft.com/office/drawing/2014/main" id="{36C92195-2547-7E38-568C-1B7E155437E6}"/>
              </a:ext>
            </a:extLst>
          </p:cNvPr>
          <p:cNvSpPr/>
          <p:nvPr/>
        </p:nvSpPr>
        <p:spPr>
          <a:xfrm>
            <a:off x="2920815" y="2516105"/>
            <a:ext cx="1210429" cy="23979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黑体" panose="02010609060101010101" pitchFamily="49" charset="-122"/>
                <a:ea typeface="黑体" panose="02010609060101010101" pitchFamily="49" charset="-122"/>
              </a:rPr>
              <a:t>Fault Judgement</a:t>
            </a:r>
            <a:endParaRPr lang="zh-CN" altLang="en-US" sz="1100" dirty="0">
              <a:solidFill>
                <a:schemeClr val="tx1"/>
              </a:solidFill>
              <a:latin typeface="黑体" panose="02010609060101010101" pitchFamily="49" charset="-122"/>
              <a:ea typeface="黑体" panose="02010609060101010101" pitchFamily="49" charset="-122"/>
            </a:endParaRPr>
          </a:p>
        </p:txBody>
      </p:sp>
      <p:sp>
        <p:nvSpPr>
          <p:cNvPr id="6" name="矩形: 圆角 5">
            <a:extLst>
              <a:ext uri="{FF2B5EF4-FFF2-40B4-BE49-F238E27FC236}">
                <a16:creationId xmlns:a16="http://schemas.microsoft.com/office/drawing/2014/main" id="{7EBECE07-2936-0975-F890-F43B77C7D00A}"/>
              </a:ext>
            </a:extLst>
          </p:cNvPr>
          <p:cNvSpPr/>
          <p:nvPr/>
        </p:nvSpPr>
        <p:spPr>
          <a:xfrm>
            <a:off x="7012593" y="2516105"/>
            <a:ext cx="1210429" cy="23979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黑体" panose="02010609060101010101" pitchFamily="49" charset="-122"/>
                <a:ea typeface="黑体" panose="02010609060101010101" pitchFamily="49" charset="-122"/>
              </a:rPr>
              <a:t>Extent Judgement</a:t>
            </a:r>
            <a:endParaRPr lang="zh-CN" altLang="en-US" sz="1100" dirty="0">
              <a:solidFill>
                <a:schemeClr val="tx1"/>
              </a:solidFill>
              <a:latin typeface="黑体" panose="02010609060101010101" pitchFamily="49" charset="-122"/>
              <a:ea typeface="黑体" panose="02010609060101010101" pitchFamily="49" charset="-122"/>
            </a:endParaRPr>
          </a:p>
        </p:txBody>
      </p:sp>
      <p:sp>
        <p:nvSpPr>
          <p:cNvPr id="8" name="矩形: 圆角 7">
            <a:extLst>
              <a:ext uri="{FF2B5EF4-FFF2-40B4-BE49-F238E27FC236}">
                <a16:creationId xmlns:a16="http://schemas.microsoft.com/office/drawing/2014/main" id="{133C96D9-AE44-22ED-58E1-128B37C5F7CD}"/>
              </a:ext>
            </a:extLst>
          </p:cNvPr>
          <p:cNvSpPr/>
          <p:nvPr/>
        </p:nvSpPr>
        <p:spPr>
          <a:xfrm>
            <a:off x="4966704" y="2516105"/>
            <a:ext cx="1210429" cy="23979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黑体" panose="02010609060101010101" pitchFamily="49" charset="-122"/>
                <a:ea typeface="黑体" panose="02010609060101010101" pitchFamily="49" charset="-122"/>
              </a:rPr>
              <a:t>Causal Relationship Judgement</a:t>
            </a:r>
            <a:endParaRPr lang="zh-CN" altLang="en-US" sz="1100" dirty="0">
              <a:solidFill>
                <a:schemeClr val="tx1"/>
              </a:solidFill>
              <a:latin typeface="黑体" panose="02010609060101010101" pitchFamily="49" charset="-122"/>
              <a:ea typeface="黑体" panose="02010609060101010101" pitchFamily="49" charset="-122"/>
            </a:endParaRPr>
          </a:p>
        </p:txBody>
      </p:sp>
      <p:cxnSp>
        <p:nvCxnSpPr>
          <p:cNvPr id="11" name="直接箭头连接符 10">
            <a:extLst>
              <a:ext uri="{FF2B5EF4-FFF2-40B4-BE49-F238E27FC236}">
                <a16:creationId xmlns:a16="http://schemas.microsoft.com/office/drawing/2014/main" id="{28ECADFF-D64A-A5B1-1D40-E3A9A5071165}"/>
              </a:ext>
            </a:extLst>
          </p:cNvPr>
          <p:cNvCxnSpPr>
            <a:cxnSpLocks/>
            <a:stCxn id="8" idx="3"/>
            <a:endCxn id="6" idx="1"/>
          </p:cNvCxnSpPr>
          <p:nvPr/>
        </p:nvCxnSpPr>
        <p:spPr>
          <a:xfrm>
            <a:off x="6177133" y="3715091"/>
            <a:ext cx="8354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文本框 17">
            <a:extLst>
              <a:ext uri="{FF2B5EF4-FFF2-40B4-BE49-F238E27FC236}">
                <a16:creationId xmlns:a16="http://schemas.microsoft.com/office/drawing/2014/main" id="{79BAC002-512F-761B-A826-57DD78AF76E9}"/>
              </a:ext>
            </a:extLst>
          </p:cNvPr>
          <p:cNvSpPr txBox="1"/>
          <p:nvPr/>
        </p:nvSpPr>
        <p:spPr>
          <a:xfrm>
            <a:off x="3754631" y="5169695"/>
            <a:ext cx="4077523" cy="369332"/>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Liability Identification Model</a:t>
            </a:r>
            <a:endParaRPr lang="zh-CN" altLang="en-US" dirty="0">
              <a:latin typeface="黑体" panose="02010609060101010101" pitchFamily="49" charset="-122"/>
              <a:ea typeface="黑体" panose="02010609060101010101" pitchFamily="49" charset="-122"/>
            </a:endParaRPr>
          </a:p>
        </p:txBody>
      </p:sp>
      <p:sp>
        <p:nvSpPr>
          <p:cNvPr id="19" name="流程图: 多文档 18">
            <a:extLst>
              <a:ext uri="{FF2B5EF4-FFF2-40B4-BE49-F238E27FC236}">
                <a16:creationId xmlns:a16="http://schemas.microsoft.com/office/drawing/2014/main" id="{B0D2BFF9-304B-4E57-E596-08D1CE2343D4}"/>
              </a:ext>
            </a:extLst>
          </p:cNvPr>
          <p:cNvSpPr/>
          <p:nvPr/>
        </p:nvSpPr>
        <p:spPr>
          <a:xfrm>
            <a:off x="8939444" y="3422306"/>
            <a:ext cx="1469455" cy="618372"/>
          </a:xfrm>
          <a:prstGeom prst="flowChartMultidocumen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Final Liability</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20" name="文本框 19">
            <a:extLst>
              <a:ext uri="{FF2B5EF4-FFF2-40B4-BE49-F238E27FC236}">
                <a16:creationId xmlns:a16="http://schemas.microsoft.com/office/drawing/2014/main" id="{60D63D7D-3E6A-0C1C-AFA7-DBB8C9637E91}"/>
              </a:ext>
            </a:extLst>
          </p:cNvPr>
          <p:cNvSpPr txBox="1"/>
          <p:nvPr/>
        </p:nvSpPr>
        <p:spPr>
          <a:xfrm>
            <a:off x="9311764" y="3162226"/>
            <a:ext cx="861773" cy="261610"/>
          </a:xfrm>
          <a:prstGeom prst="rect">
            <a:avLst/>
          </a:prstGeom>
          <a:noFill/>
        </p:spPr>
        <p:txBody>
          <a:bodyPr wrap="square" rtlCol="0">
            <a:spAutoFit/>
          </a:bodyPr>
          <a:lstStyle/>
          <a:p>
            <a:r>
              <a:rPr lang="en-US" altLang="zh-CN" sz="1100" dirty="0">
                <a:latin typeface="黑体" panose="02010609060101010101" pitchFamily="49" charset="-122"/>
                <a:ea typeface="黑体" panose="02010609060101010101" pitchFamily="49" charset="-122"/>
              </a:rPr>
              <a:t>Output</a:t>
            </a:r>
            <a:endParaRPr lang="zh-CN" altLang="en-US" sz="1100" dirty="0">
              <a:latin typeface="黑体" panose="02010609060101010101" pitchFamily="49" charset="-122"/>
              <a:ea typeface="黑体" panose="02010609060101010101" pitchFamily="49" charset="-122"/>
            </a:endParaRPr>
          </a:p>
        </p:txBody>
      </p:sp>
      <p:cxnSp>
        <p:nvCxnSpPr>
          <p:cNvPr id="22" name="直接箭头连接符 21">
            <a:extLst>
              <a:ext uri="{FF2B5EF4-FFF2-40B4-BE49-F238E27FC236}">
                <a16:creationId xmlns:a16="http://schemas.microsoft.com/office/drawing/2014/main" id="{2D62D2D2-9DBF-4BFC-96E2-E28EBBDB92CB}"/>
              </a:ext>
            </a:extLst>
          </p:cNvPr>
          <p:cNvCxnSpPr>
            <a:cxnSpLocks/>
            <a:stCxn id="6" idx="3"/>
            <a:endCxn id="19" idx="1"/>
          </p:cNvCxnSpPr>
          <p:nvPr/>
        </p:nvCxnSpPr>
        <p:spPr>
          <a:xfrm>
            <a:off x="8223022" y="3715091"/>
            <a:ext cx="716422" cy="16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接箭头连接符 31">
            <a:extLst>
              <a:ext uri="{FF2B5EF4-FFF2-40B4-BE49-F238E27FC236}">
                <a16:creationId xmlns:a16="http://schemas.microsoft.com/office/drawing/2014/main" id="{3727E122-3A12-85AC-F4D6-D5A138A6F709}"/>
              </a:ext>
            </a:extLst>
          </p:cNvPr>
          <p:cNvCxnSpPr>
            <a:cxnSpLocks/>
            <a:stCxn id="40" idx="3"/>
            <a:endCxn id="61" idx="1"/>
          </p:cNvCxnSpPr>
          <p:nvPr/>
        </p:nvCxnSpPr>
        <p:spPr>
          <a:xfrm>
            <a:off x="1312396" y="2955353"/>
            <a:ext cx="41773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文本框 35">
            <a:extLst>
              <a:ext uri="{FF2B5EF4-FFF2-40B4-BE49-F238E27FC236}">
                <a16:creationId xmlns:a16="http://schemas.microsoft.com/office/drawing/2014/main" id="{75CA15ED-84C0-20AE-C8F5-90C13C478173}"/>
              </a:ext>
            </a:extLst>
          </p:cNvPr>
          <p:cNvSpPr txBox="1"/>
          <p:nvPr/>
        </p:nvSpPr>
        <p:spPr>
          <a:xfrm>
            <a:off x="1269678" y="2733944"/>
            <a:ext cx="527883" cy="246221"/>
          </a:xfrm>
          <a:prstGeom prst="rect">
            <a:avLst/>
          </a:prstGeom>
          <a:noFill/>
        </p:spPr>
        <p:txBody>
          <a:bodyPr wrap="square" rtlCol="0">
            <a:spAutoFit/>
          </a:bodyPr>
          <a:lstStyle/>
          <a:p>
            <a:r>
              <a:rPr lang="en-US" altLang="zh-CN" sz="1000" dirty="0">
                <a:latin typeface="黑体" panose="02010609060101010101" pitchFamily="49" charset="-122"/>
                <a:ea typeface="黑体" panose="02010609060101010101" pitchFamily="49" charset="-122"/>
              </a:rPr>
              <a:t>.</a:t>
            </a:r>
            <a:r>
              <a:rPr lang="en-US" altLang="zh-CN" sz="1000" dirty="0" err="1">
                <a:latin typeface="黑体" panose="02010609060101010101" pitchFamily="49" charset="-122"/>
                <a:ea typeface="黑体" panose="02010609060101010101" pitchFamily="49" charset="-122"/>
              </a:rPr>
              <a:t>json</a:t>
            </a:r>
            <a:endParaRPr lang="zh-CN" altLang="en-US" sz="1000" dirty="0">
              <a:latin typeface="黑体" panose="02010609060101010101" pitchFamily="49" charset="-122"/>
              <a:ea typeface="黑体" panose="02010609060101010101" pitchFamily="49" charset="-122"/>
            </a:endParaRPr>
          </a:p>
        </p:txBody>
      </p:sp>
      <p:sp>
        <p:nvSpPr>
          <p:cNvPr id="40" name="矩形: 圆角 39">
            <a:extLst>
              <a:ext uri="{FF2B5EF4-FFF2-40B4-BE49-F238E27FC236}">
                <a16:creationId xmlns:a16="http://schemas.microsoft.com/office/drawing/2014/main" id="{09958124-007B-EA0A-A587-95A375A62761}"/>
              </a:ext>
            </a:extLst>
          </p:cNvPr>
          <p:cNvSpPr/>
          <p:nvPr/>
        </p:nvSpPr>
        <p:spPr>
          <a:xfrm>
            <a:off x="331445" y="2646167"/>
            <a:ext cx="980951" cy="6183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Accident Scenario</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51" name="矩形: 圆角 50">
            <a:extLst>
              <a:ext uri="{FF2B5EF4-FFF2-40B4-BE49-F238E27FC236}">
                <a16:creationId xmlns:a16="http://schemas.microsoft.com/office/drawing/2014/main" id="{0259A6D1-24EF-EFCB-7800-98AB2901BFA7}"/>
              </a:ext>
            </a:extLst>
          </p:cNvPr>
          <p:cNvSpPr/>
          <p:nvPr/>
        </p:nvSpPr>
        <p:spPr>
          <a:xfrm>
            <a:off x="3035554" y="1675725"/>
            <a:ext cx="980950" cy="618372"/>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Monitor</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61" name="矩形: 圆角 60">
            <a:extLst>
              <a:ext uri="{FF2B5EF4-FFF2-40B4-BE49-F238E27FC236}">
                <a16:creationId xmlns:a16="http://schemas.microsoft.com/office/drawing/2014/main" id="{E6A96A24-D48C-8ED3-2B91-F52601EAD07F}"/>
              </a:ext>
            </a:extLst>
          </p:cNvPr>
          <p:cNvSpPr/>
          <p:nvPr/>
        </p:nvSpPr>
        <p:spPr>
          <a:xfrm>
            <a:off x="1730126" y="2646167"/>
            <a:ext cx="980950" cy="6183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Scenario Parser</a:t>
            </a:r>
            <a:endParaRPr lang="zh-CN" altLang="en-US" sz="1200" dirty="0">
              <a:solidFill>
                <a:schemeClr val="tx1"/>
              </a:solidFill>
              <a:latin typeface="黑体" panose="02010609060101010101" pitchFamily="49" charset="-122"/>
              <a:ea typeface="黑体" panose="02010609060101010101" pitchFamily="49" charset="-122"/>
            </a:endParaRPr>
          </a:p>
        </p:txBody>
      </p:sp>
      <p:cxnSp>
        <p:nvCxnSpPr>
          <p:cNvPr id="107" name="直接箭头连接符 106">
            <a:extLst>
              <a:ext uri="{FF2B5EF4-FFF2-40B4-BE49-F238E27FC236}">
                <a16:creationId xmlns:a16="http://schemas.microsoft.com/office/drawing/2014/main" id="{B24500E6-F171-DE1F-86F1-A397B0003B0E}"/>
              </a:ext>
            </a:extLst>
          </p:cNvPr>
          <p:cNvCxnSpPr>
            <a:stCxn id="5" idx="3"/>
            <a:endCxn id="8" idx="1"/>
          </p:cNvCxnSpPr>
          <p:nvPr/>
        </p:nvCxnSpPr>
        <p:spPr>
          <a:xfrm>
            <a:off x="4131244" y="3715091"/>
            <a:ext cx="8354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文本框 2">
            <a:extLst>
              <a:ext uri="{FF2B5EF4-FFF2-40B4-BE49-F238E27FC236}">
                <a16:creationId xmlns:a16="http://schemas.microsoft.com/office/drawing/2014/main" id="{CC9DFE1F-6DBA-168C-FCB3-57C79787E889}"/>
              </a:ext>
            </a:extLst>
          </p:cNvPr>
          <p:cNvSpPr txBox="1"/>
          <p:nvPr/>
        </p:nvSpPr>
        <p:spPr>
          <a:xfrm>
            <a:off x="2215318" y="3422306"/>
            <a:ext cx="527883" cy="246221"/>
          </a:xfrm>
          <a:prstGeom prst="rect">
            <a:avLst/>
          </a:prstGeom>
          <a:noFill/>
        </p:spPr>
        <p:txBody>
          <a:bodyPr wrap="square" rtlCol="0">
            <a:spAutoFit/>
          </a:bodyPr>
          <a:lstStyle/>
          <a:p>
            <a:r>
              <a:rPr lang="en-US" altLang="zh-CN" sz="1000" dirty="0">
                <a:latin typeface="黑体" panose="02010609060101010101" pitchFamily="49" charset="-122"/>
                <a:ea typeface="黑体" panose="02010609060101010101" pitchFamily="49" charset="-122"/>
              </a:rPr>
              <a:t>Trace</a:t>
            </a:r>
            <a:endParaRPr lang="zh-CN" altLang="en-US" sz="1000" dirty="0">
              <a:latin typeface="黑体" panose="02010609060101010101" pitchFamily="49" charset="-122"/>
              <a:ea typeface="黑体" panose="02010609060101010101" pitchFamily="49" charset="-122"/>
            </a:endParaRPr>
          </a:p>
        </p:txBody>
      </p:sp>
      <p:cxnSp>
        <p:nvCxnSpPr>
          <p:cNvPr id="23" name="连接符: 肘形 22">
            <a:extLst>
              <a:ext uri="{FF2B5EF4-FFF2-40B4-BE49-F238E27FC236}">
                <a16:creationId xmlns:a16="http://schemas.microsoft.com/office/drawing/2014/main" id="{D723532D-45DB-9B50-4D4C-9378508E0DF7}"/>
              </a:ext>
            </a:extLst>
          </p:cNvPr>
          <p:cNvCxnSpPr>
            <a:cxnSpLocks/>
            <a:stCxn id="61" idx="2"/>
            <a:endCxn id="5" idx="1"/>
          </p:cNvCxnSpPr>
          <p:nvPr/>
        </p:nvCxnSpPr>
        <p:spPr>
          <a:xfrm rot="16200000" flipH="1">
            <a:off x="2345432" y="3139708"/>
            <a:ext cx="450552" cy="70021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C7922BB5-C323-06C9-784B-15FDDE54A973}"/>
              </a:ext>
            </a:extLst>
          </p:cNvPr>
          <p:cNvCxnSpPr>
            <a:cxnSpLocks/>
            <a:stCxn id="51" idx="2"/>
            <a:endCxn id="5" idx="0"/>
          </p:cNvCxnSpPr>
          <p:nvPr/>
        </p:nvCxnSpPr>
        <p:spPr>
          <a:xfrm>
            <a:off x="3526029" y="2294097"/>
            <a:ext cx="1" cy="2220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连接符: 肘形 61">
            <a:extLst>
              <a:ext uri="{FF2B5EF4-FFF2-40B4-BE49-F238E27FC236}">
                <a16:creationId xmlns:a16="http://schemas.microsoft.com/office/drawing/2014/main" id="{3D3CE25A-5DC3-982D-67F2-23DB9E2E8128}"/>
              </a:ext>
            </a:extLst>
          </p:cNvPr>
          <p:cNvCxnSpPr>
            <a:stCxn id="5" idx="2"/>
            <a:endCxn id="19" idx="2"/>
          </p:cNvCxnSpPr>
          <p:nvPr/>
        </p:nvCxnSpPr>
        <p:spPr>
          <a:xfrm rot="5400000" flipH="1" flipV="1">
            <a:off x="6100602" y="1442688"/>
            <a:ext cx="896816" cy="6045960"/>
          </a:xfrm>
          <a:prstGeom prst="bentConnector3">
            <a:avLst>
              <a:gd name="adj1" fmla="val -25490"/>
            </a:avLst>
          </a:prstGeom>
          <a:ln>
            <a:tailEnd type="triangle"/>
          </a:ln>
        </p:spPr>
        <p:style>
          <a:lnRef idx="2">
            <a:schemeClr val="dk1"/>
          </a:lnRef>
          <a:fillRef idx="0">
            <a:schemeClr val="dk1"/>
          </a:fillRef>
          <a:effectRef idx="1">
            <a:schemeClr val="dk1"/>
          </a:effectRef>
          <a:fontRef idx="minor">
            <a:schemeClr val="tx1"/>
          </a:fontRef>
        </p:style>
      </p:cxnSp>
      <p:sp>
        <p:nvSpPr>
          <p:cNvPr id="63" name="文本框 62">
            <a:extLst>
              <a:ext uri="{FF2B5EF4-FFF2-40B4-BE49-F238E27FC236}">
                <a16:creationId xmlns:a16="http://schemas.microsoft.com/office/drawing/2014/main" id="{F6B1415E-41AE-1820-1905-33172C903D7A}"/>
              </a:ext>
            </a:extLst>
          </p:cNvPr>
          <p:cNvSpPr txBox="1"/>
          <p:nvPr/>
        </p:nvSpPr>
        <p:spPr>
          <a:xfrm>
            <a:off x="4491410" y="4923473"/>
            <a:ext cx="2259688" cy="246221"/>
          </a:xfrm>
          <a:prstGeom prst="rect">
            <a:avLst/>
          </a:prstGeom>
          <a:noFill/>
        </p:spPr>
        <p:txBody>
          <a:bodyPr wrap="square" rtlCol="0">
            <a:spAutoFit/>
          </a:bodyPr>
          <a:lstStyle/>
          <a:p>
            <a:r>
              <a:rPr lang="en-US" altLang="zh-CN" sz="1000" dirty="0">
                <a:latin typeface="黑体" panose="02010609060101010101" pitchFamily="49" charset="-122"/>
                <a:ea typeface="黑体" panose="02010609060101010101" pitchFamily="49" charset="-122"/>
              </a:rPr>
              <a:t>No fault to no liability</a:t>
            </a:r>
            <a:endParaRPr lang="zh-CN" altLang="en-US" sz="1000" dirty="0">
              <a:latin typeface="黑体" panose="02010609060101010101" pitchFamily="49" charset="-122"/>
              <a:ea typeface="黑体" panose="02010609060101010101" pitchFamily="49" charset="-122"/>
            </a:endParaRPr>
          </a:p>
        </p:txBody>
      </p:sp>
      <p:sp>
        <p:nvSpPr>
          <p:cNvPr id="64" name="矩形: 圆角 63">
            <a:extLst>
              <a:ext uri="{FF2B5EF4-FFF2-40B4-BE49-F238E27FC236}">
                <a16:creationId xmlns:a16="http://schemas.microsoft.com/office/drawing/2014/main" id="{D52928CC-A5DF-6D5A-AAE7-F42706D6F172}"/>
              </a:ext>
            </a:extLst>
          </p:cNvPr>
          <p:cNvSpPr/>
          <p:nvPr/>
        </p:nvSpPr>
        <p:spPr>
          <a:xfrm>
            <a:off x="5081443" y="2644085"/>
            <a:ext cx="980950" cy="618372"/>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Behavior lib</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66" name="矩形: 圆角 65">
            <a:extLst>
              <a:ext uri="{FF2B5EF4-FFF2-40B4-BE49-F238E27FC236}">
                <a16:creationId xmlns:a16="http://schemas.microsoft.com/office/drawing/2014/main" id="{CD65CBB0-F84C-4766-5996-90F252CDA411}"/>
              </a:ext>
            </a:extLst>
          </p:cNvPr>
          <p:cNvSpPr/>
          <p:nvPr/>
        </p:nvSpPr>
        <p:spPr>
          <a:xfrm>
            <a:off x="7127332" y="2644085"/>
            <a:ext cx="980950" cy="618372"/>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黑体" panose="02010609060101010101" pitchFamily="49" charset="-122"/>
                <a:ea typeface="黑体" panose="02010609060101010101" pitchFamily="49" charset="-122"/>
              </a:rPr>
              <a:t>Paras quantify the extent</a:t>
            </a:r>
            <a:endParaRPr lang="zh-CN" altLang="en-US" sz="1100" dirty="0">
              <a:solidFill>
                <a:schemeClr val="tx1"/>
              </a:solidFill>
              <a:latin typeface="黑体" panose="02010609060101010101" pitchFamily="49" charset="-122"/>
              <a:ea typeface="黑体" panose="02010609060101010101" pitchFamily="49" charset="-122"/>
            </a:endParaRPr>
          </a:p>
        </p:txBody>
      </p:sp>
      <p:cxnSp>
        <p:nvCxnSpPr>
          <p:cNvPr id="67" name="连接符: 肘形 66">
            <a:extLst>
              <a:ext uri="{FF2B5EF4-FFF2-40B4-BE49-F238E27FC236}">
                <a16:creationId xmlns:a16="http://schemas.microsoft.com/office/drawing/2014/main" id="{FBD448D0-CA84-4DE9-7B78-7E11AA99BB13}"/>
              </a:ext>
            </a:extLst>
          </p:cNvPr>
          <p:cNvCxnSpPr>
            <a:cxnSpLocks/>
            <a:stCxn id="8" idx="0"/>
            <a:endCxn id="19" idx="0"/>
          </p:cNvCxnSpPr>
          <p:nvPr/>
        </p:nvCxnSpPr>
        <p:spPr>
          <a:xfrm rot="16200000" flipH="1">
            <a:off x="7220491" y="867532"/>
            <a:ext cx="906201" cy="4203346"/>
          </a:xfrm>
          <a:prstGeom prst="bentConnector3">
            <a:avLst>
              <a:gd name="adj1" fmla="val -25226"/>
            </a:avLst>
          </a:prstGeom>
          <a:ln>
            <a:tailEnd type="triangle"/>
          </a:ln>
        </p:spPr>
        <p:style>
          <a:lnRef idx="2">
            <a:schemeClr val="dk1"/>
          </a:lnRef>
          <a:fillRef idx="0">
            <a:schemeClr val="dk1"/>
          </a:fillRef>
          <a:effectRef idx="1">
            <a:schemeClr val="dk1"/>
          </a:effectRef>
          <a:fontRef idx="minor">
            <a:schemeClr val="tx1"/>
          </a:fontRef>
        </p:style>
      </p:cxnSp>
      <p:sp>
        <p:nvSpPr>
          <p:cNvPr id="72" name="文本框 71">
            <a:extLst>
              <a:ext uri="{FF2B5EF4-FFF2-40B4-BE49-F238E27FC236}">
                <a16:creationId xmlns:a16="http://schemas.microsoft.com/office/drawing/2014/main" id="{30B54A31-0027-43C5-EE7E-B92EDE0BA79A}"/>
              </a:ext>
            </a:extLst>
          </p:cNvPr>
          <p:cNvSpPr txBox="1"/>
          <p:nvPr/>
        </p:nvSpPr>
        <p:spPr>
          <a:xfrm>
            <a:off x="6446862" y="2042317"/>
            <a:ext cx="2864902" cy="246221"/>
          </a:xfrm>
          <a:prstGeom prst="rect">
            <a:avLst/>
          </a:prstGeom>
          <a:noFill/>
        </p:spPr>
        <p:txBody>
          <a:bodyPr wrap="square" rtlCol="0">
            <a:spAutoFit/>
          </a:bodyPr>
          <a:lstStyle/>
          <a:p>
            <a:r>
              <a:rPr lang="en-US" altLang="zh-CN" sz="1000" dirty="0">
                <a:latin typeface="黑体" panose="02010609060101010101" pitchFamily="49" charset="-122"/>
                <a:ea typeface="黑体" panose="02010609060101010101" pitchFamily="49" charset="-122"/>
              </a:rPr>
              <a:t>No causal relationship to no liability</a:t>
            </a:r>
            <a:endParaRPr lang="zh-CN" altLang="en-US" sz="1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80477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E304ACB7-6420-A8D4-3FC1-D3B7E402680E}"/>
              </a:ext>
            </a:extLst>
          </p:cNvPr>
          <p:cNvSpPr/>
          <p:nvPr/>
        </p:nvSpPr>
        <p:spPr>
          <a:xfrm>
            <a:off x="2802406" y="1894584"/>
            <a:ext cx="5539026" cy="3644443"/>
          </a:xfrm>
          <a:prstGeom prst="rect">
            <a:avLst/>
          </a:prstGeom>
          <a:solidFill>
            <a:schemeClr val="accent5">
              <a:lumMod val="40000"/>
              <a:lumOff val="60000"/>
            </a:schemeClr>
          </a:solidFill>
          <a:ln>
            <a:solidFill>
              <a:schemeClr val="bg2">
                <a:lumMod val="2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089451D9-29BB-450D-99B4-3AA0E667215A}"/>
              </a:ext>
            </a:extLst>
          </p:cNvPr>
          <p:cNvSpPr>
            <a:spLocks noGrp="1"/>
          </p:cNvSpPr>
          <p:nvPr>
            <p:ph type="title"/>
          </p:nvPr>
        </p:nvSpPr>
        <p:spPr/>
        <p:txBody>
          <a:bodyPr/>
          <a:lstStyle/>
          <a:p>
            <a:r>
              <a:rPr lang="en-US" altLang="zh-CN" sz="4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Framework</a:t>
            </a:r>
            <a:endParaRPr lang="zh-CN" altLang="en-US" dirty="0"/>
          </a:p>
        </p:txBody>
      </p:sp>
      <p:sp>
        <p:nvSpPr>
          <p:cNvPr id="5" name="矩形: 圆角 4">
            <a:extLst>
              <a:ext uri="{FF2B5EF4-FFF2-40B4-BE49-F238E27FC236}">
                <a16:creationId xmlns:a16="http://schemas.microsoft.com/office/drawing/2014/main" id="{36C92195-2547-7E38-568C-1B7E155437E6}"/>
              </a:ext>
            </a:extLst>
          </p:cNvPr>
          <p:cNvSpPr/>
          <p:nvPr/>
        </p:nvSpPr>
        <p:spPr>
          <a:xfrm>
            <a:off x="2920815" y="2516105"/>
            <a:ext cx="1210429" cy="23979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Rough Filter</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6" name="矩形: 圆角 5">
            <a:extLst>
              <a:ext uri="{FF2B5EF4-FFF2-40B4-BE49-F238E27FC236}">
                <a16:creationId xmlns:a16="http://schemas.microsoft.com/office/drawing/2014/main" id="{7EBECE07-2936-0975-F890-F43B77C7D00A}"/>
              </a:ext>
            </a:extLst>
          </p:cNvPr>
          <p:cNvSpPr/>
          <p:nvPr/>
        </p:nvSpPr>
        <p:spPr>
          <a:xfrm>
            <a:off x="7012593" y="2516105"/>
            <a:ext cx="1210429" cy="23979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Fine Filter</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8" name="矩形: 圆角 7">
            <a:extLst>
              <a:ext uri="{FF2B5EF4-FFF2-40B4-BE49-F238E27FC236}">
                <a16:creationId xmlns:a16="http://schemas.microsoft.com/office/drawing/2014/main" id="{133C96D9-AE44-22ED-58E1-128B37C5F7CD}"/>
              </a:ext>
            </a:extLst>
          </p:cNvPr>
          <p:cNvSpPr/>
          <p:nvPr/>
        </p:nvSpPr>
        <p:spPr>
          <a:xfrm>
            <a:off x="4966704" y="2516105"/>
            <a:ext cx="1210429" cy="23979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Re</a:t>
            </a:r>
          </a:p>
          <a:p>
            <a:pPr algn="ctr"/>
            <a:r>
              <a:rPr lang="en-US" altLang="zh-CN" sz="1200" dirty="0">
                <a:solidFill>
                  <a:schemeClr val="tx1"/>
                </a:solidFill>
                <a:latin typeface="黑体" panose="02010609060101010101" pitchFamily="49" charset="-122"/>
                <a:ea typeface="黑体" panose="02010609060101010101" pitchFamily="49" charset="-122"/>
              </a:rPr>
              <a:t>Filter</a:t>
            </a:r>
            <a:endParaRPr lang="zh-CN" altLang="en-US" sz="1200" dirty="0">
              <a:solidFill>
                <a:schemeClr val="tx1"/>
              </a:solidFill>
              <a:latin typeface="黑体" panose="02010609060101010101" pitchFamily="49" charset="-122"/>
              <a:ea typeface="黑体" panose="02010609060101010101" pitchFamily="49" charset="-122"/>
            </a:endParaRPr>
          </a:p>
        </p:txBody>
      </p:sp>
      <p:cxnSp>
        <p:nvCxnSpPr>
          <p:cNvPr id="11" name="直接箭头连接符 10">
            <a:extLst>
              <a:ext uri="{FF2B5EF4-FFF2-40B4-BE49-F238E27FC236}">
                <a16:creationId xmlns:a16="http://schemas.microsoft.com/office/drawing/2014/main" id="{28ECADFF-D64A-A5B1-1D40-E3A9A5071165}"/>
              </a:ext>
            </a:extLst>
          </p:cNvPr>
          <p:cNvCxnSpPr>
            <a:cxnSpLocks/>
            <a:stCxn id="8" idx="3"/>
            <a:endCxn id="6" idx="1"/>
          </p:cNvCxnSpPr>
          <p:nvPr/>
        </p:nvCxnSpPr>
        <p:spPr>
          <a:xfrm>
            <a:off x="6177133" y="3715091"/>
            <a:ext cx="8354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文本框 17">
            <a:extLst>
              <a:ext uri="{FF2B5EF4-FFF2-40B4-BE49-F238E27FC236}">
                <a16:creationId xmlns:a16="http://schemas.microsoft.com/office/drawing/2014/main" id="{79BAC002-512F-761B-A826-57DD78AF76E9}"/>
              </a:ext>
            </a:extLst>
          </p:cNvPr>
          <p:cNvSpPr txBox="1"/>
          <p:nvPr/>
        </p:nvSpPr>
        <p:spPr>
          <a:xfrm>
            <a:off x="3754631" y="5169695"/>
            <a:ext cx="4077523" cy="369332"/>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Liability Identification Model</a:t>
            </a:r>
            <a:endParaRPr lang="zh-CN" altLang="en-US" dirty="0">
              <a:latin typeface="黑体" panose="02010609060101010101" pitchFamily="49" charset="-122"/>
              <a:ea typeface="黑体" panose="02010609060101010101" pitchFamily="49" charset="-122"/>
            </a:endParaRPr>
          </a:p>
        </p:txBody>
      </p:sp>
      <p:sp>
        <p:nvSpPr>
          <p:cNvPr id="19" name="流程图: 多文档 18">
            <a:extLst>
              <a:ext uri="{FF2B5EF4-FFF2-40B4-BE49-F238E27FC236}">
                <a16:creationId xmlns:a16="http://schemas.microsoft.com/office/drawing/2014/main" id="{B0D2BFF9-304B-4E57-E596-08D1CE2343D4}"/>
              </a:ext>
            </a:extLst>
          </p:cNvPr>
          <p:cNvSpPr/>
          <p:nvPr/>
        </p:nvSpPr>
        <p:spPr>
          <a:xfrm>
            <a:off x="8939444" y="3422306"/>
            <a:ext cx="1469455" cy="618372"/>
          </a:xfrm>
          <a:prstGeom prst="flowChartMultidocumen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Final Liability</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20" name="文本框 19">
            <a:extLst>
              <a:ext uri="{FF2B5EF4-FFF2-40B4-BE49-F238E27FC236}">
                <a16:creationId xmlns:a16="http://schemas.microsoft.com/office/drawing/2014/main" id="{60D63D7D-3E6A-0C1C-AFA7-DBB8C9637E91}"/>
              </a:ext>
            </a:extLst>
          </p:cNvPr>
          <p:cNvSpPr txBox="1"/>
          <p:nvPr/>
        </p:nvSpPr>
        <p:spPr>
          <a:xfrm>
            <a:off x="9311764" y="3162226"/>
            <a:ext cx="861773" cy="261610"/>
          </a:xfrm>
          <a:prstGeom prst="rect">
            <a:avLst/>
          </a:prstGeom>
          <a:noFill/>
        </p:spPr>
        <p:txBody>
          <a:bodyPr wrap="square" rtlCol="0">
            <a:spAutoFit/>
          </a:bodyPr>
          <a:lstStyle/>
          <a:p>
            <a:r>
              <a:rPr lang="en-US" altLang="zh-CN" sz="1100" dirty="0">
                <a:latin typeface="黑体" panose="02010609060101010101" pitchFamily="49" charset="-122"/>
                <a:ea typeface="黑体" panose="02010609060101010101" pitchFamily="49" charset="-122"/>
              </a:rPr>
              <a:t>Output</a:t>
            </a:r>
            <a:endParaRPr lang="zh-CN" altLang="en-US" sz="1100" dirty="0">
              <a:latin typeface="黑体" panose="02010609060101010101" pitchFamily="49" charset="-122"/>
              <a:ea typeface="黑体" panose="02010609060101010101" pitchFamily="49" charset="-122"/>
            </a:endParaRPr>
          </a:p>
        </p:txBody>
      </p:sp>
      <p:cxnSp>
        <p:nvCxnSpPr>
          <p:cNvPr id="22" name="直接箭头连接符 21">
            <a:extLst>
              <a:ext uri="{FF2B5EF4-FFF2-40B4-BE49-F238E27FC236}">
                <a16:creationId xmlns:a16="http://schemas.microsoft.com/office/drawing/2014/main" id="{2D62D2D2-9DBF-4BFC-96E2-E28EBBDB92CB}"/>
              </a:ext>
            </a:extLst>
          </p:cNvPr>
          <p:cNvCxnSpPr>
            <a:cxnSpLocks/>
            <a:stCxn id="6" idx="3"/>
            <a:endCxn id="19" idx="1"/>
          </p:cNvCxnSpPr>
          <p:nvPr/>
        </p:nvCxnSpPr>
        <p:spPr>
          <a:xfrm>
            <a:off x="8223022" y="3715091"/>
            <a:ext cx="716422" cy="16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接箭头连接符 31">
            <a:extLst>
              <a:ext uri="{FF2B5EF4-FFF2-40B4-BE49-F238E27FC236}">
                <a16:creationId xmlns:a16="http://schemas.microsoft.com/office/drawing/2014/main" id="{3727E122-3A12-85AC-F4D6-D5A138A6F709}"/>
              </a:ext>
            </a:extLst>
          </p:cNvPr>
          <p:cNvCxnSpPr>
            <a:cxnSpLocks/>
            <a:stCxn id="40" idx="3"/>
            <a:endCxn id="61" idx="1"/>
          </p:cNvCxnSpPr>
          <p:nvPr/>
        </p:nvCxnSpPr>
        <p:spPr>
          <a:xfrm>
            <a:off x="2315601" y="2948780"/>
            <a:ext cx="7196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文本框 35">
            <a:extLst>
              <a:ext uri="{FF2B5EF4-FFF2-40B4-BE49-F238E27FC236}">
                <a16:creationId xmlns:a16="http://schemas.microsoft.com/office/drawing/2014/main" id="{75CA15ED-84C0-20AE-C8F5-90C13C478173}"/>
              </a:ext>
            </a:extLst>
          </p:cNvPr>
          <p:cNvSpPr txBox="1"/>
          <p:nvPr/>
        </p:nvSpPr>
        <p:spPr>
          <a:xfrm>
            <a:off x="2289625" y="2709132"/>
            <a:ext cx="527883" cy="246221"/>
          </a:xfrm>
          <a:prstGeom prst="rect">
            <a:avLst/>
          </a:prstGeom>
          <a:noFill/>
        </p:spPr>
        <p:txBody>
          <a:bodyPr wrap="square" rtlCol="0">
            <a:spAutoFit/>
          </a:bodyPr>
          <a:lstStyle/>
          <a:p>
            <a:r>
              <a:rPr lang="en-US" altLang="zh-CN" sz="1000" dirty="0">
                <a:latin typeface="黑体" panose="02010609060101010101" pitchFamily="49" charset="-122"/>
                <a:ea typeface="黑体" panose="02010609060101010101" pitchFamily="49" charset="-122"/>
              </a:rPr>
              <a:t>.</a:t>
            </a:r>
            <a:r>
              <a:rPr lang="en-US" altLang="zh-CN" sz="1000" dirty="0" err="1">
                <a:latin typeface="黑体" panose="02010609060101010101" pitchFamily="49" charset="-122"/>
                <a:ea typeface="黑体" panose="02010609060101010101" pitchFamily="49" charset="-122"/>
              </a:rPr>
              <a:t>json</a:t>
            </a:r>
            <a:endParaRPr lang="zh-CN" altLang="en-US" sz="1000" dirty="0">
              <a:latin typeface="黑体" panose="02010609060101010101" pitchFamily="49" charset="-122"/>
              <a:ea typeface="黑体" panose="02010609060101010101" pitchFamily="49" charset="-122"/>
            </a:endParaRPr>
          </a:p>
        </p:txBody>
      </p:sp>
      <p:sp>
        <p:nvSpPr>
          <p:cNvPr id="40" name="矩形: 圆角 39">
            <a:extLst>
              <a:ext uri="{FF2B5EF4-FFF2-40B4-BE49-F238E27FC236}">
                <a16:creationId xmlns:a16="http://schemas.microsoft.com/office/drawing/2014/main" id="{09958124-007B-EA0A-A587-95A375A62761}"/>
              </a:ext>
            </a:extLst>
          </p:cNvPr>
          <p:cNvSpPr/>
          <p:nvPr/>
        </p:nvSpPr>
        <p:spPr>
          <a:xfrm>
            <a:off x="1105172" y="2639594"/>
            <a:ext cx="1210429" cy="6183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Scenario Generator</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50" name="矩形: 折角 49">
            <a:extLst>
              <a:ext uri="{FF2B5EF4-FFF2-40B4-BE49-F238E27FC236}">
                <a16:creationId xmlns:a16="http://schemas.microsoft.com/office/drawing/2014/main" id="{4CCBE8C0-D3F8-8918-6057-A8F9C6273754}"/>
              </a:ext>
            </a:extLst>
          </p:cNvPr>
          <p:cNvSpPr/>
          <p:nvPr/>
        </p:nvSpPr>
        <p:spPr>
          <a:xfrm>
            <a:off x="1164382" y="4179433"/>
            <a:ext cx="914400" cy="618372"/>
          </a:xfrm>
          <a:prstGeom prst="foldedCorne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Traffic Law Script</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51" name="矩形: 圆角 50">
            <a:extLst>
              <a:ext uri="{FF2B5EF4-FFF2-40B4-BE49-F238E27FC236}">
                <a16:creationId xmlns:a16="http://schemas.microsoft.com/office/drawing/2014/main" id="{0259A6D1-24EF-EFCB-7800-98AB2901BFA7}"/>
              </a:ext>
            </a:extLst>
          </p:cNvPr>
          <p:cNvSpPr/>
          <p:nvPr/>
        </p:nvSpPr>
        <p:spPr>
          <a:xfrm>
            <a:off x="3028352" y="4179433"/>
            <a:ext cx="980950" cy="618372"/>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Law break Monitor</a:t>
            </a:r>
            <a:endParaRPr lang="zh-CN" altLang="en-US" sz="1200" dirty="0">
              <a:solidFill>
                <a:schemeClr val="tx1"/>
              </a:solidFill>
              <a:latin typeface="黑体" panose="02010609060101010101" pitchFamily="49" charset="-122"/>
              <a:ea typeface="黑体" panose="02010609060101010101" pitchFamily="49" charset="-122"/>
            </a:endParaRPr>
          </a:p>
        </p:txBody>
      </p:sp>
      <p:cxnSp>
        <p:nvCxnSpPr>
          <p:cNvPr id="52" name="直接箭头连接符 51">
            <a:extLst>
              <a:ext uri="{FF2B5EF4-FFF2-40B4-BE49-F238E27FC236}">
                <a16:creationId xmlns:a16="http://schemas.microsoft.com/office/drawing/2014/main" id="{39F09BE2-4826-51A3-2E36-6C1E3ABAEF95}"/>
              </a:ext>
            </a:extLst>
          </p:cNvPr>
          <p:cNvCxnSpPr>
            <a:cxnSpLocks/>
            <a:stCxn id="50" idx="3"/>
            <a:endCxn id="51" idx="1"/>
          </p:cNvCxnSpPr>
          <p:nvPr/>
        </p:nvCxnSpPr>
        <p:spPr>
          <a:xfrm>
            <a:off x="2078782" y="4488619"/>
            <a:ext cx="94957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连接符: 肘形 53">
            <a:extLst>
              <a:ext uri="{FF2B5EF4-FFF2-40B4-BE49-F238E27FC236}">
                <a16:creationId xmlns:a16="http://schemas.microsoft.com/office/drawing/2014/main" id="{20EDBC39-56CF-EE10-7A5D-1A0D78A75013}"/>
              </a:ext>
            </a:extLst>
          </p:cNvPr>
          <p:cNvCxnSpPr>
            <a:cxnSpLocks/>
            <a:stCxn id="51" idx="2"/>
            <a:endCxn id="6" idx="2"/>
          </p:cNvCxnSpPr>
          <p:nvPr/>
        </p:nvCxnSpPr>
        <p:spPr>
          <a:xfrm rot="16200000" flipH="1">
            <a:off x="5510182" y="2806449"/>
            <a:ext cx="116271" cy="4098981"/>
          </a:xfrm>
          <a:prstGeom prst="bentConnector3">
            <a:avLst>
              <a:gd name="adj1" fmla="val 296610"/>
            </a:avLst>
          </a:prstGeom>
          <a:ln>
            <a:tailEnd type="triangle"/>
          </a:ln>
        </p:spPr>
        <p:style>
          <a:lnRef idx="2">
            <a:schemeClr val="dk1"/>
          </a:lnRef>
          <a:fillRef idx="0">
            <a:schemeClr val="dk1"/>
          </a:fillRef>
          <a:effectRef idx="1">
            <a:schemeClr val="dk1"/>
          </a:effectRef>
          <a:fontRef idx="minor">
            <a:schemeClr val="tx1"/>
          </a:fontRef>
        </p:style>
      </p:cxnSp>
      <p:sp>
        <p:nvSpPr>
          <p:cNvPr id="61" name="矩形: 圆角 60">
            <a:extLst>
              <a:ext uri="{FF2B5EF4-FFF2-40B4-BE49-F238E27FC236}">
                <a16:creationId xmlns:a16="http://schemas.microsoft.com/office/drawing/2014/main" id="{E6A96A24-D48C-8ED3-2B91-F52601EAD07F}"/>
              </a:ext>
            </a:extLst>
          </p:cNvPr>
          <p:cNvSpPr/>
          <p:nvPr/>
        </p:nvSpPr>
        <p:spPr>
          <a:xfrm>
            <a:off x="3035219" y="2639594"/>
            <a:ext cx="980950" cy="618372"/>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Scenario Parser</a:t>
            </a:r>
            <a:endParaRPr lang="zh-CN" altLang="en-US" sz="1200" dirty="0">
              <a:solidFill>
                <a:schemeClr val="tx1"/>
              </a:solidFill>
              <a:latin typeface="黑体" panose="02010609060101010101" pitchFamily="49" charset="-122"/>
              <a:ea typeface="黑体" panose="02010609060101010101" pitchFamily="49" charset="-122"/>
            </a:endParaRPr>
          </a:p>
        </p:txBody>
      </p:sp>
      <p:cxnSp>
        <p:nvCxnSpPr>
          <p:cNvPr id="71" name="直接箭头连接符 70">
            <a:extLst>
              <a:ext uri="{FF2B5EF4-FFF2-40B4-BE49-F238E27FC236}">
                <a16:creationId xmlns:a16="http://schemas.microsoft.com/office/drawing/2014/main" id="{5D5DF7E8-A3C1-3C9D-FBAB-938BB927677B}"/>
              </a:ext>
            </a:extLst>
          </p:cNvPr>
          <p:cNvCxnSpPr>
            <a:stCxn id="61" idx="2"/>
            <a:endCxn id="51" idx="0"/>
          </p:cNvCxnSpPr>
          <p:nvPr/>
        </p:nvCxnSpPr>
        <p:spPr>
          <a:xfrm flipH="1">
            <a:off x="3518827" y="3257966"/>
            <a:ext cx="6867" cy="9214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5" name="文本框 74">
            <a:extLst>
              <a:ext uri="{FF2B5EF4-FFF2-40B4-BE49-F238E27FC236}">
                <a16:creationId xmlns:a16="http://schemas.microsoft.com/office/drawing/2014/main" id="{E22E579D-7946-E510-722B-9DA12640F7AC}"/>
              </a:ext>
            </a:extLst>
          </p:cNvPr>
          <p:cNvSpPr txBox="1"/>
          <p:nvPr/>
        </p:nvSpPr>
        <p:spPr>
          <a:xfrm>
            <a:off x="2215318" y="4242397"/>
            <a:ext cx="527883" cy="246221"/>
          </a:xfrm>
          <a:prstGeom prst="rect">
            <a:avLst/>
          </a:prstGeom>
          <a:noFill/>
        </p:spPr>
        <p:txBody>
          <a:bodyPr wrap="square" rtlCol="0">
            <a:spAutoFit/>
          </a:bodyPr>
          <a:lstStyle/>
          <a:p>
            <a:r>
              <a:rPr lang="en-US" altLang="zh-CN" sz="1000" dirty="0">
                <a:latin typeface="黑体" panose="02010609060101010101" pitchFamily="49" charset="-122"/>
                <a:ea typeface="黑体" panose="02010609060101010101" pitchFamily="49" charset="-122"/>
              </a:rPr>
              <a:t>STL</a:t>
            </a:r>
            <a:endParaRPr lang="zh-CN" altLang="en-US" sz="1000" dirty="0">
              <a:latin typeface="黑体" panose="02010609060101010101" pitchFamily="49" charset="-122"/>
              <a:ea typeface="黑体" panose="02010609060101010101" pitchFamily="49" charset="-122"/>
            </a:endParaRPr>
          </a:p>
        </p:txBody>
      </p:sp>
      <p:sp>
        <p:nvSpPr>
          <p:cNvPr id="101" name="矩形: 圆角 100">
            <a:extLst>
              <a:ext uri="{FF2B5EF4-FFF2-40B4-BE49-F238E27FC236}">
                <a16:creationId xmlns:a16="http://schemas.microsoft.com/office/drawing/2014/main" id="{57BA48D0-1878-03F8-084F-42305ABAB286}"/>
              </a:ext>
            </a:extLst>
          </p:cNvPr>
          <p:cNvSpPr/>
          <p:nvPr/>
        </p:nvSpPr>
        <p:spPr>
          <a:xfrm>
            <a:off x="5077842" y="2646167"/>
            <a:ext cx="980950" cy="618372"/>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Principle Parser</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105" name="矩形: 圆角 104">
            <a:extLst>
              <a:ext uri="{FF2B5EF4-FFF2-40B4-BE49-F238E27FC236}">
                <a16:creationId xmlns:a16="http://schemas.microsoft.com/office/drawing/2014/main" id="{3426025A-7C8A-362F-DD3B-8D060B2C58C6}"/>
              </a:ext>
            </a:extLst>
          </p:cNvPr>
          <p:cNvSpPr/>
          <p:nvPr/>
        </p:nvSpPr>
        <p:spPr>
          <a:xfrm>
            <a:off x="5070568" y="4179432"/>
            <a:ext cx="980950" cy="618372"/>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黑体" panose="02010609060101010101" pitchFamily="49" charset="-122"/>
                <a:ea typeface="黑体" panose="02010609060101010101" pitchFamily="49" charset="-122"/>
              </a:rPr>
              <a:t>Fault Judgement</a:t>
            </a:r>
            <a:endParaRPr lang="zh-CN" altLang="en-US" sz="1200" dirty="0">
              <a:solidFill>
                <a:schemeClr val="tx1"/>
              </a:solidFill>
              <a:latin typeface="黑体" panose="02010609060101010101" pitchFamily="49" charset="-122"/>
              <a:ea typeface="黑体" panose="02010609060101010101" pitchFamily="49" charset="-122"/>
            </a:endParaRPr>
          </a:p>
        </p:txBody>
      </p:sp>
      <p:cxnSp>
        <p:nvCxnSpPr>
          <p:cNvPr id="107" name="直接箭头连接符 106">
            <a:extLst>
              <a:ext uri="{FF2B5EF4-FFF2-40B4-BE49-F238E27FC236}">
                <a16:creationId xmlns:a16="http://schemas.microsoft.com/office/drawing/2014/main" id="{B24500E6-F171-DE1F-86F1-A397B0003B0E}"/>
              </a:ext>
            </a:extLst>
          </p:cNvPr>
          <p:cNvCxnSpPr>
            <a:stCxn id="5" idx="3"/>
            <a:endCxn id="8" idx="1"/>
          </p:cNvCxnSpPr>
          <p:nvPr/>
        </p:nvCxnSpPr>
        <p:spPr>
          <a:xfrm>
            <a:off x="4131244" y="3715091"/>
            <a:ext cx="8354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8" name="文本框 107">
            <a:extLst>
              <a:ext uri="{FF2B5EF4-FFF2-40B4-BE49-F238E27FC236}">
                <a16:creationId xmlns:a16="http://schemas.microsoft.com/office/drawing/2014/main" id="{5490C9F9-2717-5378-C2BC-86087AF50AE1}"/>
              </a:ext>
            </a:extLst>
          </p:cNvPr>
          <p:cNvSpPr txBox="1"/>
          <p:nvPr/>
        </p:nvSpPr>
        <p:spPr>
          <a:xfrm>
            <a:off x="4234085" y="3477070"/>
            <a:ext cx="732619" cy="400110"/>
          </a:xfrm>
          <a:prstGeom prst="rect">
            <a:avLst/>
          </a:prstGeom>
          <a:noFill/>
        </p:spPr>
        <p:txBody>
          <a:bodyPr wrap="square" rtlCol="0">
            <a:spAutoFit/>
          </a:bodyPr>
          <a:lstStyle/>
          <a:p>
            <a:r>
              <a:rPr lang="en-US" altLang="zh-CN" sz="1000" dirty="0">
                <a:latin typeface="黑体" panose="02010609060101010101" pitchFamily="49" charset="-122"/>
                <a:ea typeface="黑体" panose="02010609060101010101" pitchFamily="49" charset="-122"/>
              </a:rPr>
              <a:t>Complex cases</a:t>
            </a:r>
            <a:endParaRPr lang="zh-CN" altLang="en-US" sz="1000" dirty="0">
              <a:latin typeface="黑体" panose="02010609060101010101" pitchFamily="49" charset="-122"/>
              <a:ea typeface="黑体" panose="02010609060101010101" pitchFamily="49" charset="-122"/>
            </a:endParaRPr>
          </a:p>
        </p:txBody>
      </p:sp>
      <p:sp>
        <p:nvSpPr>
          <p:cNvPr id="109" name="文本框 108">
            <a:extLst>
              <a:ext uri="{FF2B5EF4-FFF2-40B4-BE49-F238E27FC236}">
                <a16:creationId xmlns:a16="http://schemas.microsoft.com/office/drawing/2014/main" id="{13327391-3391-7FFC-F936-654079C7216C}"/>
              </a:ext>
            </a:extLst>
          </p:cNvPr>
          <p:cNvSpPr txBox="1"/>
          <p:nvPr/>
        </p:nvSpPr>
        <p:spPr>
          <a:xfrm>
            <a:off x="4072511" y="4923473"/>
            <a:ext cx="1210429" cy="246221"/>
          </a:xfrm>
          <a:prstGeom prst="rect">
            <a:avLst/>
          </a:prstGeom>
          <a:noFill/>
        </p:spPr>
        <p:txBody>
          <a:bodyPr wrap="square" rtlCol="0">
            <a:spAutoFit/>
          </a:bodyPr>
          <a:lstStyle/>
          <a:p>
            <a:r>
              <a:rPr lang="en-US" altLang="zh-CN" sz="1000" dirty="0">
                <a:latin typeface="黑体" panose="02010609060101010101" pitchFamily="49" charset="-122"/>
                <a:ea typeface="黑体" panose="02010609060101010101" pitchFamily="49" charset="-122"/>
              </a:rPr>
              <a:t>Simple cases</a:t>
            </a:r>
            <a:endParaRPr lang="zh-CN" altLang="en-US" sz="10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CC9DFE1F-6DBA-168C-FCB3-57C79787E889}"/>
              </a:ext>
            </a:extLst>
          </p:cNvPr>
          <p:cNvSpPr txBox="1"/>
          <p:nvPr/>
        </p:nvSpPr>
        <p:spPr>
          <a:xfrm>
            <a:off x="3490689" y="3264539"/>
            <a:ext cx="527883" cy="246221"/>
          </a:xfrm>
          <a:prstGeom prst="rect">
            <a:avLst/>
          </a:prstGeom>
          <a:noFill/>
        </p:spPr>
        <p:txBody>
          <a:bodyPr wrap="square" rtlCol="0">
            <a:spAutoFit/>
          </a:bodyPr>
          <a:lstStyle/>
          <a:p>
            <a:r>
              <a:rPr lang="en-US" altLang="zh-CN" sz="1000" dirty="0">
                <a:latin typeface="黑体" panose="02010609060101010101" pitchFamily="49" charset="-122"/>
                <a:ea typeface="黑体" panose="02010609060101010101" pitchFamily="49" charset="-122"/>
              </a:rPr>
              <a:t>Trace</a:t>
            </a:r>
            <a:endParaRPr lang="zh-CN" altLang="en-US" sz="1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5286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451D9-29BB-450D-99B4-3AA0E667215A}"/>
              </a:ext>
            </a:extLst>
          </p:cNvPr>
          <p:cNvSpPr>
            <a:spLocks noGrp="1"/>
          </p:cNvSpPr>
          <p:nvPr>
            <p:ph type="title"/>
          </p:nvPr>
        </p:nvSpPr>
        <p:spPr/>
        <p:txBody>
          <a:bodyPr/>
          <a:lstStyle/>
          <a:p>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问题</a:t>
            </a:r>
            <a:endParaRPr lang="zh-CN" altLang="en-US" dirty="0"/>
          </a:p>
        </p:txBody>
      </p:sp>
      <p:sp>
        <p:nvSpPr>
          <p:cNvPr id="3" name="内容占位符 2">
            <a:extLst>
              <a:ext uri="{FF2B5EF4-FFF2-40B4-BE49-F238E27FC236}">
                <a16:creationId xmlns:a16="http://schemas.microsoft.com/office/drawing/2014/main" id="{D949955F-1437-434C-8A50-FED42726CD2A}"/>
              </a:ext>
            </a:extLst>
          </p:cNvPr>
          <p:cNvSpPr>
            <a:spLocks noGrp="1"/>
          </p:cNvSpPr>
          <p:nvPr>
            <p:ph idx="1"/>
          </p:nvPr>
        </p:nvSpPr>
        <p:spPr>
          <a:xfrm>
            <a:off x="451792" y="1050491"/>
            <a:ext cx="11161580" cy="5132777"/>
          </a:xfrm>
        </p:spPr>
        <p:txBody>
          <a:bodyPr>
            <a:normAutofit/>
          </a:bodyPr>
          <a:lstStyle/>
          <a:p>
            <a:r>
              <a:rPr lang="zh-CN" altLang="en-US" dirty="0"/>
              <a:t>过错判断</a:t>
            </a:r>
            <a:endParaRPr lang="en-US" altLang="zh-CN" dirty="0"/>
          </a:p>
          <a:p>
            <a:pPr lvl="1"/>
            <a:r>
              <a:rPr lang="zh-CN" altLang="en-US" dirty="0"/>
              <a:t>什么样的行为才叫过错行为？</a:t>
            </a:r>
            <a:endParaRPr lang="en-US" altLang="zh-CN" dirty="0"/>
          </a:p>
          <a:p>
            <a:pPr lvl="1">
              <a:lnSpc>
                <a:spcPct val="150000"/>
              </a:lnSpc>
            </a:pPr>
            <a:r>
              <a:rPr lang="zh-CN" altLang="en-US" dirty="0"/>
              <a:t>如何根据</a:t>
            </a:r>
            <a:r>
              <a:rPr lang="en-US" altLang="zh-CN" dirty="0"/>
              <a:t>Trace</a:t>
            </a:r>
            <a:r>
              <a:rPr lang="zh-CN" altLang="en-US" dirty="0"/>
              <a:t>信息提取出当前车辆属于什么行为？</a:t>
            </a:r>
            <a:r>
              <a:rPr lang="en-US" altLang="zh-CN" dirty="0"/>
              <a:t>(</a:t>
            </a:r>
            <a:r>
              <a:rPr lang="zh-CN" altLang="en-US" dirty="0"/>
              <a:t>将定义好的行为量化</a:t>
            </a:r>
            <a:r>
              <a:rPr lang="en-US" altLang="zh-CN" dirty="0"/>
              <a:t>)</a:t>
            </a:r>
          </a:p>
          <a:p>
            <a:pPr>
              <a:lnSpc>
                <a:spcPct val="150000"/>
              </a:lnSpc>
            </a:pPr>
            <a:r>
              <a:rPr lang="zh-CN" altLang="en-US" dirty="0"/>
              <a:t>因果判断</a:t>
            </a:r>
            <a:endParaRPr lang="en-US" altLang="zh-CN" dirty="0"/>
          </a:p>
          <a:p>
            <a:pPr lvl="1">
              <a:lnSpc>
                <a:spcPct val="150000"/>
              </a:lnSpc>
            </a:pPr>
            <a:r>
              <a:rPr lang="zh-CN" altLang="en-US" dirty="0"/>
              <a:t>对过错行为进行替换、修改、删除之后，如何判断事故能否发生？</a:t>
            </a:r>
            <a:endParaRPr lang="en-US" altLang="zh-CN" dirty="0"/>
          </a:p>
          <a:p>
            <a:pPr>
              <a:lnSpc>
                <a:spcPct val="150000"/>
              </a:lnSpc>
            </a:pPr>
            <a:r>
              <a:rPr lang="zh-CN" altLang="en-US" b="0" dirty="0">
                <a:ea typeface="Cambria Math" panose="02040503050406030204" pitchFamily="18" charset="0"/>
              </a:rPr>
              <a:t>过错行为作用判断</a:t>
            </a:r>
            <a:endParaRPr lang="en-US" altLang="zh-CN" b="0" dirty="0">
              <a:ea typeface="Cambria Math" panose="02040503050406030204" pitchFamily="18" charset="0"/>
            </a:endParaRPr>
          </a:p>
          <a:p>
            <a:pPr lvl="1">
              <a:lnSpc>
                <a:spcPct val="150000"/>
              </a:lnSpc>
            </a:pPr>
            <a:r>
              <a:rPr lang="zh-CN" altLang="en-US" dirty="0"/>
              <a:t>如何定义一个或一些可以量化过错行为在事故中起到的作用的参数？</a:t>
            </a:r>
            <a:endParaRPr lang="en-US" altLang="zh-CN" dirty="0"/>
          </a:p>
        </p:txBody>
      </p:sp>
      <p:sp>
        <p:nvSpPr>
          <p:cNvPr id="4" name="灯片编号占位符 3">
            <a:extLst>
              <a:ext uri="{FF2B5EF4-FFF2-40B4-BE49-F238E27FC236}">
                <a16:creationId xmlns:a16="http://schemas.microsoft.com/office/drawing/2014/main" id="{F55C6C9E-371B-4D9B-BE81-E7A0A8E84643}"/>
              </a:ext>
            </a:extLst>
          </p:cNvPr>
          <p:cNvSpPr>
            <a:spLocks noGrp="1"/>
          </p:cNvSpPr>
          <p:nvPr>
            <p:ph type="sldNum" sz="quarter" idx="12"/>
          </p:nvPr>
        </p:nvSpPr>
        <p:spPr/>
        <p:txBody>
          <a:bodyPr/>
          <a:lstStyle/>
          <a:p>
            <a:fld id="{3DA39A0B-139A-4AC1-8BE3-52740D5DE9FC}" type="slidenum">
              <a:rPr lang="zh-CN" altLang="en-US" smtClean="0"/>
              <a:t>7</a:t>
            </a:fld>
            <a:endParaRPr lang="zh-CN" altLang="en-US" dirty="0"/>
          </a:p>
        </p:txBody>
      </p:sp>
    </p:spTree>
    <p:extLst>
      <p:ext uri="{BB962C8B-B14F-4D97-AF65-F5344CB8AC3E}">
        <p14:creationId xmlns:p14="http://schemas.microsoft.com/office/powerpoint/2010/main" val="3375754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451D9-29BB-450D-99B4-3AA0E667215A}"/>
              </a:ext>
            </a:extLst>
          </p:cNvPr>
          <p:cNvSpPr>
            <a:spLocks noGrp="1"/>
          </p:cNvSpPr>
          <p:nvPr>
            <p:ph type="title"/>
          </p:nvPr>
        </p:nvSpPr>
        <p:spPr/>
        <p:txBody>
          <a:bodyPr/>
          <a:lstStyle/>
          <a:p>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可能的解决方案</a:t>
            </a:r>
            <a:endParaRPr lang="zh-CN" altLang="en-US" dirty="0"/>
          </a:p>
        </p:txBody>
      </p:sp>
      <p:sp>
        <p:nvSpPr>
          <p:cNvPr id="3" name="内容占位符 2">
            <a:extLst>
              <a:ext uri="{FF2B5EF4-FFF2-40B4-BE49-F238E27FC236}">
                <a16:creationId xmlns:a16="http://schemas.microsoft.com/office/drawing/2014/main" id="{D949955F-1437-434C-8A50-FED42726CD2A}"/>
              </a:ext>
            </a:extLst>
          </p:cNvPr>
          <p:cNvSpPr>
            <a:spLocks noGrp="1"/>
          </p:cNvSpPr>
          <p:nvPr>
            <p:ph idx="1"/>
          </p:nvPr>
        </p:nvSpPr>
        <p:spPr>
          <a:xfrm>
            <a:off x="451792" y="1050491"/>
            <a:ext cx="11161580" cy="5132777"/>
          </a:xfrm>
        </p:spPr>
        <p:txBody>
          <a:bodyPr>
            <a:normAutofit/>
          </a:bodyPr>
          <a:lstStyle/>
          <a:p>
            <a:r>
              <a:rPr lang="zh-CN" altLang="en-US" dirty="0"/>
              <a:t>过错判断</a:t>
            </a:r>
            <a:endParaRPr lang="en-US" altLang="zh-CN" dirty="0"/>
          </a:p>
          <a:p>
            <a:pPr lvl="1"/>
            <a:r>
              <a:rPr lang="zh-CN" altLang="en-US" dirty="0"/>
              <a:t>对于过错行为目前两个思路：</a:t>
            </a:r>
            <a:endParaRPr lang="en-US" altLang="zh-CN" dirty="0"/>
          </a:p>
          <a:p>
            <a:pPr lvl="2"/>
            <a:r>
              <a:rPr lang="zh-CN" altLang="en-US" dirty="0"/>
              <a:t>一是像判断是否违法那样定义参数</a:t>
            </a:r>
            <a:endParaRPr lang="en-US" altLang="zh-CN" dirty="0"/>
          </a:p>
          <a:p>
            <a:pPr lvl="2"/>
            <a:r>
              <a:rPr lang="zh-CN" altLang="en-US" dirty="0"/>
              <a:t>二是直接枚举常见的事故发生前车辆的行为，并根据知识从中筛选出过错行为构建一个过错行为库</a:t>
            </a:r>
            <a:r>
              <a:rPr lang="en-US" altLang="zh-CN" dirty="0"/>
              <a:t>(</a:t>
            </a:r>
            <a:r>
              <a:rPr lang="zh-CN" altLang="en-US" dirty="0"/>
              <a:t>可行性更高</a:t>
            </a:r>
            <a:r>
              <a:rPr lang="en-US" altLang="zh-CN" dirty="0"/>
              <a:t>)</a:t>
            </a:r>
          </a:p>
          <a:p>
            <a:pPr>
              <a:lnSpc>
                <a:spcPct val="150000"/>
              </a:lnSpc>
            </a:pPr>
            <a:r>
              <a:rPr lang="zh-CN" altLang="en-US" dirty="0"/>
              <a:t>因果判断</a:t>
            </a:r>
            <a:endParaRPr lang="en-US" altLang="zh-CN" dirty="0"/>
          </a:p>
          <a:p>
            <a:pPr lvl="1">
              <a:lnSpc>
                <a:spcPct val="150000"/>
              </a:lnSpc>
            </a:pPr>
            <a:r>
              <a:rPr lang="zh-CN" altLang="en-US" dirty="0"/>
              <a:t>目前思路是构建一个车辆的全行为库然后对过错行为进行替换或者删除</a:t>
            </a:r>
            <a:endParaRPr lang="en-US" altLang="zh-CN" dirty="0"/>
          </a:p>
          <a:p>
            <a:pPr lvl="2">
              <a:lnSpc>
                <a:spcPct val="150000"/>
              </a:lnSpc>
            </a:pPr>
            <a:r>
              <a:rPr lang="zh-CN" altLang="en-US" dirty="0"/>
              <a:t>但是在替换或者删除过错行为后如何判断事故能否发生</a:t>
            </a:r>
            <a:endParaRPr lang="en-US" altLang="zh-CN" dirty="0"/>
          </a:p>
          <a:p>
            <a:pPr>
              <a:lnSpc>
                <a:spcPct val="150000"/>
              </a:lnSpc>
            </a:pPr>
            <a:r>
              <a:rPr lang="zh-CN" altLang="en-US" b="0" dirty="0">
                <a:ea typeface="Cambria Math" panose="02040503050406030204" pitchFamily="18" charset="0"/>
              </a:rPr>
              <a:t>过错行为作用判断</a:t>
            </a:r>
            <a:endParaRPr lang="en-US" altLang="zh-CN" b="0" dirty="0">
              <a:ea typeface="Cambria Math" panose="02040503050406030204" pitchFamily="18" charset="0"/>
            </a:endParaRPr>
          </a:p>
          <a:p>
            <a:pPr lvl="1">
              <a:lnSpc>
                <a:spcPct val="150000"/>
              </a:lnSpc>
            </a:pPr>
            <a:r>
              <a:rPr lang="zh-CN" altLang="en-US" dirty="0"/>
              <a:t>目前尚无思路</a:t>
            </a:r>
            <a:endParaRPr lang="en-US" altLang="zh-CN" dirty="0"/>
          </a:p>
        </p:txBody>
      </p:sp>
      <p:sp>
        <p:nvSpPr>
          <p:cNvPr id="4" name="灯片编号占位符 3">
            <a:extLst>
              <a:ext uri="{FF2B5EF4-FFF2-40B4-BE49-F238E27FC236}">
                <a16:creationId xmlns:a16="http://schemas.microsoft.com/office/drawing/2014/main" id="{F55C6C9E-371B-4D9B-BE81-E7A0A8E84643}"/>
              </a:ext>
            </a:extLst>
          </p:cNvPr>
          <p:cNvSpPr>
            <a:spLocks noGrp="1"/>
          </p:cNvSpPr>
          <p:nvPr>
            <p:ph type="sldNum" sz="quarter" idx="12"/>
          </p:nvPr>
        </p:nvSpPr>
        <p:spPr/>
        <p:txBody>
          <a:bodyPr/>
          <a:lstStyle/>
          <a:p>
            <a:fld id="{3DA39A0B-139A-4AC1-8BE3-52740D5DE9FC}" type="slidenum">
              <a:rPr lang="zh-CN" altLang="en-US" smtClean="0"/>
              <a:t>8</a:t>
            </a:fld>
            <a:endParaRPr lang="zh-CN" altLang="en-US" dirty="0"/>
          </a:p>
        </p:txBody>
      </p:sp>
    </p:spTree>
    <p:extLst>
      <p:ext uri="{BB962C8B-B14F-4D97-AF65-F5344CB8AC3E}">
        <p14:creationId xmlns:p14="http://schemas.microsoft.com/office/powerpoint/2010/main" val="171196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EAF6335-66A4-459C-8019-02BE216FE27D}"/>
              </a:ext>
            </a:extLst>
          </p:cNvPr>
          <p:cNvSpPr txBox="1"/>
          <p:nvPr/>
        </p:nvSpPr>
        <p:spPr>
          <a:xfrm>
            <a:off x="4197833" y="2064389"/>
            <a:ext cx="4477406" cy="1015663"/>
          </a:xfrm>
          <a:prstGeom prst="rect">
            <a:avLst/>
          </a:prstGeom>
          <a:noFill/>
        </p:spPr>
        <p:txBody>
          <a:bodyPr wrap="square" rtlCol="0">
            <a:spAutoFit/>
          </a:bodyPr>
          <a:lstStyle/>
          <a:p>
            <a:r>
              <a:rPr lang="en-US" altLang="zh-CN" sz="6000" b="1" dirty="0">
                <a:effectLst/>
                <a:latin typeface="Calibri Light" panose="020F0302020204030204" pitchFamily="34" charset="0"/>
                <a:ea typeface="Times New Roman" panose="02020603050405020304" pitchFamily="18" charset="0"/>
                <a:cs typeface="Calibri Light" panose="020F0302020204030204" pitchFamily="34" charset="0"/>
              </a:rPr>
              <a:t>Thank You!</a:t>
            </a:r>
            <a:endParaRPr lang="zh-CN" altLang="zh-CN" sz="6000" b="1" dirty="0">
              <a:effectLst/>
              <a:latin typeface="Calibri Light" panose="020F0302020204030204" pitchFamily="34" charset="0"/>
              <a:ea typeface="Times New Roman" panose="02020603050405020304" pitchFamily="18" charset="0"/>
              <a:cs typeface="Calibri Light" panose="020F0302020204030204" pitchFamily="34" charset="0"/>
            </a:endParaRPr>
          </a:p>
        </p:txBody>
      </p:sp>
      <p:sp>
        <p:nvSpPr>
          <p:cNvPr id="7" name="文本框 6">
            <a:extLst>
              <a:ext uri="{FF2B5EF4-FFF2-40B4-BE49-F238E27FC236}">
                <a16:creationId xmlns:a16="http://schemas.microsoft.com/office/drawing/2014/main" id="{CA2EF77C-8374-491F-B4C0-FC7DFB1B7AB2}"/>
              </a:ext>
            </a:extLst>
          </p:cNvPr>
          <p:cNvSpPr txBox="1"/>
          <p:nvPr/>
        </p:nvSpPr>
        <p:spPr>
          <a:xfrm>
            <a:off x="4922321" y="4235091"/>
            <a:ext cx="3252849" cy="523220"/>
          </a:xfrm>
          <a:prstGeom prst="rect">
            <a:avLst/>
          </a:prstGeom>
          <a:noFill/>
        </p:spPr>
        <p:txBody>
          <a:bodyPr wrap="square" rtlCol="0">
            <a:spAutoFit/>
          </a:bodyPr>
          <a:lstStyle/>
          <a:p>
            <a:r>
              <a:rPr lang="en-US" altLang="zh-CN" sz="2800" b="1" i="1" dirty="0">
                <a:effectLst/>
                <a:latin typeface="Calibri Light" panose="020F0302020204030204" pitchFamily="34" charset="0"/>
                <a:ea typeface="Times New Roman" panose="02020603050405020304" pitchFamily="18" charset="0"/>
                <a:cs typeface="Calibri Light" panose="020F0302020204030204" pitchFamily="34" charset="0"/>
              </a:rPr>
              <a:t>October 22, 2024</a:t>
            </a:r>
            <a:endParaRPr lang="zh-CN" altLang="zh-CN" sz="2800" b="1" i="1" dirty="0">
              <a:effectLst/>
              <a:latin typeface="Calibri Light" panose="020F0302020204030204" pitchFamily="34" charset="0"/>
              <a:ea typeface="Times New Roman" panose="02020603050405020304" pitchFamily="18" charset="0"/>
              <a:cs typeface="Calibri Light" panose="020F0302020204030204" pitchFamily="34" charset="0"/>
            </a:endParaRPr>
          </a:p>
        </p:txBody>
      </p:sp>
    </p:spTree>
    <p:extLst>
      <p:ext uri="{BB962C8B-B14F-4D97-AF65-F5344CB8AC3E}">
        <p14:creationId xmlns:p14="http://schemas.microsoft.com/office/powerpoint/2010/main" val="14242740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11013</TotalTime>
  <Words>452</Words>
  <Application>Microsoft Office PowerPoint</Application>
  <PresentationFormat>宽屏</PresentationFormat>
  <Paragraphs>80</Paragraphs>
  <Slides>9</Slides>
  <Notes>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vt:i4>
      </vt:variant>
    </vt:vector>
  </HeadingPairs>
  <TitlesOfParts>
    <vt:vector size="20" baseType="lpstr">
      <vt:lpstr>等线</vt:lpstr>
      <vt:lpstr>等线 Light</vt:lpstr>
      <vt:lpstr>黑体</vt:lpstr>
      <vt:lpstr>微软雅黑</vt:lpstr>
      <vt:lpstr>Arial</vt:lpstr>
      <vt:lpstr>Calibri Light</vt:lpstr>
      <vt:lpstr>Cambria Math</vt:lpstr>
      <vt:lpstr>Courier New</vt:lpstr>
      <vt:lpstr>Wingdings</vt:lpstr>
      <vt:lpstr>Office 主题​​</vt:lpstr>
      <vt:lpstr>自定义设计方案</vt:lpstr>
      <vt:lpstr>PowerPoint 演示文稿</vt:lpstr>
      <vt:lpstr>Outlines</vt:lpstr>
      <vt:lpstr>责任划分的一般流程</vt:lpstr>
      <vt:lpstr>责任划分的一般流程</vt:lpstr>
      <vt:lpstr>框架</vt:lpstr>
      <vt:lpstr>Framework</vt:lpstr>
      <vt:lpstr>问题</vt:lpstr>
      <vt:lpstr>可能的解决方案</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晓艺 叶</dc:creator>
  <cp:lastModifiedBy>2310719488@qq.com</cp:lastModifiedBy>
  <cp:revision>157</cp:revision>
  <dcterms:created xsi:type="dcterms:W3CDTF">2024-03-08T05:45:59Z</dcterms:created>
  <dcterms:modified xsi:type="dcterms:W3CDTF">2024-10-22T07:24:23Z</dcterms:modified>
</cp:coreProperties>
</file>