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89" r:id="rId2"/>
    <p:sldId id="396" r:id="rId3"/>
    <p:sldId id="377" r:id="rId4"/>
    <p:sldId id="380" r:id="rId5"/>
    <p:sldId id="397" r:id="rId6"/>
    <p:sldId id="381" r:id="rId7"/>
    <p:sldId id="401" r:id="rId8"/>
    <p:sldId id="400" r:id="rId9"/>
    <p:sldId id="398" r:id="rId10"/>
    <p:sldId id="399" r:id="rId11"/>
    <p:sldId id="373" r:id="rId12"/>
    <p:sldId id="402" r:id="rId13"/>
    <p:sldId id="403" r:id="rId14"/>
    <p:sldId id="391" r:id="rId15"/>
  </p:sldIdLst>
  <p:sldSz cx="12192000" cy="685800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微软雅黑" pitchFamily="34" charset="-122"/>
      <p:regular r:id="rId21"/>
      <p:bold r:id="rId22"/>
    </p:embeddedFont>
    <p:embeddedFont>
      <p:font typeface="Arial Black" pitchFamily="34" charset="0"/>
      <p:bold r:id="rId23"/>
    </p:embeddedFont>
    <p:embeddedFont>
      <p:font typeface="Batang" charset="-127"/>
      <p:regular r:id="rId24"/>
    </p:embeddedFont>
    <p:embeddedFont>
      <p:font typeface="黑体" pitchFamily="49" charset="-122"/>
      <p:regular r:id="rId25"/>
    </p:embeddedFont>
    <p:embeddedFont>
      <p:font typeface="华文琥珀" pitchFamily="2" charset="-122"/>
      <p:regular r:id="rId26"/>
    </p:embeddedFont>
    <p:embeddedFont>
      <p:font typeface="Calibri Light" pitchFamily="34" charset="0"/>
      <p:regular r:id="rId27"/>
      <p:italic r:id="rId28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82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E5CF929-37BA-49D2-B1C5-F0B336D83620}" type="datetime1">
              <a:rPr lang="zh-CN" altLang="en-US"/>
              <a:pPr/>
              <a:t>2016/6/19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F3FDC89-4B76-4ABE-935D-EF4B0A9889F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18469-7180-4956-BE1B-CB30C29CBEA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2FC94-4B13-4E8F-AAA5-C3D77318185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03DD0-DA6C-49CB-9413-10DBCB636DE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10FC6-8684-488B-BA46-A07739D613B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D81F7-865D-49BA-99A9-D4C2958F0CD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D33BA-003B-478D-B01D-29CCCB8D15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706E7-85EA-493E-A912-3A373E78F50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F8CDF-E8E3-4316-B565-3D53D3EB89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4C94-975F-411A-94E0-8EE327B82FA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8BD40-4E1E-4D40-9F0B-D3956530C65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6E57C-1716-41D3-8B96-7F3FAD000E5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alphaModFix amt="99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  <a:sym typeface="Calibri" pitchFamily="34" charset="0"/>
              </a:defRPr>
            </a:lvl1pPr>
          </a:lstStyle>
          <a:p>
            <a:fld id="{EF783269-0869-4CB9-9523-C28703831ADD}" type="datetime1">
              <a:rPr lang="zh-CN" altLang="en-US"/>
              <a:pPr/>
              <a:t>2016/6/19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sym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sym typeface="Calibri" pitchFamily="34" charset="0"/>
              </a:defRPr>
            </a:lvl1pPr>
          </a:lstStyle>
          <a:p>
            <a:fld id="{B2647EEA-2F04-4103-9326-8F1CE0AAE9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defTabSz="0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79389\Documents\Cocos\CocosProjects\Helicopter-3\Resources\res\IMG_5395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0"/>
          <p:cNvSpPr>
            <a:spLocks noChangeArrowheads="1"/>
          </p:cNvSpPr>
          <p:nvPr/>
        </p:nvSpPr>
        <p:spPr bwMode="auto">
          <a:xfrm>
            <a:off x="7083749" y="2406520"/>
            <a:ext cx="30306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BY : </a:t>
            </a:r>
            <a:r>
              <a:rPr lang="zh-CN" altLang="en-US" sz="2800" i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寸宣堂</a:t>
            </a:r>
            <a:endParaRPr lang="zh-CN" altLang="en-US" sz="28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75" name="文本框 17"/>
          <p:cNvSpPr>
            <a:spLocks noChangeArrowheads="1"/>
          </p:cNvSpPr>
          <p:nvPr/>
        </p:nvSpPr>
        <p:spPr bwMode="auto">
          <a:xfrm>
            <a:off x="5836881" y="3150280"/>
            <a:ext cx="3906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E-mail : </a:t>
            </a:r>
            <a:r>
              <a:rPr lang="en-US" altLang="zh-CN" sz="2400" i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793890838</a:t>
            </a:r>
            <a:r>
              <a:rPr lang="en-US" sz="2400" i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@</a:t>
            </a:r>
            <a:r>
              <a:rPr lang="en-US" altLang="zh-CN" sz="2400" i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qq</a:t>
            </a:r>
            <a:r>
              <a:rPr lang="en-US" sz="2400" i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.com</a:t>
            </a:r>
            <a:endParaRPr lang="zh-CN" altLang="en-US" sz="2400" i="1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3076" name="组合 14339"/>
          <p:cNvGrpSpPr>
            <a:grpSpLocks noChangeAspect="1"/>
          </p:cNvGrpSpPr>
          <p:nvPr/>
        </p:nvGrpSpPr>
        <p:grpSpPr bwMode="auto">
          <a:xfrm>
            <a:off x="4043363" y="5313363"/>
            <a:ext cx="4062412" cy="477837"/>
            <a:chOff x="0" y="0"/>
            <a:chExt cx="4062696" cy="477073"/>
          </a:xfrm>
        </p:grpSpPr>
        <p:pic>
          <p:nvPicPr>
            <p:cNvPr id="3077" name="图片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97529"/>
              <a:ext cx="371825" cy="359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图片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9783" y="38197"/>
              <a:ext cx="432780" cy="438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图片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15714" y="77818"/>
              <a:ext cx="444971" cy="359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0" name="图片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04132" y="0"/>
              <a:ext cx="377921" cy="47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1" name="图片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17725" y="12192"/>
              <a:ext cx="444971" cy="444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2" name="文本框 7"/>
          <p:cNvSpPr>
            <a:spLocks noChangeArrowheads="1"/>
          </p:cNvSpPr>
          <p:nvPr/>
        </p:nvSpPr>
        <p:spPr bwMode="auto">
          <a:xfrm>
            <a:off x="1994905" y="804635"/>
            <a:ext cx="8531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Helicopter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083" name="任意多边形 20"/>
          <p:cNvSpPr>
            <a:spLocks noChangeArrowheads="1"/>
          </p:cNvSpPr>
          <p:nvPr/>
        </p:nvSpPr>
        <p:spPr bwMode="auto">
          <a:xfrm>
            <a:off x="10136188" y="223838"/>
            <a:ext cx="2060575" cy="5546725"/>
          </a:xfrm>
          <a:custGeom>
            <a:avLst/>
            <a:gdLst>
              <a:gd name="T0" fmla="*/ 1871003 w 1871003"/>
              <a:gd name="T1" fmla="*/ 0 h 4276578"/>
              <a:gd name="T2" fmla="*/ 0 w 1871003"/>
              <a:gd name="T3" fmla="*/ 2560320 h 4276578"/>
              <a:gd name="T4" fmla="*/ 1856935 w 1871003"/>
              <a:gd name="T5" fmla="*/ 4276578 h 4276578"/>
              <a:gd name="T6" fmla="*/ 1871003 w 1871003"/>
              <a:gd name="T7" fmla="*/ 0 h 4276578"/>
              <a:gd name="T8" fmla="*/ 0 60000 65536"/>
              <a:gd name="T9" fmla="*/ 0 60000 65536"/>
              <a:gd name="T10" fmla="*/ 0 60000 65536"/>
              <a:gd name="T11" fmla="*/ 0 60000 65536"/>
              <a:gd name="T12" fmla="*/ 0 w 1871003"/>
              <a:gd name="T13" fmla="*/ 0 h 4276578"/>
              <a:gd name="T14" fmla="*/ 1871003 w 1871003"/>
              <a:gd name="T15" fmla="*/ 4276578 h 42765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1003" h="4276578">
                <a:moveTo>
                  <a:pt x="1871003" y="0"/>
                </a:moveTo>
                <a:lnTo>
                  <a:pt x="0" y="2560320"/>
                </a:lnTo>
                <a:lnTo>
                  <a:pt x="1856935" y="4276578"/>
                </a:lnTo>
                <a:cubicBezTo>
                  <a:pt x="1861624" y="2851052"/>
                  <a:pt x="1866314" y="1425526"/>
                  <a:pt x="1871003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4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5" name="任意多边形 14335"/>
          <p:cNvSpPr>
            <a:spLocks noChangeArrowheads="1"/>
          </p:cNvSpPr>
          <p:nvPr/>
        </p:nvSpPr>
        <p:spPr bwMode="auto">
          <a:xfrm>
            <a:off x="-3175" y="-26988"/>
            <a:ext cx="1800225" cy="3108326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6" name="任意多边形 14338"/>
          <p:cNvSpPr>
            <a:spLocks noChangeArrowheads="1"/>
          </p:cNvSpPr>
          <p:nvPr/>
        </p:nvSpPr>
        <p:spPr bwMode="auto">
          <a:xfrm>
            <a:off x="0" y="4938713"/>
            <a:ext cx="4262438" cy="1898650"/>
          </a:xfrm>
          <a:custGeom>
            <a:avLst/>
            <a:gdLst>
              <a:gd name="T0" fmla="*/ 0 w 4262510"/>
              <a:gd name="T1" fmla="*/ 0 h 1899138"/>
              <a:gd name="T2" fmla="*/ 4262510 w 4262510"/>
              <a:gd name="T3" fmla="*/ 1899138 h 1899138"/>
              <a:gd name="T4" fmla="*/ 0 w 4262510"/>
              <a:gd name="T5" fmla="*/ 1899138 h 1899138"/>
              <a:gd name="T6" fmla="*/ 0 w 4262510"/>
              <a:gd name="T7" fmla="*/ 0 h 1899138"/>
              <a:gd name="T8" fmla="*/ 0 60000 65536"/>
              <a:gd name="T9" fmla="*/ 0 60000 65536"/>
              <a:gd name="T10" fmla="*/ 0 60000 65536"/>
              <a:gd name="T11" fmla="*/ 0 60000 65536"/>
              <a:gd name="T12" fmla="*/ 0 w 4262510"/>
              <a:gd name="T13" fmla="*/ 0 h 1899138"/>
              <a:gd name="T14" fmla="*/ 4262510 w 4262510"/>
              <a:gd name="T15" fmla="*/ 1899138 h 1899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2510" h="1899138">
                <a:moveTo>
                  <a:pt x="0" y="0"/>
                </a:moveTo>
                <a:lnTo>
                  <a:pt x="4262510" y="1899138"/>
                </a:lnTo>
                <a:lnTo>
                  <a:pt x="0" y="189913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7" name="任意多边形 3"/>
          <p:cNvSpPr>
            <a:spLocks noChangeArrowheads="1"/>
          </p:cNvSpPr>
          <p:nvPr/>
        </p:nvSpPr>
        <p:spPr bwMode="auto">
          <a:xfrm>
            <a:off x="6340475" y="11113"/>
            <a:ext cx="5851525" cy="2208212"/>
          </a:xfrm>
          <a:custGeom>
            <a:avLst/>
            <a:gdLst>
              <a:gd name="T0" fmla="*/ 5852160 w 5852160"/>
              <a:gd name="T1" fmla="*/ 0 h 2208628"/>
              <a:gd name="T2" fmla="*/ 0 w 5852160"/>
              <a:gd name="T3" fmla="*/ 0 h 2208628"/>
              <a:gd name="T4" fmla="*/ 5852160 w 5852160"/>
              <a:gd name="T5" fmla="*/ 2208628 h 2208628"/>
              <a:gd name="T6" fmla="*/ 5852160 w 5852160"/>
              <a:gd name="T7" fmla="*/ 0 h 2208628"/>
              <a:gd name="T8" fmla="*/ 0 60000 65536"/>
              <a:gd name="T9" fmla="*/ 0 60000 65536"/>
              <a:gd name="T10" fmla="*/ 0 60000 65536"/>
              <a:gd name="T11" fmla="*/ 0 60000 65536"/>
              <a:gd name="T12" fmla="*/ 0 w 5852160"/>
              <a:gd name="T13" fmla="*/ 0 h 2208628"/>
              <a:gd name="T14" fmla="*/ 5852160 w 5852160"/>
              <a:gd name="T15" fmla="*/ 2208628 h 2208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2160" h="2208628">
                <a:moveTo>
                  <a:pt x="5852160" y="0"/>
                </a:moveTo>
                <a:lnTo>
                  <a:pt x="0" y="0"/>
                </a:lnTo>
                <a:lnTo>
                  <a:pt x="5852160" y="2208628"/>
                </a:lnTo>
                <a:lnTo>
                  <a:pt x="585216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8" name="任意多边形 14337"/>
          <p:cNvSpPr>
            <a:spLocks noChangeArrowheads="1"/>
          </p:cNvSpPr>
          <p:nvPr/>
        </p:nvSpPr>
        <p:spPr bwMode="auto">
          <a:xfrm>
            <a:off x="-12700" y="1387475"/>
            <a:ext cx="1827213" cy="5486400"/>
          </a:xfrm>
          <a:custGeom>
            <a:avLst/>
            <a:gdLst>
              <a:gd name="T0" fmla="*/ 0 w 1828800"/>
              <a:gd name="T1" fmla="*/ 0 h 5486400"/>
              <a:gd name="T2" fmla="*/ 1828800 w 1828800"/>
              <a:gd name="T3" fmla="*/ 3348110 h 5486400"/>
              <a:gd name="T4" fmla="*/ 492369 w 1828800"/>
              <a:gd name="T5" fmla="*/ 5458264 h 5486400"/>
              <a:gd name="T6" fmla="*/ 28135 w 1828800"/>
              <a:gd name="T7" fmla="*/ 5486400 h 5486400"/>
              <a:gd name="T8" fmla="*/ 0 w 1828800"/>
              <a:gd name="T9" fmla="*/ 0 h 5486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5486400"/>
              <a:gd name="T17" fmla="*/ 1828800 w 1828800"/>
              <a:gd name="T18" fmla="*/ 5486400 h 5486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5486400">
                <a:moveTo>
                  <a:pt x="0" y="0"/>
                </a:moveTo>
                <a:lnTo>
                  <a:pt x="1828800" y="3348110"/>
                </a:lnTo>
                <a:lnTo>
                  <a:pt x="492369" y="5458264"/>
                </a:lnTo>
                <a:lnTo>
                  <a:pt x="28135" y="54864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9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0" name="任意多边形 5"/>
          <p:cNvSpPr>
            <a:spLocks noChangeArrowheads="1"/>
          </p:cNvSpPr>
          <p:nvPr/>
        </p:nvSpPr>
        <p:spPr bwMode="auto">
          <a:xfrm>
            <a:off x="10367963" y="4530725"/>
            <a:ext cx="1828800" cy="2292350"/>
          </a:xfrm>
          <a:custGeom>
            <a:avLst/>
            <a:gdLst>
              <a:gd name="T0" fmla="*/ 1800665 w 1828800"/>
              <a:gd name="T1" fmla="*/ 267286 h 2293034"/>
              <a:gd name="T2" fmla="*/ 1800665 w 1828800"/>
              <a:gd name="T3" fmla="*/ 168812 h 2293034"/>
              <a:gd name="T4" fmla="*/ 0 w 1828800"/>
              <a:gd name="T5" fmla="*/ 2293034 h 2293034"/>
              <a:gd name="T6" fmla="*/ 1828800 w 1828800"/>
              <a:gd name="T7" fmla="*/ 2278966 h 2293034"/>
              <a:gd name="T8" fmla="*/ 1645920 w 1828800"/>
              <a:gd name="T9" fmla="*/ 0 h 2293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2293034"/>
              <a:gd name="T17" fmla="*/ 1828800 w 1828800"/>
              <a:gd name="T18" fmla="*/ 2293034 h 22930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2293034">
                <a:moveTo>
                  <a:pt x="1800665" y="267286"/>
                </a:moveTo>
                <a:lnTo>
                  <a:pt x="1800665" y="168812"/>
                </a:lnTo>
                <a:lnTo>
                  <a:pt x="0" y="2293034"/>
                </a:lnTo>
                <a:lnTo>
                  <a:pt x="1828800" y="2278966"/>
                </a:lnTo>
                <a:lnTo>
                  <a:pt x="1645920" y="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1" name="任意多边形 24"/>
          <p:cNvSpPr>
            <a:spLocks noChangeArrowheads="1"/>
          </p:cNvSpPr>
          <p:nvPr/>
        </p:nvSpPr>
        <p:spPr bwMode="auto">
          <a:xfrm rot="10800000">
            <a:off x="10410825" y="3738563"/>
            <a:ext cx="1801813" cy="3108325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2" name="任意多边形 12"/>
          <p:cNvSpPr>
            <a:spLocks noChangeArrowheads="1"/>
          </p:cNvSpPr>
          <p:nvPr/>
        </p:nvSpPr>
        <p:spPr bwMode="auto">
          <a:xfrm>
            <a:off x="463550" y="0"/>
            <a:ext cx="1322388" cy="2292350"/>
          </a:xfrm>
          <a:custGeom>
            <a:avLst/>
            <a:gdLst>
              <a:gd name="T0" fmla="*/ 1322363 w 1322363"/>
              <a:gd name="T1" fmla="*/ 0 h 2293034"/>
              <a:gd name="T2" fmla="*/ 0 w 1322363"/>
              <a:gd name="T3" fmla="*/ 2293034 h 2293034"/>
              <a:gd name="T4" fmla="*/ 703384 w 1322363"/>
              <a:gd name="T5" fmla="*/ 1997612 h 2293034"/>
              <a:gd name="T6" fmla="*/ 1322363 w 1322363"/>
              <a:gd name="T7" fmla="*/ 0 h 2293034"/>
              <a:gd name="T8" fmla="*/ 0 60000 65536"/>
              <a:gd name="T9" fmla="*/ 0 60000 65536"/>
              <a:gd name="T10" fmla="*/ 0 60000 65536"/>
              <a:gd name="T11" fmla="*/ 0 60000 65536"/>
              <a:gd name="T12" fmla="*/ 0 w 1322363"/>
              <a:gd name="T13" fmla="*/ 0 h 2293034"/>
              <a:gd name="T14" fmla="*/ 1322363 w 1322363"/>
              <a:gd name="T15" fmla="*/ 2293034 h 2293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2363" h="2293034">
                <a:moveTo>
                  <a:pt x="1322363" y="0"/>
                </a:moveTo>
                <a:lnTo>
                  <a:pt x="0" y="2293034"/>
                </a:lnTo>
                <a:lnTo>
                  <a:pt x="703384" y="1997612"/>
                </a:lnTo>
                <a:lnTo>
                  <a:pt x="1322363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3" name="任意多边形 13"/>
          <p:cNvSpPr>
            <a:spLocks noChangeArrowheads="1"/>
          </p:cNvSpPr>
          <p:nvPr/>
        </p:nvSpPr>
        <p:spPr bwMode="auto">
          <a:xfrm>
            <a:off x="463550" y="1952625"/>
            <a:ext cx="1322388" cy="2774950"/>
          </a:xfrm>
          <a:custGeom>
            <a:avLst/>
            <a:gdLst>
              <a:gd name="T0" fmla="*/ 0 w 1336431"/>
              <a:gd name="T1" fmla="*/ 323557 h 2757268"/>
              <a:gd name="T2" fmla="*/ 731520 w 1336431"/>
              <a:gd name="T3" fmla="*/ 0 h 2757268"/>
              <a:gd name="T4" fmla="*/ 1336431 w 1336431"/>
              <a:gd name="T5" fmla="*/ 2757268 h 2757268"/>
              <a:gd name="T6" fmla="*/ 0 w 1336431"/>
              <a:gd name="T7" fmla="*/ 323557 h 2757268"/>
              <a:gd name="T8" fmla="*/ 0 60000 65536"/>
              <a:gd name="T9" fmla="*/ 0 60000 65536"/>
              <a:gd name="T10" fmla="*/ 0 60000 65536"/>
              <a:gd name="T11" fmla="*/ 0 60000 65536"/>
              <a:gd name="T12" fmla="*/ 0 w 1336431"/>
              <a:gd name="T13" fmla="*/ 0 h 2757268"/>
              <a:gd name="T14" fmla="*/ 1336431 w 1336431"/>
              <a:gd name="T15" fmla="*/ 2757268 h 2757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431" h="2757268">
                <a:moveTo>
                  <a:pt x="0" y="323557"/>
                </a:moveTo>
                <a:lnTo>
                  <a:pt x="731520" y="0"/>
                </a:lnTo>
                <a:lnTo>
                  <a:pt x="1336431" y="2757268"/>
                </a:lnTo>
                <a:lnTo>
                  <a:pt x="0" y="323557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4" name="任意多边形 14"/>
          <p:cNvSpPr>
            <a:spLocks noChangeArrowheads="1"/>
          </p:cNvSpPr>
          <p:nvPr/>
        </p:nvSpPr>
        <p:spPr bwMode="auto">
          <a:xfrm>
            <a:off x="1308100" y="4768850"/>
            <a:ext cx="492125" cy="746125"/>
          </a:xfrm>
          <a:custGeom>
            <a:avLst/>
            <a:gdLst>
              <a:gd name="T0" fmla="*/ 492370 w 492370"/>
              <a:gd name="T1" fmla="*/ 0 h 745587"/>
              <a:gd name="T2" fmla="*/ 351693 w 492370"/>
              <a:gd name="T3" fmla="*/ 689317 h 745587"/>
              <a:gd name="T4" fmla="*/ 0 w 492370"/>
              <a:gd name="T5" fmla="*/ 745587 h 745587"/>
              <a:gd name="T6" fmla="*/ 492370 w 492370"/>
              <a:gd name="T7" fmla="*/ 0 h 745587"/>
              <a:gd name="T8" fmla="*/ 0 60000 65536"/>
              <a:gd name="T9" fmla="*/ 0 60000 65536"/>
              <a:gd name="T10" fmla="*/ 0 60000 65536"/>
              <a:gd name="T11" fmla="*/ 0 60000 65536"/>
              <a:gd name="T12" fmla="*/ 0 w 492370"/>
              <a:gd name="T13" fmla="*/ 0 h 745587"/>
              <a:gd name="T14" fmla="*/ 492370 w 492370"/>
              <a:gd name="T15" fmla="*/ 745587 h 745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370" h="745587">
                <a:moveTo>
                  <a:pt x="492370" y="0"/>
                </a:moveTo>
                <a:lnTo>
                  <a:pt x="351693" y="689317"/>
                </a:lnTo>
                <a:lnTo>
                  <a:pt x="0" y="745587"/>
                </a:lnTo>
                <a:lnTo>
                  <a:pt x="49237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5" name="任意多边形 15"/>
          <p:cNvSpPr>
            <a:spLocks noChangeArrowheads="1"/>
          </p:cNvSpPr>
          <p:nvPr/>
        </p:nvSpPr>
        <p:spPr bwMode="auto">
          <a:xfrm>
            <a:off x="1308100" y="5445125"/>
            <a:ext cx="2997200" cy="1392238"/>
          </a:xfrm>
          <a:custGeom>
            <a:avLst/>
            <a:gdLst>
              <a:gd name="T0" fmla="*/ 351693 w 2996419"/>
              <a:gd name="T1" fmla="*/ 0 h 1392701"/>
              <a:gd name="T2" fmla="*/ 0 w 2996419"/>
              <a:gd name="T3" fmla="*/ 70338 h 1392701"/>
              <a:gd name="T4" fmla="*/ 2996419 w 2996419"/>
              <a:gd name="T5" fmla="*/ 1392701 h 1392701"/>
              <a:gd name="T6" fmla="*/ 351693 w 2996419"/>
              <a:gd name="T7" fmla="*/ 0 h 1392701"/>
              <a:gd name="T8" fmla="*/ 0 60000 65536"/>
              <a:gd name="T9" fmla="*/ 0 60000 65536"/>
              <a:gd name="T10" fmla="*/ 0 60000 65536"/>
              <a:gd name="T11" fmla="*/ 0 60000 65536"/>
              <a:gd name="T12" fmla="*/ 0 w 2996419"/>
              <a:gd name="T13" fmla="*/ 0 h 1392701"/>
              <a:gd name="T14" fmla="*/ 2996419 w 2996419"/>
              <a:gd name="T15" fmla="*/ 1392701 h 1392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6419" h="1392701">
                <a:moveTo>
                  <a:pt x="351693" y="0"/>
                </a:moveTo>
                <a:lnTo>
                  <a:pt x="0" y="70338"/>
                </a:lnTo>
                <a:lnTo>
                  <a:pt x="2996419" y="1392701"/>
                </a:lnTo>
                <a:lnTo>
                  <a:pt x="351693" y="0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6" name="任意多边形 16"/>
          <p:cNvSpPr>
            <a:spLocks noChangeArrowheads="1"/>
          </p:cNvSpPr>
          <p:nvPr/>
        </p:nvSpPr>
        <p:spPr bwMode="auto">
          <a:xfrm>
            <a:off x="6457950" y="-6350"/>
            <a:ext cx="4768850" cy="2181225"/>
          </a:xfrm>
          <a:custGeom>
            <a:avLst/>
            <a:gdLst>
              <a:gd name="T0" fmla="*/ 0 w 4768948"/>
              <a:gd name="T1" fmla="*/ 0 h 2180493"/>
              <a:gd name="T2" fmla="*/ 4768948 w 4768948"/>
              <a:gd name="T3" fmla="*/ 1842868 h 2180493"/>
              <a:gd name="T4" fmla="*/ 3896751 w 4768948"/>
              <a:gd name="T5" fmla="*/ 2180493 h 2180493"/>
              <a:gd name="T6" fmla="*/ 0 w 4768948"/>
              <a:gd name="T7" fmla="*/ 0 h 2180493"/>
              <a:gd name="T8" fmla="*/ 0 60000 65536"/>
              <a:gd name="T9" fmla="*/ 0 60000 65536"/>
              <a:gd name="T10" fmla="*/ 0 60000 65536"/>
              <a:gd name="T11" fmla="*/ 0 60000 65536"/>
              <a:gd name="T12" fmla="*/ 0 w 4768948"/>
              <a:gd name="T13" fmla="*/ 0 h 2180493"/>
              <a:gd name="T14" fmla="*/ 4768948 w 4768948"/>
              <a:gd name="T15" fmla="*/ 2180493 h 2180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8948" h="2180493">
                <a:moveTo>
                  <a:pt x="0" y="0"/>
                </a:moveTo>
                <a:lnTo>
                  <a:pt x="4768948" y="1842868"/>
                </a:lnTo>
                <a:lnTo>
                  <a:pt x="3896751" y="2180493"/>
                </a:ln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7" name="任意多边形 17"/>
          <p:cNvSpPr>
            <a:spLocks noChangeArrowheads="1"/>
          </p:cNvSpPr>
          <p:nvPr/>
        </p:nvSpPr>
        <p:spPr bwMode="auto">
          <a:xfrm>
            <a:off x="10325100" y="2166938"/>
            <a:ext cx="450850" cy="125412"/>
          </a:xfrm>
          <a:custGeom>
            <a:avLst/>
            <a:gdLst>
              <a:gd name="T0" fmla="*/ 0 w 450166"/>
              <a:gd name="T1" fmla="*/ 0 h 126609"/>
              <a:gd name="T2" fmla="*/ 0 w 450166"/>
              <a:gd name="T3" fmla="*/ 126609 h 126609"/>
              <a:gd name="T4" fmla="*/ 450166 w 450166"/>
              <a:gd name="T5" fmla="*/ 56270 h 126609"/>
              <a:gd name="T6" fmla="*/ 0 60000 65536"/>
              <a:gd name="T7" fmla="*/ 0 60000 65536"/>
              <a:gd name="T8" fmla="*/ 0 60000 65536"/>
              <a:gd name="T9" fmla="*/ 0 w 450166"/>
              <a:gd name="T10" fmla="*/ 0 h 126609"/>
              <a:gd name="T11" fmla="*/ 450166 w 450166"/>
              <a:gd name="T12" fmla="*/ 126609 h 1266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166" h="126609">
                <a:moveTo>
                  <a:pt x="0" y="0"/>
                </a:moveTo>
                <a:lnTo>
                  <a:pt x="0" y="126609"/>
                </a:lnTo>
                <a:lnTo>
                  <a:pt x="450166" y="5627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8" name="任意多边形 18"/>
          <p:cNvSpPr>
            <a:spLocks noChangeArrowheads="1"/>
          </p:cNvSpPr>
          <p:nvPr/>
        </p:nvSpPr>
        <p:spPr bwMode="auto">
          <a:xfrm>
            <a:off x="10099675" y="1822450"/>
            <a:ext cx="1125538" cy="1757363"/>
          </a:xfrm>
          <a:custGeom>
            <a:avLst/>
            <a:gdLst>
              <a:gd name="T0" fmla="*/ 211015 w 1125416"/>
              <a:gd name="T1" fmla="*/ 351692 h 1758461"/>
              <a:gd name="T2" fmla="*/ 1125416 w 1125416"/>
              <a:gd name="T3" fmla="*/ 0 h 1758461"/>
              <a:gd name="T4" fmla="*/ 0 w 1125416"/>
              <a:gd name="T5" fmla="*/ 1758461 h 1758461"/>
              <a:gd name="T6" fmla="*/ 211015 w 1125416"/>
              <a:gd name="T7" fmla="*/ 351692 h 1758461"/>
              <a:gd name="T8" fmla="*/ 0 60000 65536"/>
              <a:gd name="T9" fmla="*/ 0 60000 65536"/>
              <a:gd name="T10" fmla="*/ 0 60000 65536"/>
              <a:gd name="T11" fmla="*/ 0 60000 65536"/>
              <a:gd name="T12" fmla="*/ 0 w 1125416"/>
              <a:gd name="T13" fmla="*/ 0 h 1758461"/>
              <a:gd name="T14" fmla="*/ 1125416 w 1125416"/>
              <a:gd name="T15" fmla="*/ 1758461 h 1758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5416" h="1758461">
                <a:moveTo>
                  <a:pt x="211015" y="351692"/>
                </a:moveTo>
                <a:lnTo>
                  <a:pt x="1125416" y="0"/>
                </a:lnTo>
                <a:lnTo>
                  <a:pt x="0" y="1758461"/>
                </a:lnTo>
                <a:lnTo>
                  <a:pt x="211015" y="351692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9" name="任意多边形 23"/>
          <p:cNvSpPr>
            <a:spLocks noChangeArrowheads="1"/>
          </p:cNvSpPr>
          <p:nvPr/>
        </p:nvSpPr>
        <p:spPr bwMode="auto">
          <a:xfrm>
            <a:off x="10099675" y="3479800"/>
            <a:ext cx="1376363" cy="1606550"/>
          </a:xfrm>
          <a:custGeom>
            <a:avLst/>
            <a:gdLst>
              <a:gd name="T0" fmla="*/ 0 w 1419646"/>
              <a:gd name="T1" fmla="*/ 0 h 1589649"/>
              <a:gd name="T2" fmla="*/ 826467 w 1419646"/>
              <a:gd name="T3" fmla="*/ 1589649 h 1589649"/>
              <a:gd name="T4" fmla="*/ 1419646 w 1419646"/>
              <a:gd name="T5" fmla="*/ 1506908 h 1589649"/>
              <a:gd name="T6" fmla="*/ 28136 w 1419646"/>
              <a:gd name="T7" fmla="*/ 56271 h 1589649"/>
              <a:gd name="T8" fmla="*/ 0 w 1419646"/>
              <a:gd name="T9" fmla="*/ 0 h 1589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9646"/>
              <a:gd name="T16" fmla="*/ 0 h 1589649"/>
              <a:gd name="T17" fmla="*/ 1419646 w 1419646"/>
              <a:gd name="T18" fmla="*/ 1589649 h 1589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9646" h="1589649">
                <a:moveTo>
                  <a:pt x="0" y="0"/>
                </a:moveTo>
                <a:lnTo>
                  <a:pt x="826467" y="1589649"/>
                </a:lnTo>
                <a:lnTo>
                  <a:pt x="1419646" y="1506908"/>
                </a:lnTo>
                <a:lnTo>
                  <a:pt x="28136" y="56271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00" name="任意多边形 27"/>
          <p:cNvSpPr>
            <a:spLocks noChangeArrowheads="1"/>
          </p:cNvSpPr>
          <p:nvPr/>
        </p:nvSpPr>
        <p:spPr bwMode="auto">
          <a:xfrm>
            <a:off x="10396538" y="5006975"/>
            <a:ext cx="1076325" cy="1830388"/>
          </a:xfrm>
          <a:custGeom>
            <a:avLst/>
            <a:gdLst>
              <a:gd name="T0" fmla="*/ 0 w 1077095"/>
              <a:gd name="T1" fmla="*/ 1830635 h 1830635"/>
              <a:gd name="T2" fmla="*/ 1077095 w 1077095"/>
              <a:gd name="T3" fmla="*/ 0 h 1830635"/>
              <a:gd name="T4" fmla="*/ 502767 w 1077095"/>
              <a:gd name="T5" fmla="*/ 70340 h 1830635"/>
              <a:gd name="T6" fmla="*/ 0 w 1077095"/>
              <a:gd name="T7" fmla="*/ 1830635 h 1830635"/>
              <a:gd name="T8" fmla="*/ 0 60000 65536"/>
              <a:gd name="T9" fmla="*/ 0 60000 65536"/>
              <a:gd name="T10" fmla="*/ 0 60000 65536"/>
              <a:gd name="T11" fmla="*/ 0 60000 65536"/>
              <a:gd name="T12" fmla="*/ 0 w 1077095"/>
              <a:gd name="T13" fmla="*/ 0 h 1830635"/>
              <a:gd name="T14" fmla="*/ 1077095 w 1077095"/>
              <a:gd name="T15" fmla="*/ 1830635 h 1830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7095" h="1830635">
                <a:moveTo>
                  <a:pt x="0" y="1830635"/>
                </a:moveTo>
                <a:lnTo>
                  <a:pt x="1077095" y="0"/>
                </a:lnTo>
                <a:lnTo>
                  <a:pt x="502767" y="70340"/>
                </a:lnTo>
                <a:lnTo>
                  <a:pt x="0" y="1830635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94110" y="2397968"/>
            <a:ext cx="3236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C++ </a:t>
            </a:r>
            <a:r>
              <a:rPr lang="zh-CN" altLang="en-US" sz="2800" dirty="0" smtClean="0">
                <a:solidFill>
                  <a:schemeClr val="bg1"/>
                </a:solidFill>
              </a:rPr>
              <a:t>项目答辩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79389\Documents\Cocos\CocosProjects\Helicopter-3\Resources\res\t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1151" y="891073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任意多边形 14335"/>
          <p:cNvSpPr>
            <a:spLocks noChangeArrowheads="1"/>
          </p:cNvSpPr>
          <p:nvPr/>
        </p:nvSpPr>
        <p:spPr bwMode="auto">
          <a:xfrm>
            <a:off x="-3175" y="-26988"/>
            <a:ext cx="1800225" cy="3108326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任意多边形 14338"/>
          <p:cNvSpPr>
            <a:spLocks noChangeArrowheads="1"/>
          </p:cNvSpPr>
          <p:nvPr/>
        </p:nvSpPr>
        <p:spPr bwMode="auto">
          <a:xfrm>
            <a:off x="0" y="4938713"/>
            <a:ext cx="4262438" cy="1898650"/>
          </a:xfrm>
          <a:custGeom>
            <a:avLst/>
            <a:gdLst>
              <a:gd name="T0" fmla="*/ 0 w 4262510"/>
              <a:gd name="T1" fmla="*/ 0 h 1899138"/>
              <a:gd name="T2" fmla="*/ 4262510 w 4262510"/>
              <a:gd name="T3" fmla="*/ 1899138 h 1899138"/>
              <a:gd name="T4" fmla="*/ 0 w 4262510"/>
              <a:gd name="T5" fmla="*/ 1899138 h 1899138"/>
              <a:gd name="T6" fmla="*/ 0 w 4262510"/>
              <a:gd name="T7" fmla="*/ 0 h 1899138"/>
              <a:gd name="T8" fmla="*/ 0 60000 65536"/>
              <a:gd name="T9" fmla="*/ 0 60000 65536"/>
              <a:gd name="T10" fmla="*/ 0 60000 65536"/>
              <a:gd name="T11" fmla="*/ 0 60000 65536"/>
              <a:gd name="T12" fmla="*/ 0 w 4262510"/>
              <a:gd name="T13" fmla="*/ 0 h 1899138"/>
              <a:gd name="T14" fmla="*/ 4262510 w 4262510"/>
              <a:gd name="T15" fmla="*/ 1899138 h 1899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2510" h="1899138">
                <a:moveTo>
                  <a:pt x="0" y="0"/>
                </a:moveTo>
                <a:lnTo>
                  <a:pt x="4262510" y="1899138"/>
                </a:lnTo>
                <a:lnTo>
                  <a:pt x="0" y="189913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任意多边形 14337"/>
          <p:cNvSpPr>
            <a:spLocks noChangeArrowheads="1"/>
          </p:cNvSpPr>
          <p:nvPr/>
        </p:nvSpPr>
        <p:spPr bwMode="auto">
          <a:xfrm>
            <a:off x="-12700" y="1387475"/>
            <a:ext cx="1827213" cy="5486400"/>
          </a:xfrm>
          <a:custGeom>
            <a:avLst/>
            <a:gdLst>
              <a:gd name="T0" fmla="*/ 0 w 1828800"/>
              <a:gd name="T1" fmla="*/ 0 h 5486400"/>
              <a:gd name="T2" fmla="*/ 1828800 w 1828800"/>
              <a:gd name="T3" fmla="*/ 3348110 h 5486400"/>
              <a:gd name="T4" fmla="*/ 492369 w 1828800"/>
              <a:gd name="T5" fmla="*/ 5458264 h 5486400"/>
              <a:gd name="T6" fmla="*/ 28135 w 1828800"/>
              <a:gd name="T7" fmla="*/ 5486400 h 5486400"/>
              <a:gd name="T8" fmla="*/ 0 w 1828800"/>
              <a:gd name="T9" fmla="*/ 0 h 5486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5486400"/>
              <a:gd name="T17" fmla="*/ 1828800 w 1828800"/>
              <a:gd name="T18" fmla="*/ 5486400 h 5486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5486400">
                <a:moveTo>
                  <a:pt x="0" y="0"/>
                </a:moveTo>
                <a:lnTo>
                  <a:pt x="1828800" y="3348110"/>
                </a:lnTo>
                <a:lnTo>
                  <a:pt x="492369" y="5458264"/>
                </a:lnTo>
                <a:lnTo>
                  <a:pt x="28135" y="54864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6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7" name="任意多边形 12"/>
          <p:cNvSpPr>
            <a:spLocks noChangeArrowheads="1"/>
          </p:cNvSpPr>
          <p:nvPr/>
        </p:nvSpPr>
        <p:spPr bwMode="auto">
          <a:xfrm>
            <a:off x="463550" y="0"/>
            <a:ext cx="1322388" cy="2292350"/>
          </a:xfrm>
          <a:custGeom>
            <a:avLst/>
            <a:gdLst>
              <a:gd name="T0" fmla="*/ 1322363 w 1322363"/>
              <a:gd name="T1" fmla="*/ 0 h 2293034"/>
              <a:gd name="T2" fmla="*/ 0 w 1322363"/>
              <a:gd name="T3" fmla="*/ 2293034 h 2293034"/>
              <a:gd name="T4" fmla="*/ 703384 w 1322363"/>
              <a:gd name="T5" fmla="*/ 1997612 h 2293034"/>
              <a:gd name="T6" fmla="*/ 1322363 w 1322363"/>
              <a:gd name="T7" fmla="*/ 0 h 2293034"/>
              <a:gd name="T8" fmla="*/ 0 60000 65536"/>
              <a:gd name="T9" fmla="*/ 0 60000 65536"/>
              <a:gd name="T10" fmla="*/ 0 60000 65536"/>
              <a:gd name="T11" fmla="*/ 0 60000 65536"/>
              <a:gd name="T12" fmla="*/ 0 w 1322363"/>
              <a:gd name="T13" fmla="*/ 0 h 2293034"/>
              <a:gd name="T14" fmla="*/ 1322363 w 1322363"/>
              <a:gd name="T15" fmla="*/ 2293034 h 2293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2363" h="2293034">
                <a:moveTo>
                  <a:pt x="1322363" y="0"/>
                </a:moveTo>
                <a:lnTo>
                  <a:pt x="0" y="2293034"/>
                </a:lnTo>
                <a:lnTo>
                  <a:pt x="703384" y="1997612"/>
                </a:lnTo>
                <a:lnTo>
                  <a:pt x="1322363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8" name="任意多边形 13"/>
          <p:cNvSpPr>
            <a:spLocks noChangeArrowheads="1"/>
          </p:cNvSpPr>
          <p:nvPr/>
        </p:nvSpPr>
        <p:spPr bwMode="auto">
          <a:xfrm>
            <a:off x="463550" y="1952625"/>
            <a:ext cx="1322388" cy="2774950"/>
          </a:xfrm>
          <a:custGeom>
            <a:avLst/>
            <a:gdLst>
              <a:gd name="T0" fmla="*/ 0 w 1336431"/>
              <a:gd name="T1" fmla="*/ 323557 h 2757268"/>
              <a:gd name="T2" fmla="*/ 731520 w 1336431"/>
              <a:gd name="T3" fmla="*/ 0 h 2757268"/>
              <a:gd name="T4" fmla="*/ 1336431 w 1336431"/>
              <a:gd name="T5" fmla="*/ 2757268 h 2757268"/>
              <a:gd name="T6" fmla="*/ 0 w 1336431"/>
              <a:gd name="T7" fmla="*/ 323557 h 2757268"/>
              <a:gd name="T8" fmla="*/ 0 60000 65536"/>
              <a:gd name="T9" fmla="*/ 0 60000 65536"/>
              <a:gd name="T10" fmla="*/ 0 60000 65536"/>
              <a:gd name="T11" fmla="*/ 0 60000 65536"/>
              <a:gd name="T12" fmla="*/ 0 w 1336431"/>
              <a:gd name="T13" fmla="*/ 0 h 2757268"/>
              <a:gd name="T14" fmla="*/ 1336431 w 1336431"/>
              <a:gd name="T15" fmla="*/ 2757268 h 2757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431" h="2757268">
                <a:moveTo>
                  <a:pt x="0" y="323557"/>
                </a:moveTo>
                <a:lnTo>
                  <a:pt x="731520" y="0"/>
                </a:lnTo>
                <a:lnTo>
                  <a:pt x="1336431" y="2757268"/>
                </a:lnTo>
                <a:lnTo>
                  <a:pt x="0" y="323557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9" name="任意多边形 14"/>
          <p:cNvSpPr>
            <a:spLocks noChangeArrowheads="1"/>
          </p:cNvSpPr>
          <p:nvPr/>
        </p:nvSpPr>
        <p:spPr bwMode="auto">
          <a:xfrm>
            <a:off x="1308100" y="4768850"/>
            <a:ext cx="492125" cy="746125"/>
          </a:xfrm>
          <a:custGeom>
            <a:avLst/>
            <a:gdLst>
              <a:gd name="T0" fmla="*/ 492370 w 492370"/>
              <a:gd name="T1" fmla="*/ 0 h 745587"/>
              <a:gd name="T2" fmla="*/ 351693 w 492370"/>
              <a:gd name="T3" fmla="*/ 689317 h 745587"/>
              <a:gd name="T4" fmla="*/ 0 w 492370"/>
              <a:gd name="T5" fmla="*/ 745587 h 745587"/>
              <a:gd name="T6" fmla="*/ 492370 w 492370"/>
              <a:gd name="T7" fmla="*/ 0 h 745587"/>
              <a:gd name="T8" fmla="*/ 0 60000 65536"/>
              <a:gd name="T9" fmla="*/ 0 60000 65536"/>
              <a:gd name="T10" fmla="*/ 0 60000 65536"/>
              <a:gd name="T11" fmla="*/ 0 60000 65536"/>
              <a:gd name="T12" fmla="*/ 0 w 492370"/>
              <a:gd name="T13" fmla="*/ 0 h 745587"/>
              <a:gd name="T14" fmla="*/ 492370 w 492370"/>
              <a:gd name="T15" fmla="*/ 745587 h 745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370" h="745587">
                <a:moveTo>
                  <a:pt x="492370" y="0"/>
                </a:moveTo>
                <a:lnTo>
                  <a:pt x="351693" y="689317"/>
                </a:lnTo>
                <a:lnTo>
                  <a:pt x="0" y="745587"/>
                </a:lnTo>
                <a:lnTo>
                  <a:pt x="49237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0" name="任意多边形 15"/>
          <p:cNvSpPr>
            <a:spLocks noChangeArrowheads="1"/>
          </p:cNvSpPr>
          <p:nvPr/>
        </p:nvSpPr>
        <p:spPr bwMode="auto">
          <a:xfrm>
            <a:off x="1308100" y="5445125"/>
            <a:ext cx="2997200" cy="1392238"/>
          </a:xfrm>
          <a:custGeom>
            <a:avLst/>
            <a:gdLst>
              <a:gd name="T0" fmla="*/ 351693 w 2996419"/>
              <a:gd name="T1" fmla="*/ 0 h 1392701"/>
              <a:gd name="T2" fmla="*/ 0 w 2996419"/>
              <a:gd name="T3" fmla="*/ 70338 h 1392701"/>
              <a:gd name="T4" fmla="*/ 2996419 w 2996419"/>
              <a:gd name="T5" fmla="*/ 1392701 h 1392701"/>
              <a:gd name="T6" fmla="*/ 351693 w 2996419"/>
              <a:gd name="T7" fmla="*/ 0 h 1392701"/>
              <a:gd name="T8" fmla="*/ 0 60000 65536"/>
              <a:gd name="T9" fmla="*/ 0 60000 65536"/>
              <a:gd name="T10" fmla="*/ 0 60000 65536"/>
              <a:gd name="T11" fmla="*/ 0 60000 65536"/>
              <a:gd name="T12" fmla="*/ 0 w 2996419"/>
              <a:gd name="T13" fmla="*/ 0 h 1392701"/>
              <a:gd name="T14" fmla="*/ 2996419 w 2996419"/>
              <a:gd name="T15" fmla="*/ 1392701 h 1392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6419" h="1392701">
                <a:moveTo>
                  <a:pt x="351693" y="0"/>
                </a:moveTo>
                <a:lnTo>
                  <a:pt x="0" y="70338"/>
                </a:lnTo>
                <a:lnTo>
                  <a:pt x="2996419" y="1392701"/>
                </a:lnTo>
                <a:lnTo>
                  <a:pt x="351693" y="0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7" name="文本框 41"/>
          <p:cNvSpPr>
            <a:spLocks noChangeArrowheads="1"/>
          </p:cNvSpPr>
          <p:nvPr/>
        </p:nvSpPr>
        <p:spPr bwMode="auto">
          <a:xfrm>
            <a:off x="1554163" y="2006600"/>
            <a:ext cx="7381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结束界面</a:t>
            </a:r>
            <a:endParaRPr lang="zh-CN" altLang="en-US" dirty="0"/>
          </a:p>
        </p:txBody>
      </p:sp>
      <p:sp>
        <p:nvSpPr>
          <p:cNvPr id="5138" name="矩形 42"/>
          <p:cNvSpPr>
            <a:spLocks noChangeArrowheads="1"/>
          </p:cNvSpPr>
          <p:nvPr/>
        </p:nvSpPr>
        <p:spPr bwMode="auto">
          <a:xfrm>
            <a:off x="2605962" y="647540"/>
            <a:ext cx="474809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G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A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M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O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V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R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S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C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N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endParaRPr lang="zh-CN" altLang="en-US" sz="2400" dirty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</p:txBody>
      </p:sp>
      <p:sp>
        <p:nvSpPr>
          <p:cNvPr id="5139" name="直接连接符 43"/>
          <p:cNvSpPr>
            <a:spLocks noChangeShapeType="1"/>
          </p:cNvSpPr>
          <p:nvPr/>
        </p:nvSpPr>
        <p:spPr bwMode="auto">
          <a:xfrm>
            <a:off x="2312988" y="2006600"/>
            <a:ext cx="0" cy="287020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0735" y="1045028"/>
            <a:ext cx="2549278" cy="409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3337249" y="37496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一个再来一次按钮，点击回到游戏开始界面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69586" y="42986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一个退出按钮，直接退出，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08598" y="4833648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出现记分板动画 记录当前分数 历史最高分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3112" y="96068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</a:rPr>
              <a:t> init();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回调函数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callBack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再来一次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gameAgain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结束游戏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gameOver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显示分数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showScore</a:t>
            </a:r>
            <a:r>
              <a:rPr lang="en-US" altLang="zh-CN" dirty="0" smtClean="0">
                <a:solidFill>
                  <a:schemeClr val="bg1"/>
                </a:solidFill>
              </a:rPr>
              <a:t>(float);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5603" name="组合 42"/>
          <p:cNvGrpSpPr>
            <a:grpSpLocks/>
          </p:cNvGrpSpPr>
          <p:nvPr/>
        </p:nvGrpSpPr>
        <p:grpSpPr bwMode="auto">
          <a:xfrm>
            <a:off x="0" y="3651250"/>
            <a:ext cx="12212638" cy="3216275"/>
            <a:chOff x="0" y="0"/>
            <a:chExt cx="12212324" cy="3216367"/>
          </a:xfrm>
        </p:grpSpPr>
        <p:sp>
          <p:nvSpPr>
            <p:cNvPr id="25604" name="任意多边形 12"/>
            <p:cNvSpPr>
              <a:spLocks noChangeArrowheads="1"/>
            </p:cNvSpPr>
            <p:nvPr/>
          </p:nvSpPr>
          <p:spPr bwMode="auto">
            <a:xfrm rot="16200000">
              <a:off x="-629529" y="1253967"/>
              <a:ext cx="2581422" cy="1322363"/>
            </a:xfrm>
            <a:custGeom>
              <a:avLst/>
              <a:gdLst>
                <a:gd name="T0" fmla="*/ 0 w 1800665"/>
                <a:gd name="T1" fmla="*/ 0 h 3108120"/>
                <a:gd name="T2" fmla="*/ 1800665 w 1800665"/>
                <a:gd name="T3" fmla="*/ 0 h 3108120"/>
                <a:gd name="T4" fmla="*/ 15328 w 1800665"/>
                <a:gd name="T5" fmla="*/ 3108120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43999">
                  <a:srgbClr val="FFC000"/>
                </a:gs>
                <a:gs pos="100000">
                  <a:srgbClr val="F692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05" name="任意多边形 13"/>
            <p:cNvSpPr>
              <a:spLocks noChangeArrowheads="1"/>
            </p:cNvSpPr>
            <p:nvPr/>
          </p:nvSpPr>
          <p:spPr bwMode="auto">
            <a:xfrm rot="5400000">
              <a:off x="1210420" y="1532404"/>
              <a:ext cx="1019908" cy="2327003"/>
            </a:xfrm>
            <a:custGeom>
              <a:avLst/>
              <a:gdLst>
                <a:gd name="T0" fmla="*/ 1871003 w 1871003"/>
                <a:gd name="T1" fmla="*/ 0 h 4276578"/>
                <a:gd name="T2" fmla="*/ 0 w 1871003"/>
                <a:gd name="T3" fmla="*/ 2560320 h 4276578"/>
                <a:gd name="T4" fmla="*/ 1856935 w 1871003"/>
                <a:gd name="T5" fmla="*/ 4276578 h 4276578"/>
                <a:gd name="T6" fmla="*/ 1871003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C000"/>
                </a:gs>
                <a:gs pos="100000">
                  <a:srgbClr val="F692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06" name="任意多边形 14"/>
            <p:cNvSpPr>
              <a:spLocks noChangeArrowheads="1"/>
            </p:cNvSpPr>
            <p:nvPr/>
          </p:nvSpPr>
          <p:spPr bwMode="auto">
            <a:xfrm rot="5400000">
              <a:off x="3795443" y="319156"/>
              <a:ext cx="1315329" cy="4458088"/>
            </a:xfrm>
            <a:custGeom>
              <a:avLst/>
              <a:gdLst>
                <a:gd name="T0" fmla="*/ 1871003 w 1871003"/>
                <a:gd name="T1" fmla="*/ 0 h 4276578"/>
                <a:gd name="T2" fmla="*/ 0 w 1871003"/>
                <a:gd name="T3" fmla="*/ 2560320 h 4276578"/>
                <a:gd name="T4" fmla="*/ 1856935 w 1871003"/>
                <a:gd name="T5" fmla="*/ 4276578 h 4276578"/>
                <a:gd name="T6" fmla="*/ 1871003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C000"/>
                </a:gs>
                <a:gs pos="100000">
                  <a:srgbClr val="F692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07" name="任意多边形 15"/>
            <p:cNvSpPr>
              <a:spLocks noChangeArrowheads="1"/>
            </p:cNvSpPr>
            <p:nvPr/>
          </p:nvSpPr>
          <p:spPr bwMode="auto">
            <a:xfrm rot="5400000">
              <a:off x="5394041" y="1323340"/>
              <a:ext cx="1649390" cy="2136657"/>
            </a:xfrm>
            <a:custGeom>
              <a:avLst/>
              <a:gdLst>
                <a:gd name="T0" fmla="*/ 1871003 w 1871003"/>
                <a:gd name="T1" fmla="*/ 0 h 4276578"/>
                <a:gd name="T2" fmla="*/ 0 w 1871003"/>
                <a:gd name="T3" fmla="*/ 2560320 h 4276578"/>
                <a:gd name="T4" fmla="*/ 1856935 w 1871003"/>
                <a:gd name="T5" fmla="*/ 4276578 h 4276578"/>
                <a:gd name="T6" fmla="*/ 1871003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C000"/>
                </a:gs>
                <a:gs pos="100000">
                  <a:srgbClr val="F692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08" name="任意多边形 19"/>
            <p:cNvSpPr>
              <a:spLocks noChangeArrowheads="1"/>
            </p:cNvSpPr>
            <p:nvPr/>
          </p:nvSpPr>
          <p:spPr bwMode="auto">
            <a:xfrm rot="5400000">
              <a:off x="6953904" y="1733220"/>
              <a:ext cx="1315325" cy="1629958"/>
            </a:xfrm>
            <a:custGeom>
              <a:avLst/>
              <a:gdLst>
                <a:gd name="T0" fmla="*/ 1871003 w 1871003"/>
                <a:gd name="T1" fmla="*/ 0 h 4276578"/>
                <a:gd name="T2" fmla="*/ 0 w 1871003"/>
                <a:gd name="T3" fmla="*/ 2560320 h 4276578"/>
                <a:gd name="T4" fmla="*/ 1856935 w 1871003"/>
                <a:gd name="T5" fmla="*/ 4276578 h 4276578"/>
                <a:gd name="T6" fmla="*/ 1871003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C000"/>
                </a:gs>
                <a:gs pos="100000">
                  <a:srgbClr val="F692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09" name="任意多边形 21"/>
            <p:cNvSpPr>
              <a:spLocks noChangeArrowheads="1"/>
            </p:cNvSpPr>
            <p:nvPr/>
          </p:nvSpPr>
          <p:spPr bwMode="auto">
            <a:xfrm rot="5400000">
              <a:off x="9149982" y="324405"/>
              <a:ext cx="1325831" cy="4458089"/>
            </a:xfrm>
            <a:custGeom>
              <a:avLst/>
              <a:gdLst>
                <a:gd name="T0" fmla="*/ 1871003 w 1871003"/>
                <a:gd name="T1" fmla="*/ 0 h 4276578"/>
                <a:gd name="T2" fmla="*/ 0 w 1871003"/>
                <a:gd name="T3" fmla="*/ 2560320 h 4276578"/>
                <a:gd name="T4" fmla="*/ 1856935 w 1871003"/>
                <a:gd name="T5" fmla="*/ 4276578 h 4276578"/>
                <a:gd name="T6" fmla="*/ 1871003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C000"/>
                </a:gs>
                <a:gs pos="100000">
                  <a:srgbClr val="F692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10" name="任意多边形 25"/>
            <p:cNvSpPr>
              <a:spLocks noChangeArrowheads="1"/>
            </p:cNvSpPr>
            <p:nvPr/>
          </p:nvSpPr>
          <p:spPr bwMode="auto">
            <a:xfrm rot="10800000">
              <a:off x="10411659" y="86915"/>
              <a:ext cx="1800665" cy="3108120"/>
            </a:xfrm>
            <a:custGeom>
              <a:avLst/>
              <a:gdLst>
                <a:gd name="T0" fmla="*/ 0 w 1800665"/>
                <a:gd name="T1" fmla="*/ 0 h 3108120"/>
                <a:gd name="T2" fmla="*/ 1800665 w 1800665"/>
                <a:gd name="T3" fmla="*/ 0 h 3108120"/>
                <a:gd name="T4" fmla="*/ 15328 w 1800665"/>
                <a:gd name="T5" fmla="*/ 3108120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43999">
                  <a:srgbClr val="FFC000"/>
                </a:gs>
                <a:gs pos="100000">
                  <a:srgbClr val="F69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11" name="任意多边形 1"/>
            <p:cNvSpPr>
              <a:spLocks noChangeArrowheads="1"/>
            </p:cNvSpPr>
            <p:nvPr/>
          </p:nvSpPr>
          <p:spPr bwMode="auto">
            <a:xfrm>
              <a:off x="14068" y="638508"/>
              <a:ext cx="1055077" cy="2053883"/>
            </a:xfrm>
            <a:custGeom>
              <a:avLst/>
              <a:gdLst>
                <a:gd name="T0" fmla="*/ 0 w 1055077"/>
                <a:gd name="T1" fmla="*/ 0 h 2053883"/>
                <a:gd name="T2" fmla="*/ 1041009 w 1055077"/>
                <a:gd name="T3" fmla="*/ 2053883 h 2053883"/>
                <a:gd name="T4" fmla="*/ 1055077 w 1055077"/>
                <a:gd name="T5" fmla="*/ 1392702 h 2053883"/>
                <a:gd name="T6" fmla="*/ 0 w 1055077"/>
                <a:gd name="T7" fmla="*/ 0 h 20538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5077"/>
                <a:gd name="T13" fmla="*/ 0 h 2053883"/>
                <a:gd name="T14" fmla="*/ 1055077 w 1055077"/>
                <a:gd name="T15" fmla="*/ 2053883 h 20538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5077" h="2053883">
                  <a:moveTo>
                    <a:pt x="0" y="0"/>
                  </a:moveTo>
                  <a:lnTo>
                    <a:pt x="1041009" y="2053883"/>
                  </a:lnTo>
                  <a:lnTo>
                    <a:pt x="1055077" y="139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12" name="任意多边形 6"/>
            <p:cNvSpPr>
              <a:spLocks noChangeArrowheads="1"/>
            </p:cNvSpPr>
            <p:nvPr/>
          </p:nvSpPr>
          <p:spPr bwMode="auto">
            <a:xfrm>
              <a:off x="1055077" y="1651382"/>
              <a:ext cx="464234" cy="1026942"/>
            </a:xfrm>
            <a:custGeom>
              <a:avLst/>
              <a:gdLst>
                <a:gd name="T0" fmla="*/ 436098 w 464234"/>
                <a:gd name="T1" fmla="*/ 534572 h 1026942"/>
                <a:gd name="T2" fmla="*/ 0 w 464234"/>
                <a:gd name="T3" fmla="*/ 1026942 h 1026942"/>
                <a:gd name="T4" fmla="*/ 42203 w 464234"/>
                <a:gd name="T5" fmla="*/ 422031 h 1026942"/>
                <a:gd name="T6" fmla="*/ 464234 w 464234"/>
                <a:gd name="T7" fmla="*/ 0 h 10269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234"/>
                <a:gd name="T13" fmla="*/ 0 h 1026942"/>
                <a:gd name="T14" fmla="*/ 464234 w 464234"/>
                <a:gd name="T15" fmla="*/ 1026942 h 10269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234" h="1026942">
                  <a:moveTo>
                    <a:pt x="436098" y="534572"/>
                  </a:moveTo>
                  <a:lnTo>
                    <a:pt x="0" y="1026942"/>
                  </a:lnTo>
                  <a:lnTo>
                    <a:pt x="42203" y="422031"/>
                  </a:lnTo>
                  <a:lnTo>
                    <a:pt x="464234" y="0"/>
                  </a:lnTo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13" name="任意多边形 7"/>
            <p:cNvSpPr>
              <a:spLocks noChangeArrowheads="1"/>
            </p:cNvSpPr>
            <p:nvPr/>
          </p:nvSpPr>
          <p:spPr bwMode="auto">
            <a:xfrm>
              <a:off x="1055077" y="2017142"/>
              <a:ext cx="436098" cy="661182"/>
            </a:xfrm>
            <a:custGeom>
              <a:avLst/>
              <a:gdLst>
                <a:gd name="T0" fmla="*/ 14068 w 436098"/>
                <a:gd name="T1" fmla="*/ 14068 h 661182"/>
                <a:gd name="T2" fmla="*/ 0 w 436098"/>
                <a:gd name="T3" fmla="*/ 661182 h 661182"/>
                <a:gd name="T4" fmla="*/ 436098 w 436098"/>
                <a:gd name="T5" fmla="*/ 211015 h 661182"/>
                <a:gd name="T6" fmla="*/ 337625 w 436098"/>
                <a:gd name="T7" fmla="*/ 0 h 661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098"/>
                <a:gd name="T13" fmla="*/ 0 h 661182"/>
                <a:gd name="T14" fmla="*/ 436098 w 436098"/>
                <a:gd name="T15" fmla="*/ 661182 h 661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098" h="661182">
                  <a:moveTo>
                    <a:pt x="14068" y="14068"/>
                  </a:moveTo>
                  <a:lnTo>
                    <a:pt x="0" y="661182"/>
                  </a:lnTo>
                  <a:lnTo>
                    <a:pt x="436098" y="211015"/>
                  </a:lnTo>
                  <a:lnTo>
                    <a:pt x="337625" y="0"/>
                  </a:lnTo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14" name="任意多边形 8"/>
            <p:cNvSpPr>
              <a:spLocks noChangeArrowheads="1"/>
            </p:cNvSpPr>
            <p:nvPr/>
          </p:nvSpPr>
          <p:spPr bwMode="auto">
            <a:xfrm>
              <a:off x="1055077" y="2045278"/>
              <a:ext cx="478302" cy="647114"/>
            </a:xfrm>
            <a:custGeom>
              <a:avLst/>
              <a:gdLst>
                <a:gd name="T0" fmla="*/ 28135 w 478302"/>
                <a:gd name="T1" fmla="*/ 0 h 647114"/>
                <a:gd name="T2" fmla="*/ 0 w 478302"/>
                <a:gd name="T3" fmla="*/ 647114 h 647114"/>
                <a:gd name="T4" fmla="*/ 478302 w 478302"/>
                <a:gd name="T5" fmla="*/ 112541 h 647114"/>
                <a:gd name="T6" fmla="*/ 28135 w 478302"/>
                <a:gd name="T7" fmla="*/ 0 h 647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2"/>
                <a:gd name="T13" fmla="*/ 0 h 647114"/>
                <a:gd name="T14" fmla="*/ 478302 w 478302"/>
                <a:gd name="T15" fmla="*/ 647114 h 647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2" h="647114">
                  <a:moveTo>
                    <a:pt x="28135" y="0"/>
                  </a:moveTo>
                  <a:lnTo>
                    <a:pt x="0" y="647114"/>
                  </a:lnTo>
                  <a:lnTo>
                    <a:pt x="478302" y="112541"/>
                  </a:lnTo>
                  <a:lnTo>
                    <a:pt x="28135" y="0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15" name="任意多边形 9"/>
            <p:cNvSpPr>
              <a:spLocks noChangeArrowheads="1"/>
            </p:cNvSpPr>
            <p:nvPr/>
          </p:nvSpPr>
          <p:spPr bwMode="auto">
            <a:xfrm>
              <a:off x="1491175" y="2185954"/>
              <a:ext cx="1069145" cy="787791"/>
            </a:xfrm>
            <a:custGeom>
              <a:avLst/>
              <a:gdLst>
                <a:gd name="T0" fmla="*/ 0 w 1069145"/>
                <a:gd name="T1" fmla="*/ 0 h 787791"/>
                <a:gd name="T2" fmla="*/ 1055077 w 1069145"/>
                <a:gd name="T3" fmla="*/ 295422 h 787791"/>
                <a:gd name="T4" fmla="*/ 1069145 w 1069145"/>
                <a:gd name="T5" fmla="*/ 787791 h 787791"/>
                <a:gd name="T6" fmla="*/ 0 w 1069145"/>
                <a:gd name="T7" fmla="*/ 0 h 7877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9145"/>
                <a:gd name="T13" fmla="*/ 0 h 787791"/>
                <a:gd name="T14" fmla="*/ 1069145 w 1069145"/>
                <a:gd name="T15" fmla="*/ 787791 h 7877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9145" h="787791">
                  <a:moveTo>
                    <a:pt x="0" y="0"/>
                  </a:moveTo>
                  <a:lnTo>
                    <a:pt x="1055077" y="295422"/>
                  </a:lnTo>
                  <a:lnTo>
                    <a:pt x="1069145" y="787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16" name="任意多边形 10"/>
            <p:cNvSpPr>
              <a:spLocks noChangeArrowheads="1"/>
            </p:cNvSpPr>
            <p:nvPr/>
          </p:nvSpPr>
          <p:spPr bwMode="auto">
            <a:xfrm>
              <a:off x="2518117" y="1904600"/>
              <a:ext cx="1505243" cy="1055077"/>
            </a:xfrm>
            <a:custGeom>
              <a:avLst/>
              <a:gdLst>
                <a:gd name="T0" fmla="*/ 0 w 1505243"/>
                <a:gd name="T1" fmla="*/ 590844 h 1055077"/>
                <a:gd name="T2" fmla="*/ 1505243 w 1505243"/>
                <a:gd name="T3" fmla="*/ 0 h 1055077"/>
                <a:gd name="T4" fmla="*/ 28135 w 1505243"/>
                <a:gd name="T5" fmla="*/ 1055077 h 1055077"/>
                <a:gd name="T6" fmla="*/ 0 w 1505243"/>
                <a:gd name="T7" fmla="*/ 590844 h 10550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5243"/>
                <a:gd name="T13" fmla="*/ 0 h 1055077"/>
                <a:gd name="T14" fmla="*/ 1505243 w 1505243"/>
                <a:gd name="T15" fmla="*/ 1055077 h 10550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5243" h="1055077">
                  <a:moveTo>
                    <a:pt x="0" y="590844"/>
                  </a:moveTo>
                  <a:lnTo>
                    <a:pt x="1505243" y="0"/>
                  </a:lnTo>
                  <a:lnTo>
                    <a:pt x="28135" y="1055077"/>
                  </a:lnTo>
                  <a:lnTo>
                    <a:pt x="0" y="590844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17" name="任意多边形 11"/>
            <p:cNvSpPr>
              <a:spLocks noChangeArrowheads="1"/>
            </p:cNvSpPr>
            <p:nvPr/>
          </p:nvSpPr>
          <p:spPr bwMode="auto">
            <a:xfrm>
              <a:off x="3855363" y="0"/>
              <a:ext cx="2025748" cy="2630659"/>
            </a:xfrm>
            <a:custGeom>
              <a:avLst/>
              <a:gdLst>
                <a:gd name="T0" fmla="*/ 281354 w 2025748"/>
                <a:gd name="T1" fmla="*/ 1927274 h 2630659"/>
                <a:gd name="T2" fmla="*/ 1702191 w 2025748"/>
                <a:gd name="T3" fmla="*/ 2152357 h 2630659"/>
                <a:gd name="T4" fmla="*/ 1730327 w 2025748"/>
                <a:gd name="T5" fmla="*/ 2630659 h 2630659"/>
                <a:gd name="T6" fmla="*/ 295422 w 2025748"/>
                <a:gd name="T7" fmla="*/ 1941342 h 2630659"/>
                <a:gd name="T8" fmla="*/ 450167 w 2025748"/>
                <a:gd name="T9" fmla="*/ 1969477 h 2630659"/>
                <a:gd name="T10" fmla="*/ 0 w 2025748"/>
                <a:gd name="T11" fmla="*/ 548640 h 2630659"/>
                <a:gd name="T12" fmla="*/ 2011680 w 2025748"/>
                <a:gd name="T13" fmla="*/ 0 h 2630659"/>
                <a:gd name="T14" fmla="*/ 2025748 w 2025748"/>
                <a:gd name="T15" fmla="*/ 70339 h 26306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25748"/>
                <a:gd name="T25" fmla="*/ 0 h 2630659"/>
                <a:gd name="T26" fmla="*/ 2025748 w 2025748"/>
                <a:gd name="T27" fmla="*/ 2630659 h 26306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25748" h="2630659">
                  <a:moveTo>
                    <a:pt x="281354" y="1927274"/>
                  </a:moveTo>
                  <a:lnTo>
                    <a:pt x="1702191" y="2152357"/>
                  </a:lnTo>
                  <a:lnTo>
                    <a:pt x="1730327" y="2630659"/>
                  </a:lnTo>
                  <a:lnTo>
                    <a:pt x="295422" y="1941342"/>
                  </a:lnTo>
                  <a:cubicBezTo>
                    <a:pt x="432452" y="1956568"/>
                    <a:pt x="384051" y="1936421"/>
                    <a:pt x="450167" y="1969477"/>
                  </a:cubicBezTo>
                  <a:lnTo>
                    <a:pt x="0" y="548640"/>
                  </a:lnTo>
                  <a:lnTo>
                    <a:pt x="2011680" y="0"/>
                  </a:lnTo>
                  <a:lnTo>
                    <a:pt x="2025748" y="70339"/>
                  </a:lnTo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18" name="任意多边形 31"/>
            <p:cNvSpPr>
              <a:spLocks noChangeArrowheads="1"/>
            </p:cNvSpPr>
            <p:nvPr/>
          </p:nvSpPr>
          <p:spPr bwMode="auto">
            <a:xfrm>
              <a:off x="4009292" y="1890533"/>
              <a:ext cx="1463040" cy="731520"/>
            </a:xfrm>
            <a:custGeom>
              <a:avLst/>
              <a:gdLst>
                <a:gd name="T0" fmla="*/ 0 w 1463040"/>
                <a:gd name="T1" fmla="*/ 0 h 731520"/>
                <a:gd name="T2" fmla="*/ 1406770 w 1463040"/>
                <a:gd name="T3" fmla="*/ 281354 h 731520"/>
                <a:gd name="T4" fmla="*/ 1463040 w 1463040"/>
                <a:gd name="T5" fmla="*/ 731520 h 731520"/>
                <a:gd name="T6" fmla="*/ 0 w 1463040"/>
                <a:gd name="T7" fmla="*/ 0 h 731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3040"/>
                <a:gd name="T13" fmla="*/ 0 h 731520"/>
                <a:gd name="T14" fmla="*/ 1463040 w 1463040"/>
                <a:gd name="T15" fmla="*/ 731520 h 731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3040" h="731520">
                  <a:moveTo>
                    <a:pt x="0" y="0"/>
                  </a:moveTo>
                  <a:lnTo>
                    <a:pt x="1406770" y="281354"/>
                  </a:lnTo>
                  <a:lnTo>
                    <a:pt x="1463040" y="7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19" name="任意多边形 32"/>
            <p:cNvSpPr>
              <a:spLocks noChangeArrowheads="1"/>
            </p:cNvSpPr>
            <p:nvPr/>
          </p:nvSpPr>
          <p:spPr bwMode="auto">
            <a:xfrm>
              <a:off x="5387926" y="1595111"/>
              <a:ext cx="618980" cy="1012874"/>
            </a:xfrm>
            <a:custGeom>
              <a:avLst/>
              <a:gdLst>
                <a:gd name="T0" fmla="*/ 0 w 618980"/>
                <a:gd name="T1" fmla="*/ 576775 h 1012874"/>
                <a:gd name="T2" fmla="*/ 618980 w 618980"/>
                <a:gd name="T3" fmla="*/ 0 h 1012874"/>
                <a:gd name="T4" fmla="*/ 84407 w 618980"/>
                <a:gd name="T5" fmla="*/ 1012874 h 1012874"/>
                <a:gd name="T6" fmla="*/ 0 w 618980"/>
                <a:gd name="T7" fmla="*/ 576775 h 10128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980"/>
                <a:gd name="T13" fmla="*/ 0 h 1012874"/>
                <a:gd name="T14" fmla="*/ 618980 w 618980"/>
                <a:gd name="T15" fmla="*/ 1012874 h 10128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980" h="1012874">
                  <a:moveTo>
                    <a:pt x="0" y="576775"/>
                  </a:moveTo>
                  <a:lnTo>
                    <a:pt x="618980" y="0"/>
                  </a:lnTo>
                  <a:lnTo>
                    <a:pt x="84407" y="1012874"/>
                  </a:lnTo>
                  <a:lnTo>
                    <a:pt x="0" y="576775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20" name="任意多边形 33"/>
            <p:cNvSpPr>
              <a:spLocks noChangeArrowheads="1"/>
            </p:cNvSpPr>
            <p:nvPr/>
          </p:nvSpPr>
          <p:spPr bwMode="auto">
            <a:xfrm>
              <a:off x="6006906" y="1595111"/>
              <a:ext cx="984738" cy="1252024"/>
            </a:xfrm>
            <a:custGeom>
              <a:avLst/>
              <a:gdLst>
                <a:gd name="T0" fmla="*/ 0 w 984738"/>
                <a:gd name="T1" fmla="*/ 0 h 1252024"/>
                <a:gd name="T2" fmla="*/ 984738 w 984738"/>
                <a:gd name="T3" fmla="*/ 745587 h 1252024"/>
                <a:gd name="T4" fmla="*/ 970670 w 984738"/>
                <a:gd name="T5" fmla="*/ 1252024 h 1252024"/>
                <a:gd name="T6" fmla="*/ 0 w 984738"/>
                <a:gd name="T7" fmla="*/ 0 h 1252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738"/>
                <a:gd name="T13" fmla="*/ 0 h 1252024"/>
                <a:gd name="T14" fmla="*/ 984738 w 984738"/>
                <a:gd name="T15" fmla="*/ 1252024 h 1252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738" h="1252024">
                  <a:moveTo>
                    <a:pt x="0" y="0"/>
                  </a:moveTo>
                  <a:lnTo>
                    <a:pt x="984738" y="745587"/>
                  </a:lnTo>
                  <a:lnTo>
                    <a:pt x="970670" y="1252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21" name="任意多边形 34"/>
            <p:cNvSpPr>
              <a:spLocks noChangeArrowheads="1"/>
            </p:cNvSpPr>
            <p:nvPr/>
          </p:nvSpPr>
          <p:spPr bwMode="auto">
            <a:xfrm>
              <a:off x="6963508" y="1820194"/>
              <a:ext cx="478301" cy="492370"/>
            </a:xfrm>
            <a:custGeom>
              <a:avLst/>
              <a:gdLst>
                <a:gd name="T0" fmla="*/ 0 w 478301"/>
                <a:gd name="T1" fmla="*/ 492370 h 492370"/>
                <a:gd name="T2" fmla="*/ 0 w 478301"/>
                <a:gd name="T3" fmla="*/ 492370 h 492370"/>
                <a:gd name="T4" fmla="*/ 478301 w 478301"/>
                <a:gd name="T5" fmla="*/ 0 h 492370"/>
                <a:gd name="T6" fmla="*/ 0 60000 65536"/>
                <a:gd name="T7" fmla="*/ 0 60000 65536"/>
                <a:gd name="T8" fmla="*/ 0 60000 65536"/>
                <a:gd name="T9" fmla="*/ 0 w 478301"/>
                <a:gd name="T10" fmla="*/ 0 h 492370"/>
                <a:gd name="T11" fmla="*/ 478301 w 478301"/>
                <a:gd name="T12" fmla="*/ 492370 h 492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301" h="492370">
                  <a:moveTo>
                    <a:pt x="0" y="492370"/>
                  </a:moveTo>
                  <a:lnTo>
                    <a:pt x="0" y="492370"/>
                  </a:lnTo>
                  <a:lnTo>
                    <a:pt x="478301" y="0"/>
                  </a:lnTo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22" name="任意多边形 35"/>
            <p:cNvSpPr>
              <a:spLocks noChangeArrowheads="1"/>
            </p:cNvSpPr>
            <p:nvPr/>
          </p:nvSpPr>
          <p:spPr bwMode="auto">
            <a:xfrm>
              <a:off x="6963508" y="1918668"/>
              <a:ext cx="450166" cy="872197"/>
            </a:xfrm>
            <a:custGeom>
              <a:avLst/>
              <a:gdLst>
                <a:gd name="T0" fmla="*/ 0 w 450166"/>
                <a:gd name="T1" fmla="*/ 872197 h 872197"/>
                <a:gd name="T2" fmla="*/ 450166 w 450166"/>
                <a:gd name="T3" fmla="*/ 0 h 872197"/>
                <a:gd name="T4" fmla="*/ 0 60000 65536"/>
                <a:gd name="T5" fmla="*/ 0 60000 65536"/>
                <a:gd name="T6" fmla="*/ 0 w 450166"/>
                <a:gd name="T7" fmla="*/ 0 h 872197"/>
                <a:gd name="T8" fmla="*/ 450166 w 450166"/>
                <a:gd name="T9" fmla="*/ 872197 h 8721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166" h="872197">
                  <a:moveTo>
                    <a:pt x="0" y="872197"/>
                  </a:moveTo>
                  <a:lnTo>
                    <a:pt x="450166" y="0"/>
                  </a:lnTo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23" name="任意多边形 36"/>
            <p:cNvSpPr>
              <a:spLocks noChangeArrowheads="1"/>
            </p:cNvSpPr>
            <p:nvPr/>
          </p:nvSpPr>
          <p:spPr bwMode="auto">
            <a:xfrm>
              <a:off x="6963508" y="1904600"/>
              <a:ext cx="478301" cy="956604"/>
            </a:xfrm>
            <a:custGeom>
              <a:avLst/>
              <a:gdLst>
                <a:gd name="T0" fmla="*/ 0 w 478301"/>
                <a:gd name="T1" fmla="*/ 422031 h 956604"/>
                <a:gd name="T2" fmla="*/ 478301 w 478301"/>
                <a:gd name="T3" fmla="*/ 0 h 956604"/>
                <a:gd name="T4" fmla="*/ 14067 w 478301"/>
                <a:gd name="T5" fmla="*/ 956604 h 956604"/>
                <a:gd name="T6" fmla="*/ 0 w 478301"/>
                <a:gd name="T7" fmla="*/ 422031 h 956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1"/>
                <a:gd name="T13" fmla="*/ 0 h 956604"/>
                <a:gd name="T14" fmla="*/ 478301 w 478301"/>
                <a:gd name="T15" fmla="*/ 956604 h 956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1" h="956604">
                  <a:moveTo>
                    <a:pt x="0" y="422031"/>
                  </a:moveTo>
                  <a:lnTo>
                    <a:pt x="478301" y="0"/>
                  </a:lnTo>
                  <a:lnTo>
                    <a:pt x="14067" y="956604"/>
                  </a:lnTo>
                  <a:lnTo>
                    <a:pt x="0" y="422031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24" name="任意多边形 37"/>
            <p:cNvSpPr>
              <a:spLocks noChangeArrowheads="1"/>
            </p:cNvSpPr>
            <p:nvPr/>
          </p:nvSpPr>
          <p:spPr bwMode="auto">
            <a:xfrm>
              <a:off x="7455323" y="1904600"/>
              <a:ext cx="858129" cy="886264"/>
            </a:xfrm>
            <a:custGeom>
              <a:avLst/>
              <a:gdLst>
                <a:gd name="T0" fmla="*/ 0 w 858129"/>
                <a:gd name="T1" fmla="*/ 0 h 886264"/>
                <a:gd name="T2" fmla="*/ 858129 w 858129"/>
                <a:gd name="T3" fmla="*/ 393895 h 886264"/>
                <a:gd name="T4" fmla="*/ 675249 w 858129"/>
                <a:gd name="T5" fmla="*/ 886264 h 886264"/>
                <a:gd name="T6" fmla="*/ 0 w 858129"/>
                <a:gd name="T7" fmla="*/ 0 h 886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8129"/>
                <a:gd name="T13" fmla="*/ 0 h 886264"/>
                <a:gd name="T14" fmla="*/ 858129 w 858129"/>
                <a:gd name="T15" fmla="*/ 886264 h 886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8129" h="886264">
                  <a:moveTo>
                    <a:pt x="0" y="0"/>
                  </a:moveTo>
                  <a:lnTo>
                    <a:pt x="858129" y="393895"/>
                  </a:lnTo>
                  <a:lnTo>
                    <a:pt x="675249" y="886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25" name="任意多边形 38"/>
            <p:cNvSpPr>
              <a:spLocks noChangeArrowheads="1"/>
            </p:cNvSpPr>
            <p:nvPr/>
          </p:nvSpPr>
          <p:spPr bwMode="auto">
            <a:xfrm>
              <a:off x="8131126" y="2790865"/>
              <a:ext cx="211016" cy="14121"/>
            </a:xfrm>
            <a:custGeom>
              <a:avLst/>
              <a:gdLst>
                <a:gd name="T0" fmla="*/ 0 w 211016"/>
                <a:gd name="T1" fmla="*/ 0 h 14121"/>
                <a:gd name="T2" fmla="*/ 0 w 211016"/>
                <a:gd name="T3" fmla="*/ 0 h 14121"/>
                <a:gd name="T4" fmla="*/ 211016 w 211016"/>
                <a:gd name="T5" fmla="*/ 14068 h 14121"/>
                <a:gd name="T6" fmla="*/ 0 60000 65536"/>
                <a:gd name="T7" fmla="*/ 0 60000 65536"/>
                <a:gd name="T8" fmla="*/ 0 60000 65536"/>
                <a:gd name="T9" fmla="*/ 0 w 211016"/>
                <a:gd name="T10" fmla="*/ 0 h 14121"/>
                <a:gd name="T11" fmla="*/ 211016 w 211016"/>
                <a:gd name="T12" fmla="*/ 14121 h 14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016" h="14121">
                  <a:moveTo>
                    <a:pt x="0" y="0"/>
                  </a:moveTo>
                  <a:lnTo>
                    <a:pt x="0" y="0"/>
                  </a:lnTo>
                  <a:cubicBezTo>
                    <a:pt x="173425" y="15766"/>
                    <a:pt x="102951" y="14068"/>
                    <a:pt x="211016" y="14068"/>
                  </a:cubicBezTo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26" name="任意多边形 39"/>
            <p:cNvSpPr>
              <a:spLocks noChangeArrowheads="1"/>
            </p:cNvSpPr>
            <p:nvPr/>
          </p:nvSpPr>
          <p:spPr bwMode="auto">
            <a:xfrm>
              <a:off x="8145194" y="1890533"/>
              <a:ext cx="1237957" cy="928467"/>
            </a:xfrm>
            <a:custGeom>
              <a:avLst/>
              <a:gdLst>
                <a:gd name="T0" fmla="*/ 140677 w 1237957"/>
                <a:gd name="T1" fmla="*/ 407963 h 928467"/>
                <a:gd name="T2" fmla="*/ 1237957 w 1237957"/>
                <a:gd name="T3" fmla="*/ 0 h 928467"/>
                <a:gd name="T4" fmla="*/ 0 w 1237957"/>
                <a:gd name="T5" fmla="*/ 928467 h 928467"/>
                <a:gd name="T6" fmla="*/ 140677 w 1237957"/>
                <a:gd name="T7" fmla="*/ 407963 h 928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7957"/>
                <a:gd name="T13" fmla="*/ 0 h 928467"/>
                <a:gd name="T14" fmla="*/ 1237957 w 1237957"/>
                <a:gd name="T15" fmla="*/ 928467 h 928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7957" h="928467">
                  <a:moveTo>
                    <a:pt x="140677" y="407963"/>
                  </a:moveTo>
                  <a:lnTo>
                    <a:pt x="1237957" y="0"/>
                  </a:lnTo>
                  <a:lnTo>
                    <a:pt x="0" y="928467"/>
                  </a:lnTo>
                  <a:lnTo>
                    <a:pt x="140677" y="407963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27" name="任意多边形 40"/>
            <p:cNvSpPr>
              <a:spLocks noChangeArrowheads="1"/>
            </p:cNvSpPr>
            <p:nvPr/>
          </p:nvSpPr>
          <p:spPr bwMode="auto">
            <a:xfrm>
              <a:off x="10621108" y="132071"/>
              <a:ext cx="1575581" cy="2504049"/>
            </a:xfrm>
            <a:custGeom>
              <a:avLst/>
              <a:gdLst>
                <a:gd name="T0" fmla="*/ 126609 w 1575581"/>
                <a:gd name="T1" fmla="*/ 2433711 h 2504049"/>
                <a:gd name="T2" fmla="*/ 0 w 1575581"/>
                <a:gd name="T3" fmla="*/ 1871004 h 2504049"/>
                <a:gd name="T4" fmla="*/ 1575581 w 1575581"/>
                <a:gd name="T5" fmla="*/ 0 h 2504049"/>
                <a:gd name="T6" fmla="*/ 126609 w 1575581"/>
                <a:gd name="T7" fmla="*/ 2504049 h 2504049"/>
                <a:gd name="T8" fmla="*/ 126609 w 1575581"/>
                <a:gd name="T9" fmla="*/ 2433711 h 25040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5581"/>
                <a:gd name="T16" fmla="*/ 0 h 2504049"/>
                <a:gd name="T17" fmla="*/ 1575581 w 1575581"/>
                <a:gd name="T18" fmla="*/ 2504049 h 25040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5581" h="2504049">
                  <a:moveTo>
                    <a:pt x="126609" y="2433711"/>
                  </a:moveTo>
                  <a:lnTo>
                    <a:pt x="0" y="1871004"/>
                  </a:lnTo>
                  <a:lnTo>
                    <a:pt x="1575581" y="0"/>
                  </a:lnTo>
                  <a:lnTo>
                    <a:pt x="126609" y="2504049"/>
                  </a:lnTo>
                  <a:lnTo>
                    <a:pt x="126609" y="2433711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628" name="任意多边形 41"/>
            <p:cNvSpPr>
              <a:spLocks noChangeArrowheads="1"/>
            </p:cNvSpPr>
            <p:nvPr/>
          </p:nvSpPr>
          <p:spPr bwMode="auto">
            <a:xfrm>
              <a:off x="9397219" y="1862397"/>
              <a:ext cx="1378634" cy="759656"/>
            </a:xfrm>
            <a:custGeom>
              <a:avLst/>
              <a:gdLst>
                <a:gd name="T0" fmla="*/ 0 w 1378634"/>
                <a:gd name="T1" fmla="*/ 0 h 759656"/>
                <a:gd name="T2" fmla="*/ 1252025 w 1378634"/>
                <a:gd name="T3" fmla="*/ 168813 h 759656"/>
                <a:gd name="T4" fmla="*/ 1378634 w 1378634"/>
                <a:gd name="T5" fmla="*/ 759656 h 759656"/>
                <a:gd name="T6" fmla="*/ 0 w 1378634"/>
                <a:gd name="T7" fmla="*/ 0 h 759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8634"/>
                <a:gd name="T13" fmla="*/ 0 h 759656"/>
                <a:gd name="T14" fmla="*/ 1378634 w 1378634"/>
                <a:gd name="T15" fmla="*/ 759656 h 759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8634" h="759656">
                  <a:moveTo>
                    <a:pt x="0" y="0"/>
                  </a:moveTo>
                  <a:lnTo>
                    <a:pt x="1252025" y="168813"/>
                  </a:lnTo>
                  <a:lnTo>
                    <a:pt x="1378634" y="75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38" name="文本框 7"/>
          <p:cNvSpPr>
            <a:spLocks noChangeArrowheads="1"/>
          </p:cNvSpPr>
          <p:nvPr/>
        </p:nvSpPr>
        <p:spPr bwMode="auto">
          <a:xfrm>
            <a:off x="1752309" y="291452"/>
            <a:ext cx="8531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Helicopter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39" name="Picture 2" descr="C:\Users\79389\Documents\Cocos\CocosProjects\Helicopter-3\Resources\res\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8555" y="377890"/>
            <a:ext cx="914400" cy="914400"/>
          </a:xfrm>
          <a:prstGeom prst="rect">
            <a:avLst/>
          </a:prstGeom>
          <a:noFill/>
        </p:spPr>
      </p:pic>
      <p:sp>
        <p:nvSpPr>
          <p:cNvPr id="40" name="矩形 39"/>
          <p:cNvSpPr/>
          <p:nvPr/>
        </p:nvSpPr>
        <p:spPr>
          <a:xfrm>
            <a:off x="2861387" y="21707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经验与总结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通过这次项目的实践，我学会了小游戏的制作，并且把它做成了安卓小游戏，成功在安卓手机平台上运行。也更加了解了</a:t>
            </a:r>
            <a:r>
              <a:rPr lang="en-US" dirty="0" smtClean="0">
                <a:solidFill>
                  <a:schemeClr val="bg1"/>
                </a:solidFill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</a:rPr>
              <a:t>类的封装与继承。同样，在做大项目之前，事先得考虑清楚你要做什么，整体框架，以及可行性等问题，不能盲目去做，然后采取考虑具体实现，测试及修改。当然，做这个项目，也让我学会了如何很好的使用</a:t>
            </a:r>
            <a:r>
              <a:rPr lang="en-US" dirty="0" err="1" smtClean="0">
                <a:solidFill>
                  <a:schemeClr val="bg1"/>
                </a:solidFill>
              </a:rPr>
              <a:t>ps</a:t>
            </a:r>
            <a:r>
              <a:rPr lang="zh-CN" altLang="en-US" dirty="0" smtClean="0">
                <a:solidFill>
                  <a:schemeClr val="bg1"/>
                </a:solidFill>
              </a:rPr>
              <a:t>来修改制作素材。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文本框 7"/>
          <p:cNvSpPr>
            <a:spLocks noChangeArrowheads="1"/>
          </p:cNvSpPr>
          <p:nvPr/>
        </p:nvSpPr>
        <p:spPr bwMode="auto">
          <a:xfrm>
            <a:off x="3235292" y="515387"/>
            <a:ext cx="85312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  <a:sym typeface="Arial" pitchFamily="34" charset="0"/>
              </a:rPr>
              <a:t>项目演示</a:t>
            </a:r>
            <a:endParaRPr lang="zh-CN" altLang="en-US" sz="6000" b="1" dirty="0">
              <a:solidFill>
                <a:schemeClr val="bg1"/>
              </a:solidFill>
              <a:latin typeface="Arial Black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3803" name="任意多边形 20"/>
          <p:cNvSpPr>
            <a:spLocks noChangeArrowheads="1"/>
          </p:cNvSpPr>
          <p:nvPr/>
        </p:nvSpPr>
        <p:spPr bwMode="auto">
          <a:xfrm>
            <a:off x="10131425" y="279821"/>
            <a:ext cx="2060575" cy="5546725"/>
          </a:xfrm>
          <a:custGeom>
            <a:avLst/>
            <a:gdLst>
              <a:gd name="T0" fmla="*/ 1871003 w 1871003"/>
              <a:gd name="T1" fmla="*/ 0 h 4276578"/>
              <a:gd name="T2" fmla="*/ 0 w 1871003"/>
              <a:gd name="T3" fmla="*/ 2560320 h 4276578"/>
              <a:gd name="T4" fmla="*/ 1856935 w 1871003"/>
              <a:gd name="T5" fmla="*/ 4276578 h 4276578"/>
              <a:gd name="T6" fmla="*/ 1871003 w 1871003"/>
              <a:gd name="T7" fmla="*/ 0 h 4276578"/>
              <a:gd name="T8" fmla="*/ 0 60000 65536"/>
              <a:gd name="T9" fmla="*/ 0 60000 65536"/>
              <a:gd name="T10" fmla="*/ 0 60000 65536"/>
              <a:gd name="T11" fmla="*/ 0 60000 65536"/>
              <a:gd name="T12" fmla="*/ 0 w 1871003"/>
              <a:gd name="T13" fmla="*/ 0 h 4276578"/>
              <a:gd name="T14" fmla="*/ 1871003 w 1871003"/>
              <a:gd name="T15" fmla="*/ 4276578 h 42765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1003" h="4276578">
                <a:moveTo>
                  <a:pt x="1871003" y="0"/>
                </a:moveTo>
                <a:lnTo>
                  <a:pt x="0" y="2560320"/>
                </a:lnTo>
                <a:lnTo>
                  <a:pt x="1856935" y="4276578"/>
                </a:lnTo>
                <a:cubicBezTo>
                  <a:pt x="1861624" y="2851052"/>
                  <a:pt x="1866314" y="1425526"/>
                  <a:pt x="1871003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4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5" name="任意多边形 14335"/>
          <p:cNvSpPr>
            <a:spLocks noChangeArrowheads="1"/>
          </p:cNvSpPr>
          <p:nvPr/>
        </p:nvSpPr>
        <p:spPr bwMode="auto">
          <a:xfrm>
            <a:off x="-3175" y="-26988"/>
            <a:ext cx="1800225" cy="3108326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6" name="任意多边形 14338"/>
          <p:cNvSpPr>
            <a:spLocks noChangeArrowheads="1"/>
          </p:cNvSpPr>
          <p:nvPr/>
        </p:nvSpPr>
        <p:spPr bwMode="auto">
          <a:xfrm>
            <a:off x="0" y="4938713"/>
            <a:ext cx="4262438" cy="1898650"/>
          </a:xfrm>
          <a:custGeom>
            <a:avLst/>
            <a:gdLst>
              <a:gd name="T0" fmla="*/ 0 w 4262510"/>
              <a:gd name="T1" fmla="*/ 0 h 1899138"/>
              <a:gd name="T2" fmla="*/ 4262510 w 4262510"/>
              <a:gd name="T3" fmla="*/ 1899138 h 1899138"/>
              <a:gd name="T4" fmla="*/ 0 w 4262510"/>
              <a:gd name="T5" fmla="*/ 1899138 h 1899138"/>
              <a:gd name="T6" fmla="*/ 0 w 4262510"/>
              <a:gd name="T7" fmla="*/ 0 h 1899138"/>
              <a:gd name="T8" fmla="*/ 0 60000 65536"/>
              <a:gd name="T9" fmla="*/ 0 60000 65536"/>
              <a:gd name="T10" fmla="*/ 0 60000 65536"/>
              <a:gd name="T11" fmla="*/ 0 60000 65536"/>
              <a:gd name="T12" fmla="*/ 0 w 4262510"/>
              <a:gd name="T13" fmla="*/ 0 h 1899138"/>
              <a:gd name="T14" fmla="*/ 4262510 w 4262510"/>
              <a:gd name="T15" fmla="*/ 1899138 h 1899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2510" h="1899138">
                <a:moveTo>
                  <a:pt x="0" y="0"/>
                </a:moveTo>
                <a:lnTo>
                  <a:pt x="4262510" y="1899138"/>
                </a:lnTo>
                <a:lnTo>
                  <a:pt x="0" y="189913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7" name="任意多边形 3"/>
          <p:cNvSpPr>
            <a:spLocks noChangeArrowheads="1"/>
          </p:cNvSpPr>
          <p:nvPr/>
        </p:nvSpPr>
        <p:spPr bwMode="auto">
          <a:xfrm>
            <a:off x="6340475" y="11113"/>
            <a:ext cx="5851525" cy="2208212"/>
          </a:xfrm>
          <a:custGeom>
            <a:avLst/>
            <a:gdLst>
              <a:gd name="T0" fmla="*/ 5852160 w 5852160"/>
              <a:gd name="T1" fmla="*/ 0 h 2208628"/>
              <a:gd name="T2" fmla="*/ 0 w 5852160"/>
              <a:gd name="T3" fmla="*/ 0 h 2208628"/>
              <a:gd name="T4" fmla="*/ 5852160 w 5852160"/>
              <a:gd name="T5" fmla="*/ 2208628 h 2208628"/>
              <a:gd name="T6" fmla="*/ 5852160 w 5852160"/>
              <a:gd name="T7" fmla="*/ 0 h 2208628"/>
              <a:gd name="T8" fmla="*/ 0 60000 65536"/>
              <a:gd name="T9" fmla="*/ 0 60000 65536"/>
              <a:gd name="T10" fmla="*/ 0 60000 65536"/>
              <a:gd name="T11" fmla="*/ 0 60000 65536"/>
              <a:gd name="T12" fmla="*/ 0 w 5852160"/>
              <a:gd name="T13" fmla="*/ 0 h 2208628"/>
              <a:gd name="T14" fmla="*/ 5852160 w 5852160"/>
              <a:gd name="T15" fmla="*/ 2208628 h 2208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2160" h="2208628">
                <a:moveTo>
                  <a:pt x="5852160" y="0"/>
                </a:moveTo>
                <a:lnTo>
                  <a:pt x="0" y="0"/>
                </a:lnTo>
                <a:lnTo>
                  <a:pt x="5852160" y="2208628"/>
                </a:lnTo>
                <a:lnTo>
                  <a:pt x="585216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8" name="任意多边形 14337"/>
          <p:cNvSpPr>
            <a:spLocks noChangeArrowheads="1"/>
          </p:cNvSpPr>
          <p:nvPr/>
        </p:nvSpPr>
        <p:spPr bwMode="auto">
          <a:xfrm>
            <a:off x="-12700" y="1387475"/>
            <a:ext cx="1827213" cy="5486400"/>
          </a:xfrm>
          <a:custGeom>
            <a:avLst/>
            <a:gdLst>
              <a:gd name="T0" fmla="*/ 0 w 1828800"/>
              <a:gd name="T1" fmla="*/ 0 h 5486400"/>
              <a:gd name="T2" fmla="*/ 1828800 w 1828800"/>
              <a:gd name="T3" fmla="*/ 3348110 h 5486400"/>
              <a:gd name="T4" fmla="*/ 492369 w 1828800"/>
              <a:gd name="T5" fmla="*/ 5458264 h 5486400"/>
              <a:gd name="T6" fmla="*/ 28135 w 1828800"/>
              <a:gd name="T7" fmla="*/ 5486400 h 5486400"/>
              <a:gd name="T8" fmla="*/ 0 w 1828800"/>
              <a:gd name="T9" fmla="*/ 0 h 5486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5486400"/>
              <a:gd name="T17" fmla="*/ 1828800 w 1828800"/>
              <a:gd name="T18" fmla="*/ 5486400 h 5486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5486400">
                <a:moveTo>
                  <a:pt x="0" y="0"/>
                </a:moveTo>
                <a:lnTo>
                  <a:pt x="1828800" y="3348110"/>
                </a:lnTo>
                <a:lnTo>
                  <a:pt x="492369" y="5458264"/>
                </a:lnTo>
                <a:lnTo>
                  <a:pt x="28135" y="54864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9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0" name="任意多边形 5"/>
          <p:cNvSpPr>
            <a:spLocks noChangeArrowheads="1"/>
          </p:cNvSpPr>
          <p:nvPr/>
        </p:nvSpPr>
        <p:spPr bwMode="auto">
          <a:xfrm>
            <a:off x="10367963" y="4530725"/>
            <a:ext cx="1828800" cy="2292350"/>
          </a:xfrm>
          <a:custGeom>
            <a:avLst/>
            <a:gdLst>
              <a:gd name="T0" fmla="*/ 1800665 w 1828800"/>
              <a:gd name="T1" fmla="*/ 267286 h 2293034"/>
              <a:gd name="T2" fmla="*/ 1800665 w 1828800"/>
              <a:gd name="T3" fmla="*/ 168812 h 2293034"/>
              <a:gd name="T4" fmla="*/ 0 w 1828800"/>
              <a:gd name="T5" fmla="*/ 2293034 h 2293034"/>
              <a:gd name="T6" fmla="*/ 1828800 w 1828800"/>
              <a:gd name="T7" fmla="*/ 2278966 h 2293034"/>
              <a:gd name="T8" fmla="*/ 1645920 w 1828800"/>
              <a:gd name="T9" fmla="*/ 0 h 2293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2293034"/>
              <a:gd name="T17" fmla="*/ 1828800 w 1828800"/>
              <a:gd name="T18" fmla="*/ 2293034 h 22930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2293034">
                <a:moveTo>
                  <a:pt x="1800665" y="267286"/>
                </a:moveTo>
                <a:lnTo>
                  <a:pt x="1800665" y="168812"/>
                </a:lnTo>
                <a:lnTo>
                  <a:pt x="0" y="2293034"/>
                </a:lnTo>
                <a:lnTo>
                  <a:pt x="1828800" y="2278966"/>
                </a:lnTo>
                <a:lnTo>
                  <a:pt x="1645920" y="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1" name="任意多边形 24"/>
          <p:cNvSpPr>
            <a:spLocks noChangeArrowheads="1"/>
          </p:cNvSpPr>
          <p:nvPr/>
        </p:nvSpPr>
        <p:spPr bwMode="auto">
          <a:xfrm rot="10800000">
            <a:off x="10410825" y="3738563"/>
            <a:ext cx="1801813" cy="3108325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2" name="任意多边形 12"/>
          <p:cNvSpPr>
            <a:spLocks noChangeArrowheads="1"/>
          </p:cNvSpPr>
          <p:nvPr/>
        </p:nvSpPr>
        <p:spPr bwMode="auto">
          <a:xfrm>
            <a:off x="463550" y="0"/>
            <a:ext cx="1322388" cy="2292350"/>
          </a:xfrm>
          <a:custGeom>
            <a:avLst/>
            <a:gdLst>
              <a:gd name="T0" fmla="*/ 1322363 w 1322363"/>
              <a:gd name="T1" fmla="*/ 0 h 2293034"/>
              <a:gd name="T2" fmla="*/ 0 w 1322363"/>
              <a:gd name="T3" fmla="*/ 2293034 h 2293034"/>
              <a:gd name="T4" fmla="*/ 703384 w 1322363"/>
              <a:gd name="T5" fmla="*/ 1997612 h 2293034"/>
              <a:gd name="T6" fmla="*/ 1322363 w 1322363"/>
              <a:gd name="T7" fmla="*/ 0 h 2293034"/>
              <a:gd name="T8" fmla="*/ 0 60000 65536"/>
              <a:gd name="T9" fmla="*/ 0 60000 65536"/>
              <a:gd name="T10" fmla="*/ 0 60000 65536"/>
              <a:gd name="T11" fmla="*/ 0 60000 65536"/>
              <a:gd name="T12" fmla="*/ 0 w 1322363"/>
              <a:gd name="T13" fmla="*/ 0 h 2293034"/>
              <a:gd name="T14" fmla="*/ 1322363 w 1322363"/>
              <a:gd name="T15" fmla="*/ 2293034 h 2293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2363" h="2293034">
                <a:moveTo>
                  <a:pt x="1322363" y="0"/>
                </a:moveTo>
                <a:lnTo>
                  <a:pt x="0" y="2293034"/>
                </a:lnTo>
                <a:lnTo>
                  <a:pt x="703384" y="1997612"/>
                </a:lnTo>
                <a:lnTo>
                  <a:pt x="1322363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3" name="任意多边形 13"/>
          <p:cNvSpPr>
            <a:spLocks noChangeArrowheads="1"/>
          </p:cNvSpPr>
          <p:nvPr/>
        </p:nvSpPr>
        <p:spPr bwMode="auto">
          <a:xfrm>
            <a:off x="463550" y="1952625"/>
            <a:ext cx="1322388" cy="2774950"/>
          </a:xfrm>
          <a:custGeom>
            <a:avLst/>
            <a:gdLst>
              <a:gd name="T0" fmla="*/ 0 w 1336431"/>
              <a:gd name="T1" fmla="*/ 323557 h 2757268"/>
              <a:gd name="T2" fmla="*/ 731520 w 1336431"/>
              <a:gd name="T3" fmla="*/ 0 h 2757268"/>
              <a:gd name="T4" fmla="*/ 1336431 w 1336431"/>
              <a:gd name="T5" fmla="*/ 2757268 h 2757268"/>
              <a:gd name="T6" fmla="*/ 0 w 1336431"/>
              <a:gd name="T7" fmla="*/ 323557 h 2757268"/>
              <a:gd name="T8" fmla="*/ 0 60000 65536"/>
              <a:gd name="T9" fmla="*/ 0 60000 65536"/>
              <a:gd name="T10" fmla="*/ 0 60000 65536"/>
              <a:gd name="T11" fmla="*/ 0 60000 65536"/>
              <a:gd name="T12" fmla="*/ 0 w 1336431"/>
              <a:gd name="T13" fmla="*/ 0 h 2757268"/>
              <a:gd name="T14" fmla="*/ 1336431 w 1336431"/>
              <a:gd name="T15" fmla="*/ 2757268 h 2757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431" h="2757268">
                <a:moveTo>
                  <a:pt x="0" y="323557"/>
                </a:moveTo>
                <a:lnTo>
                  <a:pt x="731520" y="0"/>
                </a:lnTo>
                <a:lnTo>
                  <a:pt x="1336431" y="2757268"/>
                </a:lnTo>
                <a:lnTo>
                  <a:pt x="0" y="323557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4" name="任意多边形 14"/>
          <p:cNvSpPr>
            <a:spLocks noChangeArrowheads="1"/>
          </p:cNvSpPr>
          <p:nvPr/>
        </p:nvSpPr>
        <p:spPr bwMode="auto">
          <a:xfrm>
            <a:off x="1308100" y="4768850"/>
            <a:ext cx="492125" cy="746125"/>
          </a:xfrm>
          <a:custGeom>
            <a:avLst/>
            <a:gdLst>
              <a:gd name="T0" fmla="*/ 492370 w 492370"/>
              <a:gd name="T1" fmla="*/ 0 h 745587"/>
              <a:gd name="T2" fmla="*/ 351693 w 492370"/>
              <a:gd name="T3" fmla="*/ 689317 h 745587"/>
              <a:gd name="T4" fmla="*/ 0 w 492370"/>
              <a:gd name="T5" fmla="*/ 745587 h 745587"/>
              <a:gd name="T6" fmla="*/ 492370 w 492370"/>
              <a:gd name="T7" fmla="*/ 0 h 745587"/>
              <a:gd name="T8" fmla="*/ 0 60000 65536"/>
              <a:gd name="T9" fmla="*/ 0 60000 65536"/>
              <a:gd name="T10" fmla="*/ 0 60000 65536"/>
              <a:gd name="T11" fmla="*/ 0 60000 65536"/>
              <a:gd name="T12" fmla="*/ 0 w 492370"/>
              <a:gd name="T13" fmla="*/ 0 h 745587"/>
              <a:gd name="T14" fmla="*/ 492370 w 492370"/>
              <a:gd name="T15" fmla="*/ 745587 h 745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370" h="745587">
                <a:moveTo>
                  <a:pt x="492370" y="0"/>
                </a:moveTo>
                <a:lnTo>
                  <a:pt x="351693" y="689317"/>
                </a:lnTo>
                <a:lnTo>
                  <a:pt x="0" y="745587"/>
                </a:lnTo>
                <a:lnTo>
                  <a:pt x="49237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5" name="任意多边形 15"/>
          <p:cNvSpPr>
            <a:spLocks noChangeArrowheads="1"/>
          </p:cNvSpPr>
          <p:nvPr/>
        </p:nvSpPr>
        <p:spPr bwMode="auto">
          <a:xfrm>
            <a:off x="1308100" y="5445125"/>
            <a:ext cx="2997200" cy="1392238"/>
          </a:xfrm>
          <a:custGeom>
            <a:avLst/>
            <a:gdLst>
              <a:gd name="T0" fmla="*/ 351693 w 2996419"/>
              <a:gd name="T1" fmla="*/ 0 h 1392701"/>
              <a:gd name="T2" fmla="*/ 0 w 2996419"/>
              <a:gd name="T3" fmla="*/ 70338 h 1392701"/>
              <a:gd name="T4" fmla="*/ 2996419 w 2996419"/>
              <a:gd name="T5" fmla="*/ 1392701 h 1392701"/>
              <a:gd name="T6" fmla="*/ 351693 w 2996419"/>
              <a:gd name="T7" fmla="*/ 0 h 1392701"/>
              <a:gd name="T8" fmla="*/ 0 60000 65536"/>
              <a:gd name="T9" fmla="*/ 0 60000 65536"/>
              <a:gd name="T10" fmla="*/ 0 60000 65536"/>
              <a:gd name="T11" fmla="*/ 0 60000 65536"/>
              <a:gd name="T12" fmla="*/ 0 w 2996419"/>
              <a:gd name="T13" fmla="*/ 0 h 1392701"/>
              <a:gd name="T14" fmla="*/ 2996419 w 2996419"/>
              <a:gd name="T15" fmla="*/ 1392701 h 1392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6419" h="1392701">
                <a:moveTo>
                  <a:pt x="351693" y="0"/>
                </a:moveTo>
                <a:lnTo>
                  <a:pt x="0" y="70338"/>
                </a:lnTo>
                <a:lnTo>
                  <a:pt x="2996419" y="1392701"/>
                </a:lnTo>
                <a:lnTo>
                  <a:pt x="351693" y="0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6" name="任意多边形 16"/>
          <p:cNvSpPr>
            <a:spLocks noChangeArrowheads="1"/>
          </p:cNvSpPr>
          <p:nvPr/>
        </p:nvSpPr>
        <p:spPr bwMode="auto">
          <a:xfrm>
            <a:off x="6485942" y="0"/>
            <a:ext cx="4768850" cy="2181225"/>
          </a:xfrm>
          <a:custGeom>
            <a:avLst/>
            <a:gdLst>
              <a:gd name="T0" fmla="*/ 0 w 4768948"/>
              <a:gd name="T1" fmla="*/ 0 h 2180493"/>
              <a:gd name="T2" fmla="*/ 4768948 w 4768948"/>
              <a:gd name="T3" fmla="*/ 1842868 h 2180493"/>
              <a:gd name="T4" fmla="*/ 3896751 w 4768948"/>
              <a:gd name="T5" fmla="*/ 2180493 h 2180493"/>
              <a:gd name="T6" fmla="*/ 0 w 4768948"/>
              <a:gd name="T7" fmla="*/ 0 h 2180493"/>
              <a:gd name="T8" fmla="*/ 0 60000 65536"/>
              <a:gd name="T9" fmla="*/ 0 60000 65536"/>
              <a:gd name="T10" fmla="*/ 0 60000 65536"/>
              <a:gd name="T11" fmla="*/ 0 60000 65536"/>
              <a:gd name="T12" fmla="*/ 0 w 4768948"/>
              <a:gd name="T13" fmla="*/ 0 h 2180493"/>
              <a:gd name="T14" fmla="*/ 4768948 w 4768948"/>
              <a:gd name="T15" fmla="*/ 2180493 h 2180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8948" h="2180493">
                <a:moveTo>
                  <a:pt x="0" y="0"/>
                </a:moveTo>
                <a:lnTo>
                  <a:pt x="4768948" y="1842868"/>
                </a:lnTo>
                <a:lnTo>
                  <a:pt x="3896751" y="2180493"/>
                </a:ln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7" name="任意多边形 17"/>
          <p:cNvSpPr>
            <a:spLocks noChangeArrowheads="1"/>
          </p:cNvSpPr>
          <p:nvPr/>
        </p:nvSpPr>
        <p:spPr bwMode="auto">
          <a:xfrm>
            <a:off x="10325100" y="2166938"/>
            <a:ext cx="450850" cy="125412"/>
          </a:xfrm>
          <a:custGeom>
            <a:avLst/>
            <a:gdLst>
              <a:gd name="T0" fmla="*/ 0 w 450166"/>
              <a:gd name="T1" fmla="*/ 0 h 126609"/>
              <a:gd name="T2" fmla="*/ 0 w 450166"/>
              <a:gd name="T3" fmla="*/ 126609 h 126609"/>
              <a:gd name="T4" fmla="*/ 450166 w 450166"/>
              <a:gd name="T5" fmla="*/ 56270 h 126609"/>
              <a:gd name="T6" fmla="*/ 0 60000 65536"/>
              <a:gd name="T7" fmla="*/ 0 60000 65536"/>
              <a:gd name="T8" fmla="*/ 0 60000 65536"/>
              <a:gd name="T9" fmla="*/ 0 w 450166"/>
              <a:gd name="T10" fmla="*/ 0 h 126609"/>
              <a:gd name="T11" fmla="*/ 450166 w 450166"/>
              <a:gd name="T12" fmla="*/ 126609 h 1266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166" h="126609">
                <a:moveTo>
                  <a:pt x="0" y="0"/>
                </a:moveTo>
                <a:lnTo>
                  <a:pt x="0" y="126609"/>
                </a:lnTo>
                <a:lnTo>
                  <a:pt x="450166" y="5627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8" name="任意多边形 18"/>
          <p:cNvSpPr>
            <a:spLocks noChangeArrowheads="1"/>
          </p:cNvSpPr>
          <p:nvPr/>
        </p:nvSpPr>
        <p:spPr bwMode="auto">
          <a:xfrm>
            <a:off x="10099675" y="1822450"/>
            <a:ext cx="1125538" cy="1757363"/>
          </a:xfrm>
          <a:custGeom>
            <a:avLst/>
            <a:gdLst>
              <a:gd name="T0" fmla="*/ 211015 w 1125416"/>
              <a:gd name="T1" fmla="*/ 351692 h 1758461"/>
              <a:gd name="T2" fmla="*/ 1125416 w 1125416"/>
              <a:gd name="T3" fmla="*/ 0 h 1758461"/>
              <a:gd name="T4" fmla="*/ 0 w 1125416"/>
              <a:gd name="T5" fmla="*/ 1758461 h 1758461"/>
              <a:gd name="T6" fmla="*/ 211015 w 1125416"/>
              <a:gd name="T7" fmla="*/ 351692 h 1758461"/>
              <a:gd name="T8" fmla="*/ 0 60000 65536"/>
              <a:gd name="T9" fmla="*/ 0 60000 65536"/>
              <a:gd name="T10" fmla="*/ 0 60000 65536"/>
              <a:gd name="T11" fmla="*/ 0 60000 65536"/>
              <a:gd name="T12" fmla="*/ 0 w 1125416"/>
              <a:gd name="T13" fmla="*/ 0 h 1758461"/>
              <a:gd name="T14" fmla="*/ 1125416 w 1125416"/>
              <a:gd name="T15" fmla="*/ 1758461 h 1758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5416" h="1758461">
                <a:moveTo>
                  <a:pt x="211015" y="351692"/>
                </a:moveTo>
                <a:lnTo>
                  <a:pt x="1125416" y="0"/>
                </a:lnTo>
                <a:lnTo>
                  <a:pt x="0" y="1758461"/>
                </a:lnTo>
                <a:lnTo>
                  <a:pt x="211015" y="351692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9" name="任意多边形 23"/>
          <p:cNvSpPr>
            <a:spLocks noChangeArrowheads="1"/>
          </p:cNvSpPr>
          <p:nvPr/>
        </p:nvSpPr>
        <p:spPr bwMode="auto">
          <a:xfrm>
            <a:off x="10099675" y="3479800"/>
            <a:ext cx="1376363" cy="1606550"/>
          </a:xfrm>
          <a:custGeom>
            <a:avLst/>
            <a:gdLst>
              <a:gd name="T0" fmla="*/ 0 w 1419646"/>
              <a:gd name="T1" fmla="*/ 0 h 1589649"/>
              <a:gd name="T2" fmla="*/ 826467 w 1419646"/>
              <a:gd name="T3" fmla="*/ 1589649 h 1589649"/>
              <a:gd name="T4" fmla="*/ 1419646 w 1419646"/>
              <a:gd name="T5" fmla="*/ 1506908 h 1589649"/>
              <a:gd name="T6" fmla="*/ 28136 w 1419646"/>
              <a:gd name="T7" fmla="*/ 56271 h 1589649"/>
              <a:gd name="T8" fmla="*/ 0 w 1419646"/>
              <a:gd name="T9" fmla="*/ 0 h 1589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9646"/>
              <a:gd name="T16" fmla="*/ 0 h 1589649"/>
              <a:gd name="T17" fmla="*/ 1419646 w 1419646"/>
              <a:gd name="T18" fmla="*/ 1589649 h 1589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9646" h="1589649">
                <a:moveTo>
                  <a:pt x="0" y="0"/>
                </a:moveTo>
                <a:lnTo>
                  <a:pt x="826467" y="1589649"/>
                </a:lnTo>
                <a:lnTo>
                  <a:pt x="1419646" y="1506908"/>
                </a:lnTo>
                <a:lnTo>
                  <a:pt x="28136" y="56271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20" name="任意多边形 27"/>
          <p:cNvSpPr>
            <a:spLocks noChangeArrowheads="1"/>
          </p:cNvSpPr>
          <p:nvPr/>
        </p:nvSpPr>
        <p:spPr bwMode="auto">
          <a:xfrm>
            <a:off x="10396538" y="5006975"/>
            <a:ext cx="1076325" cy="1830388"/>
          </a:xfrm>
          <a:custGeom>
            <a:avLst/>
            <a:gdLst>
              <a:gd name="T0" fmla="*/ 0 w 1077095"/>
              <a:gd name="T1" fmla="*/ 1830635 h 1830635"/>
              <a:gd name="T2" fmla="*/ 1077095 w 1077095"/>
              <a:gd name="T3" fmla="*/ 0 h 1830635"/>
              <a:gd name="T4" fmla="*/ 502767 w 1077095"/>
              <a:gd name="T5" fmla="*/ 70340 h 1830635"/>
              <a:gd name="T6" fmla="*/ 0 w 1077095"/>
              <a:gd name="T7" fmla="*/ 1830635 h 1830635"/>
              <a:gd name="T8" fmla="*/ 0 60000 65536"/>
              <a:gd name="T9" fmla="*/ 0 60000 65536"/>
              <a:gd name="T10" fmla="*/ 0 60000 65536"/>
              <a:gd name="T11" fmla="*/ 0 60000 65536"/>
              <a:gd name="T12" fmla="*/ 0 w 1077095"/>
              <a:gd name="T13" fmla="*/ 0 h 1830635"/>
              <a:gd name="T14" fmla="*/ 1077095 w 1077095"/>
              <a:gd name="T15" fmla="*/ 1830635 h 1830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7095" h="1830635">
                <a:moveTo>
                  <a:pt x="0" y="1830635"/>
                </a:moveTo>
                <a:lnTo>
                  <a:pt x="1077095" y="0"/>
                </a:lnTo>
                <a:lnTo>
                  <a:pt x="502767" y="70340"/>
                </a:lnTo>
                <a:lnTo>
                  <a:pt x="0" y="1830635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8194" name="Picture 2" descr="C:\Users\79389\Desktop\443509800CBB9DBD79A701CE74F5F22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3752" y="2015758"/>
            <a:ext cx="1653072" cy="2938795"/>
          </a:xfrm>
          <a:prstGeom prst="rect">
            <a:avLst/>
          </a:prstGeom>
          <a:noFill/>
        </p:spPr>
      </p:pic>
      <p:sp>
        <p:nvSpPr>
          <p:cNvPr id="32" name="右箭头 31"/>
          <p:cNvSpPr/>
          <p:nvPr/>
        </p:nvSpPr>
        <p:spPr bwMode="auto">
          <a:xfrm>
            <a:off x="1595536" y="1922106"/>
            <a:ext cx="1101012" cy="279918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537928" y="5243803"/>
            <a:ext cx="3890865" cy="41987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拿着手机玩自己的游戏也是挺好玩的</a:t>
            </a:r>
          </a:p>
        </p:txBody>
      </p:sp>
      <p:pic>
        <p:nvPicPr>
          <p:cNvPr id="8198" name="Picture 6" descr="C:\Users\79389\Desktop\52962375519086067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8277" y="2005563"/>
            <a:ext cx="1637815" cy="2911670"/>
          </a:xfrm>
          <a:prstGeom prst="rect">
            <a:avLst/>
          </a:prstGeom>
          <a:noFill/>
        </p:spPr>
      </p:pic>
      <p:sp>
        <p:nvSpPr>
          <p:cNvPr id="38" name="右箭头 37"/>
          <p:cNvSpPr/>
          <p:nvPr/>
        </p:nvSpPr>
        <p:spPr bwMode="auto">
          <a:xfrm>
            <a:off x="6885991" y="2071395"/>
            <a:ext cx="643812" cy="251926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TextBox 38">
            <a:hlinkClick r:id="rId4" action="ppaction://hlinksldjump"/>
          </p:cNvPr>
          <p:cNvSpPr txBox="1"/>
          <p:nvPr/>
        </p:nvSpPr>
        <p:spPr>
          <a:xfrm>
            <a:off x="7965888" y="2537927"/>
            <a:ext cx="1107996" cy="16825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电脑</a:t>
            </a:r>
            <a:endParaRPr lang="zh-CN" altLang="en-US" sz="60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3269-0869-4CB9-9523-C28703831ADD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5" name="IMG_5395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28354" y="370216"/>
            <a:ext cx="10419833" cy="63079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6" name="组合 14339"/>
          <p:cNvGrpSpPr>
            <a:grpSpLocks noChangeAspect="1"/>
          </p:cNvGrpSpPr>
          <p:nvPr/>
        </p:nvGrpSpPr>
        <p:grpSpPr bwMode="auto">
          <a:xfrm>
            <a:off x="4043363" y="5313363"/>
            <a:ext cx="4062412" cy="477837"/>
            <a:chOff x="0" y="0"/>
            <a:chExt cx="4062696" cy="477073"/>
          </a:xfrm>
        </p:grpSpPr>
        <p:pic>
          <p:nvPicPr>
            <p:cNvPr id="33797" name="图片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97529"/>
              <a:ext cx="371825" cy="359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图片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9783" y="38197"/>
              <a:ext cx="432780" cy="438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9" name="图片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15714" y="77818"/>
              <a:ext cx="444971" cy="359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0" name="图片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04132" y="0"/>
              <a:ext cx="377921" cy="47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1" name="图片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17725" y="12192"/>
              <a:ext cx="444971" cy="444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802" name="文本框 7"/>
          <p:cNvSpPr>
            <a:spLocks noChangeArrowheads="1"/>
          </p:cNvSpPr>
          <p:nvPr/>
        </p:nvSpPr>
        <p:spPr bwMode="auto">
          <a:xfrm>
            <a:off x="1751726" y="1383133"/>
            <a:ext cx="85312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谢谢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观赏 </a:t>
            </a:r>
            <a:r>
              <a:rPr lang="en-US" sz="6000" b="1" dirty="0" smtClean="0">
                <a:solidFill>
                  <a:srgbClr val="D39E08"/>
                </a:solidFill>
                <a:latin typeface="Arial Black" pitchFamily="34" charset="0"/>
                <a:ea typeface="微软雅黑" pitchFamily="34" charset="-122"/>
                <a:sym typeface="Arial" pitchFamily="34" charset="0"/>
              </a:rPr>
              <a:t>Thanks</a:t>
            </a:r>
            <a:r>
              <a:rPr lang="zh-CN" altLang="en-US" sz="6000" b="1" dirty="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  <a:sym typeface="Arial" pitchFamily="34" charset="0"/>
              </a:rPr>
              <a:t>！！</a:t>
            </a:r>
          </a:p>
        </p:txBody>
      </p:sp>
      <p:sp>
        <p:nvSpPr>
          <p:cNvPr id="33803" name="任意多边形 20"/>
          <p:cNvSpPr>
            <a:spLocks noChangeArrowheads="1"/>
          </p:cNvSpPr>
          <p:nvPr/>
        </p:nvSpPr>
        <p:spPr bwMode="auto">
          <a:xfrm>
            <a:off x="10136188" y="223838"/>
            <a:ext cx="2060575" cy="5546725"/>
          </a:xfrm>
          <a:custGeom>
            <a:avLst/>
            <a:gdLst>
              <a:gd name="T0" fmla="*/ 1871003 w 1871003"/>
              <a:gd name="T1" fmla="*/ 0 h 4276578"/>
              <a:gd name="T2" fmla="*/ 0 w 1871003"/>
              <a:gd name="T3" fmla="*/ 2560320 h 4276578"/>
              <a:gd name="T4" fmla="*/ 1856935 w 1871003"/>
              <a:gd name="T5" fmla="*/ 4276578 h 4276578"/>
              <a:gd name="T6" fmla="*/ 1871003 w 1871003"/>
              <a:gd name="T7" fmla="*/ 0 h 4276578"/>
              <a:gd name="T8" fmla="*/ 0 60000 65536"/>
              <a:gd name="T9" fmla="*/ 0 60000 65536"/>
              <a:gd name="T10" fmla="*/ 0 60000 65536"/>
              <a:gd name="T11" fmla="*/ 0 60000 65536"/>
              <a:gd name="T12" fmla="*/ 0 w 1871003"/>
              <a:gd name="T13" fmla="*/ 0 h 4276578"/>
              <a:gd name="T14" fmla="*/ 1871003 w 1871003"/>
              <a:gd name="T15" fmla="*/ 4276578 h 42765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1003" h="4276578">
                <a:moveTo>
                  <a:pt x="1871003" y="0"/>
                </a:moveTo>
                <a:lnTo>
                  <a:pt x="0" y="2560320"/>
                </a:lnTo>
                <a:lnTo>
                  <a:pt x="1856935" y="4276578"/>
                </a:lnTo>
                <a:cubicBezTo>
                  <a:pt x="1861624" y="2851052"/>
                  <a:pt x="1866314" y="1425526"/>
                  <a:pt x="1871003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4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5" name="任意多边形 14335"/>
          <p:cNvSpPr>
            <a:spLocks noChangeArrowheads="1"/>
          </p:cNvSpPr>
          <p:nvPr/>
        </p:nvSpPr>
        <p:spPr bwMode="auto">
          <a:xfrm>
            <a:off x="-3175" y="-26988"/>
            <a:ext cx="1800225" cy="3108326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6" name="任意多边形 14338"/>
          <p:cNvSpPr>
            <a:spLocks noChangeArrowheads="1"/>
          </p:cNvSpPr>
          <p:nvPr/>
        </p:nvSpPr>
        <p:spPr bwMode="auto">
          <a:xfrm>
            <a:off x="0" y="4938713"/>
            <a:ext cx="4262438" cy="1898650"/>
          </a:xfrm>
          <a:custGeom>
            <a:avLst/>
            <a:gdLst>
              <a:gd name="T0" fmla="*/ 0 w 4262510"/>
              <a:gd name="T1" fmla="*/ 0 h 1899138"/>
              <a:gd name="T2" fmla="*/ 4262510 w 4262510"/>
              <a:gd name="T3" fmla="*/ 1899138 h 1899138"/>
              <a:gd name="T4" fmla="*/ 0 w 4262510"/>
              <a:gd name="T5" fmla="*/ 1899138 h 1899138"/>
              <a:gd name="T6" fmla="*/ 0 w 4262510"/>
              <a:gd name="T7" fmla="*/ 0 h 1899138"/>
              <a:gd name="T8" fmla="*/ 0 60000 65536"/>
              <a:gd name="T9" fmla="*/ 0 60000 65536"/>
              <a:gd name="T10" fmla="*/ 0 60000 65536"/>
              <a:gd name="T11" fmla="*/ 0 60000 65536"/>
              <a:gd name="T12" fmla="*/ 0 w 4262510"/>
              <a:gd name="T13" fmla="*/ 0 h 1899138"/>
              <a:gd name="T14" fmla="*/ 4262510 w 4262510"/>
              <a:gd name="T15" fmla="*/ 1899138 h 1899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2510" h="1899138">
                <a:moveTo>
                  <a:pt x="0" y="0"/>
                </a:moveTo>
                <a:lnTo>
                  <a:pt x="4262510" y="1899138"/>
                </a:lnTo>
                <a:lnTo>
                  <a:pt x="0" y="189913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7" name="任意多边形 3"/>
          <p:cNvSpPr>
            <a:spLocks noChangeArrowheads="1"/>
          </p:cNvSpPr>
          <p:nvPr/>
        </p:nvSpPr>
        <p:spPr bwMode="auto">
          <a:xfrm>
            <a:off x="6340475" y="11113"/>
            <a:ext cx="5851525" cy="2208212"/>
          </a:xfrm>
          <a:custGeom>
            <a:avLst/>
            <a:gdLst>
              <a:gd name="T0" fmla="*/ 5852160 w 5852160"/>
              <a:gd name="T1" fmla="*/ 0 h 2208628"/>
              <a:gd name="T2" fmla="*/ 0 w 5852160"/>
              <a:gd name="T3" fmla="*/ 0 h 2208628"/>
              <a:gd name="T4" fmla="*/ 5852160 w 5852160"/>
              <a:gd name="T5" fmla="*/ 2208628 h 2208628"/>
              <a:gd name="T6" fmla="*/ 5852160 w 5852160"/>
              <a:gd name="T7" fmla="*/ 0 h 2208628"/>
              <a:gd name="T8" fmla="*/ 0 60000 65536"/>
              <a:gd name="T9" fmla="*/ 0 60000 65536"/>
              <a:gd name="T10" fmla="*/ 0 60000 65536"/>
              <a:gd name="T11" fmla="*/ 0 60000 65536"/>
              <a:gd name="T12" fmla="*/ 0 w 5852160"/>
              <a:gd name="T13" fmla="*/ 0 h 2208628"/>
              <a:gd name="T14" fmla="*/ 5852160 w 5852160"/>
              <a:gd name="T15" fmla="*/ 2208628 h 2208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2160" h="2208628">
                <a:moveTo>
                  <a:pt x="5852160" y="0"/>
                </a:moveTo>
                <a:lnTo>
                  <a:pt x="0" y="0"/>
                </a:lnTo>
                <a:lnTo>
                  <a:pt x="5852160" y="2208628"/>
                </a:lnTo>
                <a:lnTo>
                  <a:pt x="585216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8" name="任意多边形 14337"/>
          <p:cNvSpPr>
            <a:spLocks noChangeArrowheads="1"/>
          </p:cNvSpPr>
          <p:nvPr/>
        </p:nvSpPr>
        <p:spPr bwMode="auto">
          <a:xfrm>
            <a:off x="-12700" y="1387475"/>
            <a:ext cx="1827213" cy="5486400"/>
          </a:xfrm>
          <a:custGeom>
            <a:avLst/>
            <a:gdLst>
              <a:gd name="T0" fmla="*/ 0 w 1828800"/>
              <a:gd name="T1" fmla="*/ 0 h 5486400"/>
              <a:gd name="T2" fmla="*/ 1828800 w 1828800"/>
              <a:gd name="T3" fmla="*/ 3348110 h 5486400"/>
              <a:gd name="T4" fmla="*/ 492369 w 1828800"/>
              <a:gd name="T5" fmla="*/ 5458264 h 5486400"/>
              <a:gd name="T6" fmla="*/ 28135 w 1828800"/>
              <a:gd name="T7" fmla="*/ 5486400 h 5486400"/>
              <a:gd name="T8" fmla="*/ 0 w 1828800"/>
              <a:gd name="T9" fmla="*/ 0 h 5486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5486400"/>
              <a:gd name="T17" fmla="*/ 1828800 w 1828800"/>
              <a:gd name="T18" fmla="*/ 5486400 h 5486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5486400">
                <a:moveTo>
                  <a:pt x="0" y="0"/>
                </a:moveTo>
                <a:lnTo>
                  <a:pt x="1828800" y="3348110"/>
                </a:lnTo>
                <a:lnTo>
                  <a:pt x="492369" y="5458264"/>
                </a:lnTo>
                <a:lnTo>
                  <a:pt x="28135" y="54864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09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0" name="任意多边形 5"/>
          <p:cNvSpPr>
            <a:spLocks noChangeArrowheads="1"/>
          </p:cNvSpPr>
          <p:nvPr/>
        </p:nvSpPr>
        <p:spPr bwMode="auto">
          <a:xfrm>
            <a:off x="10367963" y="4530725"/>
            <a:ext cx="1828800" cy="2292350"/>
          </a:xfrm>
          <a:custGeom>
            <a:avLst/>
            <a:gdLst>
              <a:gd name="T0" fmla="*/ 1800665 w 1828800"/>
              <a:gd name="T1" fmla="*/ 267286 h 2293034"/>
              <a:gd name="T2" fmla="*/ 1800665 w 1828800"/>
              <a:gd name="T3" fmla="*/ 168812 h 2293034"/>
              <a:gd name="T4" fmla="*/ 0 w 1828800"/>
              <a:gd name="T5" fmla="*/ 2293034 h 2293034"/>
              <a:gd name="T6" fmla="*/ 1828800 w 1828800"/>
              <a:gd name="T7" fmla="*/ 2278966 h 2293034"/>
              <a:gd name="T8" fmla="*/ 1645920 w 1828800"/>
              <a:gd name="T9" fmla="*/ 0 h 2293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2293034"/>
              <a:gd name="T17" fmla="*/ 1828800 w 1828800"/>
              <a:gd name="T18" fmla="*/ 2293034 h 22930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2293034">
                <a:moveTo>
                  <a:pt x="1800665" y="267286"/>
                </a:moveTo>
                <a:lnTo>
                  <a:pt x="1800665" y="168812"/>
                </a:lnTo>
                <a:lnTo>
                  <a:pt x="0" y="2293034"/>
                </a:lnTo>
                <a:lnTo>
                  <a:pt x="1828800" y="2278966"/>
                </a:lnTo>
                <a:lnTo>
                  <a:pt x="1645920" y="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1" name="任意多边形 24"/>
          <p:cNvSpPr>
            <a:spLocks noChangeArrowheads="1"/>
          </p:cNvSpPr>
          <p:nvPr/>
        </p:nvSpPr>
        <p:spPr bwMode="auto">
          <a:xfrm rot="10800000">
            <a:off x="10410825" y="3738563"/>
            <a:ext cx="1801813" cy="3108325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2" name="任意多边形 12"/>
          <p:cNvSpPr>
            <a:spLocks noChangeArrowheads="1"/>
          </p:cNvSpPr>
          <p:nvPr/>
        </p:nvSpPr>
        <p:spPr bwMode="auto">
          <a:xfrm>
            <a:off x="463550" y="0"/>
            <a:ext cx="1322388" cy="2292350"/>
          </a:xfrm>
          <a:custGeom>
            <a:avLst/>
            <a:gdLst>
              <a:gd name="T0" fmla="*/ 1322363 w 1322363"/>
              <a:gd name="T1" fmla="*/ 0 h 2293034"/>
              <a:gd name="T2" fmla="*/ 0 w 1322363"/>
              <a:gd name="T3" fmla="*/ 2293034 h 2293034"/>
              <a:gd name="T4" fmla="*/ 703384 w 1322363"/>
              <a:gd name="T5" fmla="*/ 1997612 h 2293034"/>
              <a:gd name="T6" fmla="*/ 1322363 w 1322363"/>
              <a:gd name="T7" fmla="*/ 0 h 2293034"/>
              <a:gd name="T8" fmla="*/ 0 60000 65536"/>
              <a:gd name="T9" fmla="*/ 0 60000 65536"/>
              <a:gd name="T10" fmla="*/ 0 60000 65536"/>
              <a:gd name="T11" fmla="*/ 0 60000 65536"/>
              <a:gd name="T12" fmla="*/ 0 w 1322363"/>
              <a:gd name="T13" fmla="*/ 0 h 2293034"/>
              <a:gd name="T14" fmla="*/ 1322363 w 1322363"/>
              <a:gd name="T15" fmla="*/ 2293034 h 2293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2363" h="2293034">
                <a:moveTo>
                  <a:pt x="1322363" y="0"/>
                </a:moveTo>
                <a:lnTo>
                  <a:pt x="0" y="2293034"/>
                </a:lnTo>
                <a:lnTo>
                  <a:pt x="703384" y="1997612"/>
                </a:lnTo>
                <a:lnTo>
                  <a:pt x="1322363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3" name="任意多边形 13"/>
          <p:cNvSpPr>
            <a:spLocks noChangeArrowheads="1"/>
          </p:cNvSpPr>
          <p:nvPr/>
        </p:nvSpPr>
        <p:spPr bwMode="auto">
          <a:xfrm>
            <a:off x="463550" y="1952625"/>
            <a:ext cx="1322388" cy="2774950"/>
          </a:xfrm>
          <a:custGeom>
            <a:avLst/>
            <a:gdLst>
              <a:gd name="T0" fmla="*/ 0 w 1336431"/>
              <a:gd name="T1" fmla="*/ 323557 h 2757268"/>
              <a:gd name="T2" fmla="*/ 731520 w 1336431"/>
              <a:gd name="T3" fmla="*/ 0 h 2757268"/>
              <a:gd name="T4" fmla="*/ 1336431 w 1336431"/>
              <a:gd name="T5" fmla="*/ 2757268 h 2757268"/>
              <a:gd name="T6" fmla="*/ 0 w 1336431"/>
              <a:gd name="T7" fmla="*/ 323557 h 2757268"/>
              <a:gd name="T8" fmla="*/ 0 60000 65536"/>
              <a:gd name="T9" fmla="*/ 0 60000 65536"/>
              <a:gd name="T10" fmla="*/ 0 60000 65536"/>
              <a:gd name="T11" fmla="*/ 0 60000 65536"/>
              <a:gd name="T12" fmla="*/ 0 w 1336431"/>
              <a:gd name="T13" fmla="*/ 0 h 2757268"/>
              <a:gd name="T14" fmla="*/ 1336431 w 1336431"/>
              <a:gd name="T15" fmla="*/ 2757268 h 2757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431" h="2757268">
                <a:moveTo>
                  <a:pt x="0" y="323557"/>
                </a:moveTo>
                <a:lnTo>
                  <a:pt x="731520" y="0"/>
                </a:lnTo>
                <a:lnTo>
                  <a:pt x="1336431" y="2757268"/>
                </a:lnTo>
                <a:lnTo>
                  <a:pt x="0" y="323557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4" name="任意多边形 14"/>
          <p:cNvSpPr>
            <a:spLocks noChangeArrowheads="1"/>
          </p:cNvSpPr>
          <p:nvPr/>
        </p:nvSpPr>
        <p:spPr bwMode="auto">
          <a:xfrm>
            <a:off x="1308100" y="4768850"/>
            <a:ext cx="492125" cy="746125"/>
          </a:xfrm>
          <a:custGeom>
            <a:avLst/>
            <a:gdLst>
              <a:gd name="T0" fmla="*/ 492370 w 492370"/>
              <a:gd name="T1" fmla="*/ 0 h 745587"/>
              <a:gd name="T2" fmla="*/ 351693 w 492370"/>
              <a:gd name="T3" fmla="*/ 689317 h 745587"/>
              <a:gd name="T4" fmla="*/ 0 w 492370"/>
              <a:gd name="T5" fmla="*/ 745587 h 745587"/>
              <a:gd name="T6" fmla="*/ 492370 w 492370"/>
              <a:gd name="T7" fmla="*/ 0 h 745587"/>
              <a:gd name="T8" fmla="*/ 0 60000 65536"/>
              <a:gd name="T9" fmla="*/ 0 60000 65536"/>
              <a:gd name="T10" fmla="*/ 0 60000 65536"/>
              <a:gd name="T11" fmla="*/ 0 60000 65536"/>
              <a:gd name="T12" fmla="*/ 0 w 492370"/>
              <a:gd name="T13" fmla="*/ 0 h 745587"/>
              <a:gd name="T14" fmla="*/ 492370 w 492370"/>
              <a:gd name="T15" fmla="*/ 745587 h 745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370" h="745587">
                <a:moveTo>
                  <a:pt x="492370" y="0"/>
                </a:moveTo>
                <a:lnTo>
                  <a:pt x="351693" y="689317"/>
                </a:lnTo>
                <a:lnTo>
                  <a:pt x="0" y="745587"/>
                </a:lnTo>
                <a:lnTo>
                  <a:pt x="49237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5" name="任意多边形 15"/>
          <p:cNvSpPr>
            <a:spLocks noChangeArrowheads="1"/>
          </p:cNvSpPr>
          <p:nvPr/>
        </p:nvSpPr>
        <p:spPr bwMode="auto">
          <a:xfrm>
            <a:off x="1308100" y="5445125"/>
            <a:ext cx="2997200" cy="1392238"/>
          </a:xfrm>
          <a:custGeom>
            <a:avLst/>
            <a:gdLst>
              <a:gd name="T0" fmla="*/ 351693 w 2996419"/>
              <a:gd name="T1" fmla="*/ 0 h 1392701"/>
              <a:gd name="T2" fmla="*/ 0 w 2996419"/>
              <a:gd name="T3" fmla="*/ 70338 h 1392701"/>
              <a:gd name="T4" fmla="*/ 2996419 w 2996419"/>
              <a:gd name="T5" fmla="*/ 1392701 h 1392701"/>
              <a:gd name="T6" fmla="*/ 351693 w 2996419"/>
              <a:gd name="T7" fmla="*/ 0 h 1392701"/>
              <a:gd name="T8" fmla="*/ 0 60000 65536"/>
              <a:gd name="T9" fmla="*/ 0 60000 65536"/>
              <a:gd name="T10" fmla="*/ 0 60000 65536"/>
              <a:gd name="T11" fmla="*/ 0 60000 65536"/>
              <a:gd name="T12" fmla="*/ 0 w 2996419"/>
              <a:gd name="T13" fmla="*/ 0 h 1392701"/>
              <a:gd name="T14" fmla="*/ 2996419 w 2996419"/>
              <a:gd name="T15" fmla="*/ 1392701 h 1392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6419" h="1392701">
                <a:moveTo>
                  <a:pt x="351693" y="0"/>
                </a:moveTo>
                <a:lnTo>
                  <a:pt x="0" y="70338"/>
                </a:lnTo>
                <a:lnTo>
                  <a:pt x="2996419" y="1392701"/>
                </a:lnTo>
                <a:lnTo>
                  <a:pt x="351693" y="0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6" name="任意多边形 16"/>
          <p:cNvSpPr>
            <a:spLocks noChangeArrowheads="1"/>
          </p:cNvSpPr>
          <p:nvPr/>
        </p:nvSpPr>
        <p:spPr bwMode="auto">
          <a:xfrm>
            <a:off x="6457950" y="-6350"/>
            <a:ext cx="4768850" cy="2181225"/>
          </a:xfrm>
          <a:custGeom>
            <a:avLst/>
            <a:gdLst>
              <a:gd name="T0" fmla="*/ 0 w 4768948"/>
              <a:gd name="T1" fmla="*/ 0 h 2180493"/>
              <a:gd name="T2" fmla="*/ 4768948 w 4768948"/>
              <a:gd name="T3" fmla="*/ 1842868 h 2180493"/>
              <a:gd name="T4" fmla="*/ 3896751 w 4768948"/>
              <a:gd name="T5" fmla="*/ 2180493 h 2180493"/>
              <a:gd name="T6" fmla="*/ 0 w 4768948"/>
              <a:gd name="T7" fmla="*/ 0 h 2180493"/>
              <a:gd name="T8" fmla="*/ 0 60000 65536"/>
              <a:gd name="T9" fmla="*/ 0 60000 65536"/>
              <a:gd name="T10" fmla="*/ 0 60000 65536"/>
              <a:gd name="T11" fmla="*/ 0 60000 65536"/>
              <a:gd name="T12" fmla="*/ 0 w 4768948"/>
              <a:gd name="T13" fmla="*/ 0 h 2180493"/>
              <a:gd name="T14" fmla="*/ 4768948 w 4768948"/>
              <a:gd name="T15" fmla="*/ 2180493 h 2180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8948" h="2180493">
                <a:moveTo>
                  <a:pt x="0" y="0"/>
                </a:moveTo>
                <a:lnTo>
                  <a:pt x="4768948" y="1842868"/>
                </a:lnTo>
                <a:lnTo>
                  <a:pt x="3896751" y="2180493"/>
                </a:ln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7" name="任意多边形 17"/>
          <p:cNvSpPr>
            <a:spLocks noChangeArrowheads="1"/>
          </p:cNvSpPr>
          <p:nvPr/>
        </p:nvSpPr>
        <p:spPr bwMode="auto">
          <a:xfrm>
            <a:off x="10325100" y="2166938"/>
            <a:ext cx="450850" cy="125412"/>
          </a:xfrm>
          <a:custGeom>
            <a:avLst/>
            <a:gdLst>
              <a:gd name="T0" fmla="*/ 0 w 450166"/>
              <a:gd name="T1" fmla="*/ 0 h 126609"/>
              <a:gd name="T2" fmla="*/ 0 w 450166"/>
              <a:gd name="T3" fmla="*/ 126609 h 126609"/>
              <a:gd name="T4" fmla="*/ 450166 w 450166"/>
              <a:gd name="T5" fmla="*/ 56270 h 126609"/>
              <a:gd name="T6" fmla="*/ 0 60000 65536"/>
              <a:gd name="T7" fmla="*/ 0 60000 65536"/>
              <a:gd name="T8" fmla="*/ 0 60000 65536"/>
              <a:gd name="T9" fmla="*/ 0 w 450166"/>
              <a:gd name="T10" fmla="*/ 0 h 126609"/>
              <a:gd name="T11" fmla="*/ 450166 w 450166"/>
              <a:gd name="T12" fmla="*/ 126609 h 1266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166" h="126609">
                <a:moveTo>
                  <a:pt x="0" y="0"/>
                </a:moveTo>
                <a:lnTo>
                  <a:pt x="0" y="126609"/>
                </a:lnTo>
                <a:lnTo>
                  <a:pt x="450166" y="5627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8" name="任意多边形 18"/>
          <p:cNvSpPr>
            <a:spLocks noChangeArrowheads="1"/>
          </p:cNvSpPr>
          <p:nvPr/>
        </p:nvSpPr>
        <p:spPr bwMode="auto">
          <a:xfrm>
            <a:off x="10099675" y="1822450"/>
            <a:ext cx="1125538" cy="1757363"/>
          </a:xfrm>
          <a:custGeom>
            <a:avLst/>
            <a:gdLst>
              <a:gd name="T0" fmla="*/ 211015 w 1125416"/>
              <a:gd name="T1" fmla="*/ 351692 h 1758461"/>
              <a:gd name="T2" fmla="*/ 1125416 w 1125416"/>
              <a:gd name="T3" fmla="*/ 0 h 1758461"/>
              <a:gd name="T4" fmla="*/ 0 w 1125416"/>
              <a:gd name="T5" fmla="*/ 1758461 h 1758461"/>
              <a:gd name="T6" fmla="*/ 211015 w 1125416"/>
              <a:gd name="T7" fmla="*/ 351692 h 1758461"/>
              <a:gd name="T8" fmla="*/ 0 60000 65536"/>
              <a:gd name="T9" fmla="*/ 0 60000 65536"/>
              <a:gd name="T10" fmla="*/ 0 60000 65536"/>
              <a:gd name="T11" fmla="*/ 0 60000 65536"/>
              <a:gd name="T12" fmla="*/ 0 w 1125416"/>
              <a:gd name="T13" fmla="*/ 0 h 1758461"/>
              <a:gd name="T14" fmla="*/ 1125416 w 1125416"/>
              <a:gd name="T15" fmla="*/ 1758461 h 1758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5416" h="1758461">
                <a:moveTo>
                  <a:pt x="211015" y="351692"/>
                </a:moveTo>
                <a:lnTo>
                  <a:pt x="1125416" y="0"/>
                </a:lnTo>
                <a:lnTo>
                  <a:pt x="0" y="1758461"/>
                </a:lnTo>
                <a:lnTo>
                  <a:pt x="211015" y="351692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19" name="任意多边形 23"/>
          <p:cNvSpPr>
            <a:spLocks noChangeArrowheads="1"/>
          </p:cNvSpPr>
          <p:nvPr/>
        </p:nvSpPr>
        <p:spPr bwMode="auto">
          <a:xfrm>
            <a:off x="10099675" y="3479800"/>
            <a:ext cx="1376363" cy="1606550"/>
          </a:xfrm>
          <a:custGeom>
            <a:avLst/>
            <a:gdLst>
              <a:gd name="T0" fmla="*/ 0 w 1419646"/>
              <a:gd name="T1" fmla="*/ 0 h 1589649"/>
              <a:gd name="T2" fmla="*/ 826467 w 1419646"/>
              <a:gd name="T3" fmla="*/ 1589649 h 1589649"/>
              <a:gd name="T4" fmla="*/ 1419646 w 1419646"/>
              <a:gd name="T5" fmla="*/ 1506908 h 1589649"/>
              <a:gd name="T6" fmla="*/ 28136 w 1419646"/>
              <a:gd name="T7" fmla="*/ 56271 h 1589649"/>
              <a:gd name="T8" fmla="*/ 0 w 1419646"/>
              <a:gd name="T9" fmla="*/ 0 h 1589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9646"/>
              <a:gd name="T16" fmla="*/ 0 h 1589649"/>
              <a:gd name="T17" fmla="*/ 1419646 w 1419646"/>
              <a:gd name="T18" fmla="*/ 1589649 h 1589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9646" h="1589649">
                <a:moveTo>
                  <a:pt x="0" y="0"/>
                </a:moveTo>
                <a:lnTo>
                  <a:pt x="826467" y="1589649"/>
                </a:lnTo>
                <a:lnTo>
                  <a:pt x="1419646" y="1506908"/>
                </a:lnTo>
                <a:lnTo>
                  <a:pt x="28136" y="56271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820" name="任意多边形 27"/>
          <p:cNvSpPr>
            <a:spLocks noChangeArrowheads="1"/>
          </p:cNvSpPr>
          <p:nvPr/>
        </p:nvSpPr>
        <p:spPr bwMode="auto">
          <a:xfrm>
            <a:off x="10396538" y="5006975"/>
            <a:ext cx="1076325" cy="1830388"/>
          </a:xfrm>
          <a:custGeom>
            <a:avLst/>
            <a:gdLst>
              <a:gd name="T0" fmla="*/ 0 w 1077095"/>
              <a:gd name="T1" fmla="*/ 1830635 h 1830635"/>
              <a:gd name="T2" fmla="*/ 1077095 w 1077095"/>
              <a:gd name="T3" fmla="*/ 0 h 1830635"/>
              <a:gd name="T4" fmla="*/ 502767 w 1077095"/>
              <a:gd name="T5" fmla="*/ 70340 h 1830635"/>
              <a:gd name="T6" fmla="*/ 0 w 1077095"/>
              <a:gd name="T7" fmla="*/ 1830635 h 1830635"/>
              <a:gd name="T8" fmla="*/ 0 60000 65536"/>
              <a:gd name="T9" fmla="*/ 0 60000 65536"/>
              <a:gd name="T10" fmla="*/ 0 60000 65536"/>
              <a:gd name="T11" fmla="*/ 0 60000 65536"/>
              <a:gd name="T12" fmla="*/ 0 w 1077095"/>
              <a:gd name="T13" fmla="*/ 0 h 1830635"/>
              <a:gd name="T14" fmla="*/ 1077095 w 1077095"/>
              <a:gd name="T15" fmla="*/ 1830635 h 1830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7095" h="1830635">
                <a:moveTo>
                  <a:pt x="0" y="1830635"/>
                </a:moveTo>
                <a:lnTo>
                  <a:pt x="1077095" y="0"/>
                </a:lnTo>
                <a:lnTo>
                  <a:pt x="502767" y="70340"/>
                </a:lnTo>
                <a:lnTo>
                  <a:pt x="0" y="1830635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9" name="文本框 10"/>
          <p:cNvSpPr>
            <a:spLocks noChangeArrowheads="1"/>
          </p:cNvSpPr>
          <p:nvPr/>
        </p:nvSpPr>
        <p:spPr bwMode="auto">
          <a:xfrm>
            <a:off x="7009104" y="3544856"/>
            <a:ext cx="30306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BY : </a:t>
            </a:r>
            <a:r>
              <a:rPr lang="zh-CN" altLang="en-US" sz="2800" i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寸宣堂</a:t>
            </a:r>
            <a:endParaRPr lang="zh-CN" altLang="en-US" sz="28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文本框 17"/>
          <p:cNvSpPr>
            <a:spLocks noChangeArrowheads="1"/>
          </p:cNvSpPr>
          <p:nvPr/>
        </p:nvSpPr>
        <p:spPr bwMode="auto">
          <a:xfrm>
            <a:off x="5762236" y="4288616"/>
            <a:ext cx="3906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E-mail : </a:t>
            </a:r>
            <a:r>
              <a:rPr lang="en-US" altLang="zh-CN" sz="2400" i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793890838</a:t>
            </a:r>
            <a:r>
              <a:rPr lang="en-US" sz="2400" i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@</a:t>
            </a:r>
            <a:r>
              <a:rPr lang="en-US" altLang="zh-CN" sz="2400" i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qq</a:t>
            </a:r>
            <a:r>
              <a:rPr lang="en-US" sz="2400" i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.com</a:t>
            </a:r>
            <a:endParaRPr lang="zh-CN" altLang="en-US" sz="2400" i="1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19465" y="3536304"/>
            <a:ext cx="3236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C++ </a:t>
            </a:r>
            <a:r>
              <a:rPr lang="zh-CN" altLang="en-US" sz="2800" dirty="0" smtClean="0">
                <a:solidFill>
                  <a:schemeClr val="bg1"/>
                </a:solidFill>
              </a:rPr>
              <a:t>项目答辩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文本框 7"/>
          <p:cNvSpPr>
            <a:spLocks noChangeArrowheads="1"/>
          </p:cNvSpPr>
          <p:nvPr/>
        </p:nvSpPr>
        <p:spPr bwMode="auto">
          <a:xfrm>
            <a:off x="2853321" y="739321"/>
            <a:ext cx="8531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开发背景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083" name="任意多边形 20"/>
          <p:cNvSpPr>
            <a:spLocks noChangeArrowheads="1"/>
          </p:cNvSpPr>
          <p:nvPr/>
        </p:nvSpPr>
        <p:spPr bwMode="auto">
          <a:xfrm>
            <a:off x="10136188" y="223838"/>
            <a:ext cx="2060575" cy="5546725"/>
          </a:xfrm>
          <a:custGeom>
            <a:avLst/>
            <a:gdLst>
              <a:gd name="T0" fmla="*/ 1871003 w 1871003"/>
              <a:gd name="T1" fmla="*/ 0 h 4276578"/>
              <a:gd name="T2" fmla="*/ 0 w 1871003"/>
              <a:gd name="T3" fmla="*/ 2560320 h 4276578"/>
              <a:gd name="T4" fmla="*/ 1856935 w 1871003"/>
              <a:gd name="T5" fmla="*/ 4276578 h 4276578"/>
              <a:gd name="T6" fmla="*/ 1871003 w 1871003"/>
              <a:gd name="T7" fmla="*/ 0 h 4276578"/>
              <a:gd name="T8" fmla="*/ 0 60000 65536"/>
              <a:gd name="T9" fmla="*/ 0 60000 65536"/>
              <a:gd name="T10" fmla="*/ 0 60000 65536"/>
              <a:gd name="T11" fmla="*/ 0 60000 65536"/>
              <a:gd name="T12" fmla="*/ 0 w 1871003"/>
              <a:gd name="T13" fmla="*/ 0 h 4276578"/>
              <a:gd name="T14" fmla="*/ 1871003 w 1871003"/>
              <a:gd name="T15" fmla="*/ 4276578 h 42765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1003" h="4276578">
                <a:moveTo>
                  <a:pt x="1871003" y="0"/>
                </a:moveTo>
                <a:lnTo>
                  <a:pt x="0" y="2560320"/>
                </a:lnTo>
                <a:lnTo>
                  <a:pt x="1856935" y="4276578"/>
                </a:lnTo>
                <a:cubicBezTo>
                  <a:pt x="1861624" y="2851052"/>
                  <a:pt x="1866314" y="1425526"/>
                  <a:pt x="1871003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4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5" name="任意多边形 14335"/>
          <p:cNvSpPr>
            <a:spLocks noChangeArrowheads="1"/>
          </p:cNvSpPr>
          <p:nvPr/>
        </p:nvSpPr>
        <p:spPr bwMode="auto">
          <a:xfrm>
            <a:off x="-3175" y="-26988"/>
            <a:ext cx="1800225" cy="3108326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6" name="任意多边形 14338"/>
          <p:cNvSpPr>
            <a:spLocks noChangeArrowheads="1"/>
          </p:cNvSpPr>
          <p:nvPr/>
        </p:nvSpPr>
        <p:spPr bwMode="auto">
          <a:xfrm>
            <a:off x="0" y="4938713"/>
            <a:ext cx="4262438" cy="1898650"/>
          </a:xfrm>
          <a:custGeom>
            <a:avLst/>
            <a:gdLst>
              <a:gd name="T0" fmla="*/ 0 w 4262510"/>
              <a:gd name="T1" fmla="*/ 0 h 1899138"/>
              <a:gd name="T2" fmla="*/ 4262510 w 4262510"/>
              <a:gd name="T3" fmla="*/ 1899138 h 1899138"/>
              <a:gd name="T4" fmla="*/ 0 w 4262510"/>
              <a:gd name="T5" fmla="*/ 1899138 h 1899138"/>
              <a:gd name="T6" fmla="*/ 0 w 4262510"/>
              <a:gd name="T7" fmla="*/ 0 h 1899138"/>
              <a:gd name="T8" fmla="*/ 0 60000 65536"/>
              <a:gd name="T9" fmla="*/ 0 60000 65536"/>
              <a:gd name="T10" fmla="*/ 0 60000 65536"/>
              <a:gd name="T11" fmla="*/ 0 60000 65536"/>
              <a:gd name="T12" fmla="*/ 0 w 4262510"/>
              <a:gd name="T13" fmla="*/ 0 h 1899138"/>
              <a:gd name="T14" fmla="*/ 4262510 w 4262510"/>
              <a:gd name="T15" fmla="*/ 1899138 h 1899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2510" h="1899138">
                <a:moveTo>
                  <a:pt x="0" y="0"/>
                </a:moveTo>
                <a:lnTo>
                  <a:pt x="4262510" y="1899138"/>
                </a:lnTo>
                <a:lnTo>
                  <a:pt x="0" y="189913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7" name="任意多边形 3"/>
          <p:cNvSpPr>
            <a:spLocks noChangeArrowheads="1"/>
          </p:cNvSpPr>
          <p:nvPr/>
        </p:nvSpPr>
        <p:spPr bwMode="auto">
          <a:xfrm>
            <a:off x="6340475" y="11113"/>
            <a:ext cx="5851525" cy="2208212"/>
          </a:xfrm>
          <a:custGeom>
            <a:avLst/>
            <a:gdLst>
              <a:gd name="T0" fmla="*/ 5852160 w 5852160"/>
              <a:gd name="T1" fmla="*/ 0 h 2208628"/>
              <a:gd name="T2" fmla="*/ 0 w 5852160"/>
              <a:gd name="T3" fmla="*/ 0 h 2208628"/>
              <a:gd name="T4" fmla="*/ 5852160 w 5852160"/>
              <a:gd name="T5" fmla="*/ 2208628 h 2208628"/>
              <a:gd name="T6" fmla="*/ 5852160 w 5852160"/>
              <a:gd name="T7" fmla="*/ 0 h 2208628"/>
              <a:gd name="T8" fmla="*/ 0 60000 65536"/>
              <a:gd name="T9" fmla="*/ 0 60000 65536"/>
              <a:gd name="T10" fmla="*/ 0 60000 65536"/>
              <a:gd name="T11" fmla="*/ 0 60000 65536"/>
              <a:gd name="T12" fmla="*/ 0 w 5852160"/>
              <a:gd name="T13" fmla="*/ 0 h 2208628"/>
              <a:gd name="T14" fmla="*/ 5852160 w 5852160"/>
              <a:gd name="T15" fmla="*/ 2208628 h 2208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2160" h="2208628">
                <a:moveTo>
                  <a:pt x="5852160" y="0"/>
                </a:moveTo>
                <a:lnTo>
                  <a:pt x="0" y="0"/>
                </a:lnTo>
                <a:lnTo>
                  <a:pt x="5852160" y="2208628"/>
                </a:lnTo>
                <a:lnTo>
                  <a:pt x="585216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8" name="任意多边形 14337"/>
          <p:cNvSpPr>
            <a:spLocks noChangeArrowheads="1"/>
          </p:cNvSpPr>
          <p:nvPr/>
        </p:nvSpPr>
        <p:spPr bwMode="auto">
          <a:xfrm>
            <a:off x="-12700" y="1387475"/>
            <a:ext cx="1827213" cy="5486400"/>
          </a:xfrm>
          <a:custGeom>
            <a:avLst/>
            <a:gdLst>
              <a:gd name="T0" fmla="*/ 0 w 1828800"/>
              <a:gd name="T1" fmla="*/ 0 h 5486400"/>
              <a:gd name="T2" fmla="*/ 1828800 w 1828800"/>
              <a:gd name="T3" fmla="*/ 3348110 h 5486400"/>
              <a:gd name="T4" fmla="*/ 492369 w 1828800"/>
              <a:gd name="T5" fmla="*/ 5458264 h 5486400"/>
              <a:gd name="T6" fmla="*/ 28135 w 1828800"/>
              <a:gd name="T7" fmla="*/ 5486400 h 5486400"/>
              <a:gd name="T8" fmla="*/ 0 w 1828800"/>
              <a:gd name="T9" fmla="*/ 0 h 5486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5486400"/>
              <a:gd name="T17" fmla="*/ 1828800 w 1828800"/>
              <a:gd name="T18" fmla="*/ 5486400 h 5486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5486400">
                <a:moveTo>
                  <a:pt x="0" y="0"/>
                </a:moveTo>
                <a:lnTo>
                  <a:pt x="1828800" y="3348110"/>
                </a:lnTo>
                <a:lnTo>
                  <a:pt x="492369" y="5458264"/>
                </a:lnTo>
                <a:lnTo>
                  <a:pt x="28135" y="54864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9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0" name="任意多边形 5"/>
          <p:cNvSpPr>
            <a:spLocks noChangeArrowheads="1"/>
          </p:cNvSpPr>
          <p:nvPr/>
        </p:nvSpPr>
        <p:spPr bwMode="auto">
          <a:xfrm>
            <a:off x="10367963" y="4530725"/>
            <a:ext cx="1828800" cy="2292350"/>
          </a:xfrm>
          <a:custGeom>
            <a:avLst/>
            <a:gdLst>
              <a:gd name="T0" fmla="*/ 1800665 w 1828800"/>
              <a:gd name="T1" fmla="*/ 267286 h 2293034"/>
              <a:gd name="T2" fmla="*/ 1800665 w 1828800"/>
              <a:gd name="T3" fmla="*/ 168812 h 2293034"/>
              <a:gd name="T4" fmla="*/ 0 w 1828800"/>
              <a:gd name="T5" fmla="*/ 2293034 h 2293034"/>
              <a:gd name="T6" fmla="*/ 1828800 w 1828800"/>
              <a:gd name="T7" fmla="*/ 2278966 h 2293034"/>
              <a:gd name="T8" fmla="*/ 1645920 w 1828800"/>
              <a:gd name="T9" fmla="*/ 0 h 2293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2293034"/>
              <a:gd name="T17" fmla="*/ 1828800 w 1828800"/>
              <a:gd name="T18" fmla="*/ 2293034 h 22930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2293034">
                <a:moveTo>
                  <a:pt x="1800665" y="267286"/>
                </a:moveTo>
                <a:lnTo>
                  <a:pt x="1800665" y="168812"/>
                </a:lnTo>
                <a:lnTo>
                  <a:pt x="0" y="2293034"/>
                </a:lnTo>
                <a:lnTo>
                  <a:pt x="1828800" y="2278966"/>
                </a:lnTo>
                <a:lnTo>
                  <a:pt x="1645920" y="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1" name="任意多边形 24"/>
          <p:cNvSpPr>
            <a:spLocks noChangeArrowheads="1"/>
          </p:cNvSpPr>
          <p:nvPr/>
        </p:nvSpPr>
        <p:spPr bwMode="auto">
          <a:xfrm rot="10800000">
            <a:off x="10410825" y="3738563"/>
            <a:ext cx="1801813" cy="3108325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2" name="任意多边形 12"/>
          <p:cNvSpPr>
            <a:spLocks noChangeArrowheads="1"/>
          </p:cNvSpPr>
          <p:nvPr/>
        </p:nvSpPr>
        <p:spPr bwMode="auto">
          <a:xfrm>
            <a:off x="463550" y="0"/>
            <a:ext cx="1322388" cy="2292350"/>
          </a:xfrm>
          <a:custGeom>
            <a:avLst/>
            <a:gdLst>
              <a:gd name="T0" fmla="*/ 1322363 w 1322363"/>
              <a:gd name="T1" fmla="*/ 0 h 2293034"/>
              <a:gd name="T2" fmla="*/ 0 w 1322363"/>
              <a:gd name="T3" fmla="*/ 2293034 h 2293034"/>
              <a:gd name="T4" fmla="*/ 703384 w 1322363"/>
              <a:gd name="T5" fmla="*/ 1997612 h 2293034"/>
              <a:gd name="T6" fmla="*/ 1322363 w 1322363"/>
              <a:gd name="T7" fmla="*/ 0 h 2293034"/>
              <a:gd name="T8" fmla="*/ 0 60000 65536"/>
              <a:gd name="T9" fmla="*/ 0 60000 65536"/>
              <a:gd name="T10" fmla="*/ 0 60000 65536"/>
              <a:gd name="T11" fmla="*/ 0 60000 65536"/>
              <a:gd name="T12" fmla="*/ 0 w 1322363"/>
              <a:gd name="T13" fmla="*/ 0 h 2293034"/>
              <a:gd name="T14" fmla="*/ 1322363 w 1322363"/>
              <a:gd name="T15" fmla="*/ 2293034 h 2293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2363" h="2293034">
                <a:moveTo>
                  <a:pt x="1322363" y="0"/>
                </a:moveTo>
                <a:lnTo>
                  <a:pt x="0" y="2293034"/>
                </a:lnTo>
                <a:lnTo>
                  <a:pt x="703384" y="1997612"/>
                </a:lnTo>
                <a:lnTo>
                  <a:pt x="1322363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3" name="任意多边形 13"/>
          <p:cNvSpPr>
            <a:spLocks noChangeArrowheads="1"/>
          </p:cNvSpPr>
          <p:nvPr/>
        </p:nvSpPr>
        <p:spPr bwMode="auto">
          <a:xfrm>
            <a:off x="463550" y="1952625"/>
            <a:ext cx="1322388" cy="2774950"/>
          </a:xfrm>
          <a:custGeom>
            <a:avLst/>
            <a:gdLst>
              <a:gd name="T0" fmla="*/ 0 w 1336431"/>
              <a:gd name="T1" fmla="*/ 323557 h 2757268"/>
              <a:gd name="T2" fmla="*/ 731520 w 1336431"/>
              <a:gd name="T3" fmla="*/ 0 h 2757268"/>
              <a:gd name="T4" fmla="*/ 1336431 w 1336431"/>
              <a:gd name="T5" fmla="*/ 2757268 h 2757268"/>
              <a:gd name="T6" fmla="*/ 0 w 1336431"/>
              <a:gd name="T7" fmla="*/ 323557 h 2757268"/>
              <a:gd name="T8" fmla="*/ 0 60000 65536"/>
              <a:gd name="T9" fmla="*/ 0 60000 65536"/>
              <a:gd name="T10" fmla="*/ 0 60000 65536"/>
              <a:gd name="T11" fmla="*/ 0 60000 65536"/>
              <a:gd name="T12" fmla="*/ 0 w 1336431"/>
              <a:gd name="T13" fmla="*/ 0 h 2757268"/>
              <a:gd name="T14" fmla="*/ 1336431 w 1336431"/>
              <a:gd name="T15" fmla="*/ 2757268 h 2757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431" h="2757268">
                <a:moveTo>
                  <a:pt x="0" y="323557"/>
                </a:moveTo>
                <a:lnTo>
                  <a:pt x="731520" y="0"/>
                </a:lnTo>
                <a:lnTo>
                  <a:pt x="1336431" y="2757268"/>
                </a:lnTo>
                <a:lnTo>
                  <a:pt x="0" y="323557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4" name="任意多边形 14"/>
          <p:cNvSpPr>
            <a:spLocks noChangeArrowheads="1"/>
          </p:cNvSpPr>
          <p:nvPr/>
        </p:nvSpPr>
        <p:spPr bwMode="auto">
          <a:xfrm>
            <a:off x="1308100" y="4768850"/>
            <a:ext cx="492125" cy="746125"/>
          </a:xfrm>
          <a:custGeom>
            <a:avLst/>
            <a:gdLst>
              <a:gd name="T0" fmla="*/ 492370 w 492370"/>
              <a:gd name="T1" fmla="*/ 0 h 745587"/>
              <a:gd name="T2" fmla="*/ 351693 w 492370"/>
              <a:gd name="T3" fmla="*/ 689317 h 745587"/>
              <a:gd name="T4" fmla="*/ 0 w 492370"/>
              <a:gd name="T5" fmla="*/ 745587 h 745587"/>
              <a:gd name="T6" fmla="*/ 492370 w 492370"/>
              <a:gd name="T7" fmla="*/ 0 h 745587"/>
              <a:gd name="T8" fmla="*/ 0 60000 65536"/>
              <a:gd name="T9" fmla="*/ 0 60000 65536"/>
              <a:gd name="T10" fmla="*/ 0 60000 65536"/>
              <a:gd name="T11" fmla="*/ 0 60000 65536"/>
              <a:gd name="T12" fmla="*/ 0 w 492370"/>
              <a:gd name="T13" fmla="*/ 0 h 745587"/>
              <a:gd name="T14" fmla="*/ 492370 w 492370"/>
              <a:gd name="T15" fmla="*/ 745587 h 745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370" h="745587">
                <a:moveTo>
                  <a:pt x="492370" y="0"/>
                </a:moveTo>
                <a:lnTo>
                  <a:pt x="351693" y="689317"/>
                </a:lnTo>
                <a:lnTo>
                  <a:pt x="0" y="745587"/>
                </a:lnTo>
                <a:lnTo>
                  <a:pt x="49237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5" name="任意多边形 15"/>
          <p:cNvSpPr>
            <a:spLocks noChangeArrowheads="1"/>
          </p:cNvSpPr>
          <p:nvPr/>
        </p:nvSpPr>
        <p:spPr bwMode="auto">
          <a:xfrm>
            <a:off x="1308100" y="5445125"/>
            <a:ext cx="2997200" cy="1392238"/>
          </a:xfrm>
          <a:custGeom>
            <a:avLst/>
            <a:gdLst>
              <a:gd name="T0" fmla="*/ 351693 w 2996419"/>
              <a:gd name="T1" fmla="*/ 0 h 1392701"/>
              <a:gd name="T2" fmla="*/ 0 w 2996419"/>
              <a:gd name="T3" fmla="*/ 70338 h 1392701"/>
              <a:gd name="T4" fmla="*/ 2996419 w 2996419"/>
              <a:gd name="T5" fmla="*/ 1392701 h 1392701"/>
              <a:gd name="T6" fmla="*/ 351693 w 2996419"/>
              <a:gd name="T7" fmla="*/ 0 h 1392701"/>
              <a:gd name="T8" fmla="*/ 0 60000 65536"/>
              <a:gd name="T9" fmla="*/ 0 60000 65536"/>
              <a:gd name="T10" fmla="*/ 0 60000 65536"/>
              <a:gd name="T11" fmla="*/ 0 60000 65536"/>
              <a:gd name="T12" fmla="*/ 0 w 2996419"/>
              <a:gd name="T13" fmla="*/ 0 h 1392701"/>
              <a:gd name="T14" fmla="*/ 2996419 w 2996419"/>
              <a:gd name="T15" fmla="*/ 1392701 h 1392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6419" h="1392701">
                <a:moveTo>
                  <a:pt x="351693" y="0"/>
                </a:moveTo>
                <a:lnTo>
                  <a:pt x="0" y="70338"/>
                </a:lnTo>
                <a:lnTo>
                  <a:pt x="2996419" y="1392701"/>
                </a:lnTo>
                <a:lnTo>
                  <a:pt x="351693" y="0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6" name="任意多边形 16"/>
          <p:cNvSpPr>
            <a:spLocks noChangeArrowheads="1"/>
          </p:cNvSpPr>
          <p:nvPr/>
        </p:nvSpPr>
        <p:spPr bwMode="auto">
          <a:xfrm>
            <a:off x="6457950" y="-6350"/>
            <a:ext cx="4768850" cy="2181225"/>
          </a:xfrm>
          <a:custGeom>
            <a:avLst/>
            <a:gdLst>
              <a:gd name="T0" fmla="*/ 0 w 4768948"/>
              <a:gd name="T1" fmla="*/ 0 h 2180493"/>
              <a:gd name="T2" fmla="*/ 4768948 w 4768948"/>
              <a:gd name="T3" fmla="*/ 1842868 h 2180493"/>
              <a:gd name="T4" fmla="*/ 3896751 w 4768948"/>
              <a:gd name="T5" fmla="*/ 2180493 h 2180493"/>
              <a:gd name="T6" fmla="*/ 0 w 4768948"/>
              <a:gd name="T7" fmla="*/ 0 h 2180493"/>
              <a:gd name="T8" fmla="*/ 0 60000 65536"/>
              <a:gd name="T9" fmla="*/ 0 60000 65536"/>
              <a:gd name="T10" fmla="*/ 0 60000 65536"/>
              <a:gd name="T11" fmla="*/ 0 60000 65536"/>
              <a:gd name="T12" fmla="*/ 0 w 4768948"/>
              <a:gd name="T13" fmla="*/ 0 h 2180493"/>
              <a:gd name="T14" fmla="*/ 4768948 w 4768948"/>
              <a:gd name="T15" fmla="*/ 2180493 h 2180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8948" h="2180493">
                <a:moveTo>
                  <a:pt x="0" y="0"/>
                </a:moveTo>
                <a:lnTo>
                  <a:pt x="4768948" y="1842868"/>
                </a:lnTo>
                <a:lnTo>
                  <a:pt x="3896751" y="2180493"/>
                </a:ln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7" name="任意多边形 17"/>
          <p:cNvSpPr>
            <a:spLocks noChangeArrowheads="1"/>
          </p:cNvSpPr>
          <p:nvPr/>
        </p:nvSpPr>
        <p:spPr bwMode="auto">
          <a:xfrm>
            <a:off x="10325100" y="2166938"/>
            <a:ext cx="450850" cy="125412"/>
          </a:xfrm>
          <a:custGeom>
            <a:avLst/>
            <a:gdLst>
              <a:gd name="T0" fmla="*/ 0 w 450166"/>
              <a:gd name="T1" fmla="*/ 0 h 126609"/>
              <a:gd name="T2" fmla="*/ 0 w 450166"/>
              <a:gd name="T3" fmla="*/ 126609 h 126609"/>
              <a:gd name="T4" fmla="*/ 450166 w 450166"/>
              <a:gd name="T5" fmla="*/ 56270 h 126609"/>
              <a:gd name="T6" fmla="*/ 0 60000 65536"/>
              <a:gd name="T7" fmla="*/ 0 60000 65536"/>
              <a:gd name="T8" fmla="*/ 0 60000 65536"/>
              <a:gd name="T9" fmla="*/ 0 w 450166"/>
              <a:gd name="T10" fmla="*/ 0 h 126609"/>
              <a:gd name="T11" fmla="*/ 450166 w 450166"/>
              <a:gd name="T12" fmla="*/ 126609 h 1266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166" h="126609">
                <a:moveTo>
                  <a:pt x="0" y="0"/>
                </a:moveTo>
                <a:lnTo>
                  <a:pt x="0" y="126609"/>
                </a:lnTo>
                <a:lnTo>
                  <a:pt x="450166" y="5627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8" name="任意多边形 18"/>
          <p:cNvSpPr>
            <a:spLocks noChangeArrowheads="1"/>
          </p:cNvSpPr>
          <p:nvPr/>
        </p:nvSpPr>
        <p:spPr bwMode="auto">
          <a:xfrm>
            <a:off x="10099675" y="1822450"/>
            <a:ext cx="1125538" cy="1757363"/>
          </a:xfrm>
          <a:custGeom>
            <a:avLst/>
            <a:gdLst>
              <a:gd name="T0" fmla="*/ 211015 w 1125416"/>
              <a:gd name="T1" fmla="*/ 351692 h 1758461"/>
              <a:gd name="T2" fmla="*/ 1125416 w 1125416"/>
              <a:gd name="T3" fmla="*/ 0 h 1758461"/>
              <a:gd name="T4" fmla="*/ 0 w 1125416"/>
              <a:gd name="T5" fmla="*/ 1758461 h 1758461"/>
              <a:gd name="T6" fmla="*/ 211015 w 1125416"/>
              <a:gd name="T7" fmla="*/ 351692 h 1758461"/>
              <a:gd name="T8" fmla="*/ 0 60000 65536"/>
              <a:gd name="T9" fmla="*/ 0 60000 65536"/>
              <a:gd name="T10" fmla="*/ 0 60000 65536"/>
              <a:gd name="T11" fmla="*/ 0 60000 65536"/>
              <a:gd name="T12" fmla="*/ 0 w 1125416"/>
              <a:gd name="T13" fmla="*/ 0 h 1758461"/>
              <a:gd name="T14" fmla="*/ 1125416 w 1125416"/>
              <a:gd name="T15" fmla="*/ 1758461 h 1758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5416" h="1758461">
                <a:moveTo>
                  <a:pt x="211015" y="351692"/>
                </a:moveTo>
                <a:lnTo>
                  <a:pt x="1125416" y="0"/>
                </a:lnTo>
                <a:lnTo>
                  <a:pt x="0" y="1758461"/>
                </a:lnTo>
                <a:lnTo>
                  <a:pt x="211015" y="351692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9" name="任意多边形 23"/>
          <p:cNvSpPr>
            <a:spLocks noChangeArrowheads="1"/>
          </p:cNvSpPr>
          <p:nvPr/>
        </p:nvSpPr>
        <p:spPr bwMode="auto">
          <a:xfrm>
            <a:off x="10099675" y="3479800"/>
            <a:ext cx="1376363" cy="1606550"/>
          </a:xfrm>
          <a:custGeom>
            <a:avLst/>
            <a:gdLst>
              <a:gd name="T0" fmla="*/ 0 w 1419646"/>
              <a:gd name="T1" fmla="*/ 0 h 1589649"/>
              <a:gd name="T2" fmla="*/ 826467 w 1419646"/>
              <a:gd name="T3" fmla="*/ 1589649 h 1589649"/>
              <a:gd name="T4" fmla="*/ 1419646 w 1419646"/>
              <a:gd name="T5" fmla="*/ 1506908 h 1589649"/>
              <a:gd name="T6" fmla="*/ 28136 w 1419646"/>
              <a:gd name="T7" fmla="*/ 56271 h 1589649"/>
              <a:gd name="T8" fmla="*/ 0 w 1419646"/>
              <a:gd name="T9" fmla="*/ 0 h 1589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9646"/>
              <a:gd name="T16" fmla="*/ 0 h 1589649"/>
              <a:gd name="T17" fmla="*/ 1419646 w 1419646"/>
              <a:gd name="T18" fmla="*/ 1589649 h 1589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9646" h="1589649">
                <a:moveTo>
                  <a:pt x="0" y="0"/>
                </a:moveTo>
                <a:lnTo>
                  <a:pt x="826467" y="1589649"/>
                </a:lnTo>
                <a:lnTo>
                  <a:pt x="1419646" y="1506908"/>
                </a:lnTo>
                <a:lnTo>
                  <a:pt x="28136" y="56271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00" name="任意多边形 27"/>
          <p:cNvSpPr>
            <a:spLocks noChangeArrowheads="1"/>
          </p:cNvSpPr>
          <p:nvPr/>
        </p:nvSpPr>
        <p:spPr bwMode="auto">
          <a:xfrm>
            <a:off x="10396538" y="5006975"/>
            <a:ext cx="1076325" cy="1830388"/>
          </a:xfrm>
          <a:custGeom>
            <a:avLst/>
            <a:gdLst>
              <a:gd name="T0" fmla="*/ 0 w 1077095"/>
              <a:gd name="T1" fmla="*/ 1830635 h 1830635"/>
              <a:gd name="T2" fmla="*/ 1077095 w 1077095"/>
              <a:gd name="T3" fmla="*/ 0 h 1830635"/>
              <a:gd name="T4" fmla="*/ 502767 w 1077095"/>
              <a:gd name="T5" fmla="*/ 70340 h 1830635"/>
              <a:gd name="T6" fmla="*/ 0 w 1077095"/>
              <a:gd name="T7" fmla="*/ 1830635 h 1830635"/>
              <a:gd name="T8" fmla="*/ 0 60000 65536"/>
              <a:gd name="T9" fmla="*/ 0 60000 65536"/>
              <a:gd name="T10" fmla="*/ 0 60000 65536"/>
              <a:gd name="T11" fmla="*/ 0 60000 65536"/>
              <a:gd name="T12" fmla="*/ 0 w 1077095"/>
              <a:gd name="T13" fmla="*/ 0 h 1830635"/>
              <a:gd name="T14" fmla="*/ 1077095 w 1077095"/>
              <a:gd name="T15" fmla="*/ 1830635 h 1830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7095" h="1830635">
                <a:moveTo>
                  <a:pt x="0" y="1830635"/>
                </a:moveTo>
                <a:lnTo>
                  <a:pt x="1077095" y="0"/>
                </a:lnTo>
                <a:lnTo>
                  <a:pt x="502767" y="70340"/>
                </a:lnTo>
                <a:lnTo>
                  <a:pt x="0" y="1830635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17575" y="2386806"/>
            <a:ext cx="72623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来源于小学时候玩过的一款直升机小游戏，在加上采用</a:t>
            </a:r>
            <a:r>
              <a:rPr lang="en-US" dirty="0" smtClean="0">
                <a:solidFill>
                  <a:schemeClr val="bg1"/>
                </a:solidFill>
              </a:rPr>
              <a:t>flappybird</a:t>
            </a:r>
            <a:r>
              <a:rPr lang="zh-CN" altLang="en-US" dirty="0" smtClean="0">
                <a:solidFill>
                  <a:schemeClr val="bg1"/>
                </a:solidFill>
              </a:rPr>
              <a:t>的独   特的管道设计。本身我也准备设计一款界面比较简洁清晰，玩法简单有吸引力的小游戏，因此我选择了以</a:t>
            </a:r>
            <a:r>
              <a:rPr lang="en-US" dirty="0" smtClean="0">
                <a:solidFill>
                  <a:schemeClr val="bg1"/>
                </a:solidFill>
              </a:rPr>
              <a:t>flappybird</a:t>
            </a:r>
            <a:r>
              <a:rPr lang="zh-CN" altLang="en-US" dirty="0" smtClean="0">
                <a:solidFill>
                  <a:schemeClr val="bg1"/>
                </a:solidFill>
              </a:rPr>
              <a:t>为原型，采用自行设计的简洁清晰的界面，当然，我大胆设计了粗细不同的柱子为障碍物，游戏中会随机出现，而且柱子也会随着分数的增多而上下移动，而且每次出现柱子的相对位移也会增加，且移动的速度越来越快，增加游戏的难度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20"/>
          <p:cNvSpPr>
            <a:spLocks noChangeArrowheads="1"/>
          </p:cNvSpPr>
          <p:nvPr/>
        </p:nvSpPr>
        <p:spPr bwMode="auto">
          <a:xfrm>
            <a:off x="10136188" y="223838"/>
            <a:ext cx="2060575" cy="5546725"/>
          </a:xfrm>
          <a:custGeom>
            <a:avLst/>
            <a:gdLst>
              <a:gd name="T0" fmla="*/ 1871003 w 1871003"/>
              <a:gd name="T1" fmla="*/ 0 h 4276578"/>
              <a:gd name="T2" fmla="*/ 0 w 1871003"/>
              <a:gd name="T3" fmla="*/ 2560320 h 4276578"/>
              <a:gd name="T4" fmla="*/ 1856935 w 1871003"/>
              <a:gd name="T5" fmla="*/ 4276578 h 4276578"/>
              <a:gd name="T6" fmla="*/ 1871003 w 1871003"/>
              <a:gd name="T7" fmla="*/ 0 h 4276578"/>
              <a:gd name="T8" fmla="*/ 0 60000 65536"/>
              <a:gd name="T9" fmla="*/ 0 60000 65536"/>
              <a:gd name="T10" fmla="*/ 0 60000 65536"/>
              <a:gd name="T11" fmla="*/ 0 60000 65536"/>
              <a:gd name="T12" fmla="*/ 0 w 1871003"/>
              <a:gd name="T13" fmla="*/ 0 h 4276578"/>
              <a:gd name="T14" fmla="*/ 1871003 w 1871003"/>
              <a:gd name="T15" fmla="*/ 4276578 h 42765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1003" h="4276578">
                <a:moveTo>
                  <a:pt x="1871003" y="0"/>
                </a:moveTo>
                <a:lnTo>
                  <a:pt x="0" y="2560320"/>
                </a:lnTo>
                <a:lnTo>
                  <a:pt x="1856935" y="4276578"/>
                </a:lnTo>
                <a:cubicBezTo>
                  <a:pt x="1861624" y="2851052"/>
                  <a:pt x="1866314" y="1425526"/>
                  <a:pt x="1871003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0" name="任意多边形 14335"/>
          <p:cNvSpPr>
            <a:spLocks noChangeArrowheads="1"/>
          </p:cNvSpPr>
          <p:nvPr/>
        </p:nvSpPr>
        <p:spPr bwMode="auto">
          <a:xfrm>
            <a:off x="-3175" y="-26988"/>
            <a:ext cx="1800225" cy="3108326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1" name="任意多边形 14338"/>
          <p:cNvSpPr>
            <a:spLocks noChangeArrowheads="1"/>
          </p:cNvSpPr>
          <p:nvPr/>
        </p:nvSpPr>
        <p:spPr bwMode="auto">
          <a:xfrm>
            <a:off x="0" y="4938713"/>
            <a:ext cx="4262438" cy="1898650"/>
          </a:xfrm>
          <a:custGeom>
            <a:avLst/>
            <a:gdLst>
              <a:gd name="T0" fmla="*/ 0 w 4262510"/>
              <a:gd name="T1" fmla="*/ 0 h 1899138"/>
              <a:gd name="T2" fmla="*/ 4262510 w 4262510"/>
              <a:gd name="T3" fmla="*/ 1899138 h 1899138"/>
              <a:gd name="T4" fmla="*/ 0 w 4262510"/>
              <a:gd name="T5" fmla="*/ 1899138 h 1899138"/>
              <a:gd name="T6" fmla="*/ 0 w 4262510"/>
              <a:gd name="T7" fmla="*/ 0 h 1899138"/>
              <a:gd name="T8" fmla="*/ 0 60000 65536"/>
              <a:gd name="T9" fmla="*/ 0 60000 65536"/>
              <a:gd name="T10" fmla="*/ 0 60000 65536"/>
              <a:gd name="T11" fmla="*/ 0 60000 65536"/>
              <a:gd name="T12" fmla="*/ 0 w 4262510"/>
              <a:gd name="T13" fmla="*/ 0 h 1899138"/>
              <a:gd name="T14" fmla="*/ 4262510 w 4262510"/>
              <a:gd name="T15" fmla="*/ 1899138 h 1899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2510" h="1899138">
                <a:moveTo>
                  <a:pt x="0" y="0"/>
                </a:moveTo>
                <a:lnTo>
                  <a:pt x="4262510" y="1899138"/>
                </a:lnTo>
                <a:lnTo>
                  <a:pt x="0" y="189913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2" name="任意多边形 3"/>
          <p:cNvSpPr>
            <a:spLocks noChangeArrowheads="1"/>
          </p:cNvSpPr>
          <p:nvPr/>
        </p:nvSpPr>
        <p:spPr bwMode="auto">
          <a:xfrm>
            <a:off x="6340475" y="11113"/>
            <a:ext cx="5851525" cy="2208212"/>
          </a:xfrm>
          <a:custGeom>
            <a:avLst/>
            <a:gdLst>
              <a:gd name="T0" fmla="*/ 5852160 w 5852160"/>
              <a:gd name="T1" fmla="*/ 0 h 2208628"/>
              <a:gd name="T2" fmla="*/ 0 w 5852160"/>
              <a:gd name="T3" fmla="*/ 0 h 2208628"/>
              <a:gd name="T4" fmla="*/ 5852160 w 5852160"/>
              <a:gd name="T5" fmla="*/ 2208628 h 2208628"/>
              <a:gd name="T6" fmla="*/ 5852160 w 5852160"/>
              <a:gd name="T7" fmla="*/ 0 h 2208628"/>
              <a:gd name="T8" fmla="*/ 0 60000 65536"/>
              <a:gd name="T9" fmla="*/ 0 60000 65536"/>
              <a:gd name="T10" fmla="*/ 0 60000 65536"/>
              <a:gd name="T11" fmla="*/ 0 60000 65536"/>
              <a:gd name="T12" fmla="*/ 0 w 5852160"/>
              <a:gd name="T13" fmla="*/ 0 h 2208628"/>
              <a:gd name="T14" fmla="*/ 5852160 w 5852160"/>
              <a:gd name="T15" fmla="*/ 2208628 h 2208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2160" h="2208628">
                <a:moveTo>
                  <a:pt x="5852160" y="0"/>
                </a:moveTo>
                <a:lnTo>
                  <a:pt x="0" y="0"/>
                </a:lnTo>
                <a:lnTo>
                  <a:pt x="5852160" y="2208628"/>
                </a:lnTo>
                <a:lnTo>
                  <a:pt x="585216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3" name="任意多边形 14337"/>
          <p:cNvSpPr>
            <a:spLocks noChangeArrowheads="1"/>
          </p:cNvSpPr>
          <p:nvPr/>
        </p:nvSpPr>
        <p:spPr bwMode="auto">
          <a:xfrm>
            <a:off x="-12700" y="1387475"/>
            <a:ext cx="1827213" cy="5486400"/>
          </a:xfrm>
          <a:custGeom>
            <a:avLst/>
            <a:gdLst>
              <a:gd name="T0" fmla="*/ 0 w 1828800"/>
              <a:gd name="T1" fmla="*/ 0 h 5486400"/>
              <a:gd name="T2" fmla="*/ 1828800 w 1828800"/>
              <a:gd name="T3" fmla="*/ 3348110 h 5486400"/>
              <a:gd name="T4" fmla="*/ 492369 w 1828800"/>
              <a:gd name="T5" fmla="*/ 5458264 h 5486400"/>
              <a:gd name="T6" fmla="*/ 28135 w 1828800"/>
              <a:gd name="T7" fmla="*/ 5486400 h 5486400"/>
              <a:gd name="T8" fmla="*/ 0 w 1828800"/>
              <a:gd name="T9" fmla="*/ 0 h 5486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5486400"/>
              <a:gd name="T17" fmla="*/ 1828800 w 1828800"/>
              <a:gd name="T18" fmla="*/ 5486400 h 5486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5486400">
                <a:moveTo>
                  <a:pt x="0" y="0"/>
                </a:moveTo>
                <a:lnTo>
                  <a:pt x="1828800" y="3348110"/>
                </a:lnTo>
                <a:lnTo>
                  <a:pt x="492369" y="5458264"/>
                </a:lnTo>
                <a:lnTo>
                  <a:pt x="28135" y="54864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4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5" name="任意多边形 5"/>
          <p:cNvSpPr>
            <a:spLocks noChangeArrowheads="1"/>
          </p:cNvSpPr>
          <p:nvPr/>
        </p:nvSpPr>
        <p:spPr bwMode="auto">
          <a:xfrm>
            <a:off x="10367963" y="4530725"/>
            <a:ext cx="1828800" cy="2292350"/>
          </a:xfrm>
          <a:custGeom>
            <a:avLst/>
            <a:gdLst>
              <a:gd name="T0" fmla="*/ 1800665 w 1828800"/>
              <a:gd name="T1" fmla="*/ 267286 h 2293034"/>
              <a:gd name="T2" fmla="*/ 1800665 w 1828800"/>
              <a:gd name="T3" fmla="*/ 168812 h 2293034"/>
              <a:gd name="T4" fmla="*/ 0 w 1828800"/>
              <a:gd name="T5" fmla="*/ 2293034 h 2293034"/>
              <a:gd name="T6" fmla="*/ 1828800 w 1828800"/>
              <a:gd name="T7" fmla="*/ 2278966 h 2293034"/>
              <a:gd name="T8" fmla="*/ 1645920 w 1828800"/>
              <a:gd name="T9" fmla="*/ 0 h 2293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2293034"/>
              <a:gd name="T17" fmla="*/ 1828800 w 1828800"/>
              <a:gd name="T18" fmla="*/ 2293034 h 22930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2293034">
                <a:moveTo>
                  <a:pt x="1800665" y="267286"/>
                </a:moveTo>
                <a:lnTo>
                  <a:pt x="1800665" y="168812"/>
                </a:lnTo>
                <a:lnTo>
                  <a:pt x="0" y="2293034"/>
                </a:lnTo>
                <a:lnTo>
                  <a:pt x="1828800" y="2278966"/>
                </a:lnTo>
                <a:lnTo>
                  <a:pt x="1645920" y="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6" name="任意多边形 24"/>
          <p:cNvSpPr>
            <a:spLocks noChangeArrowheads="1"/>
          </p:cNvSpPr>
          <p:nvPr/>
        </p:nvSpPr>
        <p:spPr bwMode="auto">
          <a:xfrm rot="10800000">
            <a:off x="10410825" y="3738563"/>
            <a:ext cx="1801813" cy="3108325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7" name="任意多边形 12"/>
          <p:cNvSpPr>
            <a:spLocks noChangeArrowheads="1"/>
          </p:cNvSpPr>
          <p:nvPr/>
        </p:nvSpPr>
        <p:spPr bwMode="auto">
          <a:xfrm>
            <a:off x="463550" y="0"/>
            <a:ext cx="1322388" cy="2292350"/>
          </a:xfrm>
          <a:custGeom>
            <a:avLst/>
            <a:gdLst>
              <a:gd name="T0" fmla="*/ 1322363 w 1322363"/>
              <a:gd name="T1" fmla="*/ 0 h 2293034"/>
              <a:gd name="T2" fmla="*/ 0 w 1322363"/>
              <a:gd name="T3" fmla="*/ 2293034 h 2293034"/>
              <a:gd name="T4" fmla="*/ 703384 w 1322363"/>
              <a:gd name="T5" fmla="*/ 1997612 h 2293034"/>
              <a:gd name="T6" fmla="*/ 1322363 w 1322363"/>
              <a:gd name="T7" fmla="*/ 0 h 2293034"/>
              <a:gd name="T8" fmla="*/ 0 60000 65536"/>
              <a:gd name="T9" fmla="*/ 0 60000 65536"/>
              <a:gd name="T10" fmla="*/ 0 60000 65536"/>
              <a:gd name="T11" fmla="*/ 0 60000 65536"/>
              <a:gd name="T12" fmla="*/ 0 w 1322363"/>
              <a:gd name="T13" fmla="*/ 0 h 2293034"/>
              <a:gd name="T14" fmla="*/ 1322363 w 1322363"/>
              <a:gd name="T15" fmla="*/ 2293034 h 2293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2363" h="2293034">
                <a:moveTo>
                  <a:pt x="1322363" y="0"/>
                </a:moveTo>
                <a:lnTo>
                  <a:pt x="0" y="2293034"/>
                </a:lnTo>
                <a:lnTo>
                  <a:pt x="703384" y="1997612"/>
                </a:lnTo>
                <a:lnTo>
                  <a:pt x="1322363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8" name="任意多边形 13"/>
          <p:cNvSpPr>
            <a:spLocks noChangeArrowheads="1"/>
          </p:cNvSpPr>
          <p:nvPr/>
        </p:nvSpPr>
        <p:spPr bwMode="auto">
          <a:xfrm>
            <a:off x="463550" y="1952625"/>
            <a:ext cx="1322388" cy="2774950"/>
          </a:xfrm>
          <a:custGeom>
            <a:avLst/>
            <a:gdLst>
              <a:gd name="T0" fmla="*/ 0 w 1336431"/>
              <a:gd name="T1" fmla="*/ 323557 h 2757268"/>
              <a:gd name="T2" fmla="*/ 731520 w 1336431"/>
              <a:gd name="T3" fmla="*/ 0 h 2757268"/>
              <a:gd name="T4" fmla="*/ 1336431 w 1336431"/>
              <a:gd name="T5" fmla="*/ 2757268 h 2757268"/>
              <a:gd name="T6" fmla="*/ 0 w 1336431"/>
              <a:gd name="T7" fmla="*/ 323557 h 2757268"/>
              <a:gd name="T8" fmla="*/ 0 60000 65536"/>
              <a:gd name="T9" fmla="*/ 0 60000 65536"/>
              <a:gd name="T10" fmla="*/ 0 60000 65536"/>
              <a:gd name="T11" fmla="*/ 0 60000 65536"/>
              <a:gd name="T12" fmla="*/ 0 w 1336431"/>
              <a:gd name="T13" fmla="*/ 0 h 2757268"/>
              <a:gd name="T14" fmla="*/ 1336431 w 1336431"/>
              <a:gd name="T15" fmla="*/ 2757268 h 2757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431" h="2757268">
                <a:moveTo>
                  <a:pt x="0" y="323557"/>
                </a:moveTo>
                <a:lnTo>
                  <a:pt x="731520" y="0"/>
                </a:lnTo>
                <a:lnTo>
                  <a:pt x="1336431" y="2757268"/>
                </a:lnTo>
                <a:lnTo>
                  <a:pt x="0" y="323557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9" name="任意多边形 14"/>
          <p:cNvSpPr>
            <a:spLocks noChangeArrowheads="1"/>
          </p:cNvSpPr>
          <p:nvPr/>
        </p:nvSpPr>
        <p:spPr bwMode="auto">
          <a:xfrm>
            <a:off x="1308100" y="4768850"/>
            <a:ext cx="492125" cy="746125"/>
          </a:xfrm>
          <a:custGeom>
            <a:avLst/>
            <a:gdLst>
              <a:gd name="T0" fmla="*/ 492370 w 492370"/>
              <a:gd name="T1" fmla="*/ 0 h 745587"/>
              <a:gd name="T2" fmla="*/ 351693 w 492370"/>
              <a:gd name="T3" fmla="*/ 689317 h 745587"/>
              <a:gd name="T4" fmla="*/ 0 w 492370"/>
              <a:gd name="T5" fmla="*/ 745587 h 745587"/>
              <a:gd name="T6" fmla="*/ 492370 w 492370"/>
              <a:gd name="T7" fmla="*/ 0 h 745587"/>
              <a:gd name="T8" fmla="*/ 0 60000 65536"/>
              <a:gd name="T9" fmla="*/ 0 60000 65536"/>
              <a:gd name="T10" fmla="*/ 0 60000 65536"/>
              <a:gd name="T11" fmla="*/ 0 60000 65536"/>
              <a:gd name="T12" fmla="*/ 0 w 492370"/>
              <a:gd name="T13" fmla="*/ 0 h 745587"/>
              <a:gd name="T14" fmla="*/ 492370 w 492370"/>
              <a:gd name="T15" fmla="*/ 745587 h 745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370" h="745587">
                <a:moveTo>
                  <a:pt x="492370" y="0"/>
                </a:moveTo>
                <a:lnTo>
                  <a:pt x="351693" y="689317"/>
                </a:lnTo>
                <a:lnTo>
                  <a:pt x="0" y="745587"/>
                </a:lnTo>
                <a:lnTo>
                  <a:pt x="49237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0" name="任意多边形 15"/>
          <p:cNvSpPr>
            <a:spLocks noChangeArrowheads="1"/>
          </p:cNvSpPr>
          <p:nvPr/>
        </p:nvSpPr>
        <p:spPr bwMode="auto">
          <a:xfrm>
            <a:off x="1308100" y="5445125"/>
            <a:ext cx="2997200" cy="1392238"/>
          </a:xfrm>
          <a:custGeom>
            <a:avLst/>
            <a:gdLst>
              <a:gd name="T0" fmla="*/ 351693 w 2996419"/>
              <a:gd name="T1" fmla="*/ 0 h 1392701"/>
              <a:gd name="T2" fmla="*/ 0 w 2996419"/>
              <a:gd name="T3" fmla="*/ 70338 h 1392701"/>
              <a:gd name="T4" fmla="*/ 2996419 w 2996419"/>
              <a:gd name="T5" fmla="*/ 1392701 h 1392701"/>
              <a:gd name="T6" fmla="*/ 351693 w 2996419"/>
              <a:gd name="T7" fmla="*/ 0 h 1392701"/>
              <a:gd name="T8" fmla="*/ 0 60000 65536"/>
              <a:gd name="T9" fmla="*/ 0 60000 65536"/>
              <a:gd name="T10" fmla="*/ 0 60000 65536"/>
              <a:gd name="T11" fmla="*/ 0 60000 65536"/>
              <a:gd name="T12" fmla="*/ 0 w 2996419"/>
              <a:gd name="T13" fmla="*/ 0 h 1392701"/>
              <a:gd name="T14" fmla="*/ 2996419 w 2996419"/>
              <a:gd name="T15" fmla="*/ 1392701 h 1392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6419" h="1392701">
                <a:moveTo>
                  <a:pt x="351693" y="0"/>
                </a:moveTo>
                <a:lnTo>
                  <a:pt x="0" y="70338"/>
                </a:lnTo>
                <a:lnTo>
                  <a:pt x="2996419" y="1392701"/>
                </a:lnTo>
                <a:lnTo>
                  <a:pt x="351693" y="0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1" name="任意多边形 16"/>
          <p:cNvSpPr>
            <a:spLocks noChangeArrowheads="1"/>
          </p:cNvSpPr>
          <p:nvPr/>
        </p:nvSpPr>
        <p:spPr bwMode="auto">
          <a:xfrm>
            <a:off x="6457950" y="-6350"/>
            <a:ext cx="4768850" cy="2181225"/>
          </a:xfrm>
          <a:custGeom>
            <a:avLst/>
            <a:gdLst>
              <a:gd name="T0" fmla="*/ 0 w 4768948"/>
              <a:gd name="T1" fmla="*/ 0 h 2180493"/>
              <a:gd name="T2" fmla="*/ 4768948 w 4768948"/>
              <a:gd name="T3" fmla="*/ 1842868 h 2180493"/>
              <a:gd name="T4" fmla="*/ 3896751 w 4768948"/>
              <a:gd name="T5" fmla="*/ 2180493 h 2180493"/>
              <a:gd name="T6" fmla="*/ 0 w 4768948"/>
              <a:gd name="T7" fmla="*/ 0 h 2180493"/>
              <a:gd name="T8" fmla="*/ 0 60000 65536"/>
              <a:gd name="T9" fmla="*/ 0 60000 65536"/>
              <a:gd name="T10" fmla="*/ 0 60000 65536"/>
              <a:gd name="T11" fmla="*/ 0 60000 65536"/>
              <a:gd name="T12" fmla="*/ 0 w 4768948"/>
              <a:gd name="T13" fmla="*/ 0 h 2180493"/>
              <a:gd name="T14" fmla="*/ 4768948 w 4768948"/>
              <a:gd name="T15" fmla="*/ 2180493 h 2180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8948" h="2180493">
                <a:moveTo>
                  <a:pt x="0" y="0"/>
                </a:moveTo>
                <a:lnTo>
                  <a:pt x="4768948" y="1842868"/>
                </a:lnTo>
                <a:lnTo>
                  <a:pt x="3896751" y="2180493"/>
                </a:ln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2" name="任意多边形 17"/>
          <p:cNvSpPr>
            <a:spLocks noChangeArrowheads="1"/>
          </p:cNvSpPr>
          <p:nvPr/>
        </p:nvSpPr>
        <p:spPr bwMode="auto">
          <a:xfrm>
            <a:off x="10325100" y="2166938"/>
            <a:ext cx="450850" cy="125412"/>
          </a:xfrm>
          <a:custGeom>
            <a:avLst/>
            <a:gdLst>
              <a:gd name="T0" fmla="*/ 0 w 450166"/>
              <a:gd name="T1" fmla="*/ 0 h 126609"/>
              <a:gd name="T2" fmla="*/ 0 w 450166"/>
              <a:gd name="T3" fmla="*/ 126609 h 126609"/>
              <a:gd name="T4" fmla="*/ 450166 w 450166"/>
              <a:gd name="T5" fmla="*/ 56270 h 126609"/>
              <a:gd name="T6" fmla="*/ 0 60000 65536"/>
              <a:gd name="T7" fmla="*/ 0 60000 65536"/>
              <a:gd name="T8" fmla="*/ 0 60000 65536"/>
              <a:gd name="T9" fmla="*/ 0 w 450166"/>
              <a:gd name="T10" fmla="*/ 0 h 126609"/>
              <a:gd name="T11" fmla="*/ 450166 w 450166"/>
              <a:gd name="T12" fmla="*/ 126609 h 1266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166" h="126609">
                <a:moveTo>
                  <a:pt x="0" y="0"/>
                </a:moveTo>
                <a:lnTo>
                  <a:pt x="0" y="126609"/>
                </a:lnTo>
                <a:lnTo>
                  <a:pt x="450166" y="5627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3" name="任意多边形 18"/>
          <p:cNvSpPr>
            <a:spLocks noChangeArrowheads="1"/>
          </p:cNvSpPr>
          <p:nvPr/>
        </p:nvSpPr>
        <p:spPr bwMode="auto">
          <a:xfrm>
            <a:off x="10099675" y="1822450"/>
            <a:ext cx="1125538" cy="1757363"/>
          </a:xfrm>
          <a:custGeom>
            <a:avLst/>
            <a:gdLst>
              <a:gd name="T0" fmla="*/ 211015 w 1125416"/>
              <a:gd name="T1" fmla="*/ 351692 h 1758461"/>
              <a:gd name="T2" fmla="*/ 1125416 w 1125416"/>
              <a:gd name="T3" fmla="*/ 0 h 1758461"/>
              <a:gd name="T4" fmla="*/ 0 w 1125416"/>
              <a:gd name="T5" fmla="*/ 1758461 h 1758461"/>
              <a:gd name="T6" fmla="*/ 211015 w 1125416"/>
              <a:gd name="T7" fmla="*/ 351692 h 1758461"/>
              <a:gd name="T8" fmla="*/ 0 60000 65536"/>
              <a:gd name="T9" fmla="*/ 0 60000 65536"/>
              <a:gd name="T10" fmla="*/ 0 60000 65536"/>
              <a:gd name="T11" fmla="*/ 0 60000 65536"/>
              <a:gd name="T12" fmla="*/ 0 w 1125416"/>
              <a:gd name="T13" fmla="*/ 0 h 1758461"/>
              <a:gd name="T14" fmla="*/ 1125416 w 1125416"/>
              <a:gd name="T15" fmla="*/ 1758461 h 1758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5416" h="1758461">
                <a:moveTo>
                  <a:pt x="211015" y="351692"/>
                </a:moveTo>
                <a:lnTo>
                  <a:pt x="1125416" y="0"/>
                </a:lnTo>
                <a:lnTo>
                  <a:pt x="0" y="1758461"/>
                </a:lnTo>
                <a:lnTo>
                  <a:pt x="211015" y="351692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4" name="任意多边形 23"/>
          <p:cNvSpPr>
            <a:spLocks noChangeArrowheads="1"/>
          </p:cNvSpPr>
          <p:nvPr/>
        </p:nvSpPr>
        <p:spPr bwMode="auto">
          <a:xfrm>
            <a:off x="10099675" y="3479800"/>
            <a:ext cx="1376363" cy="1606550"/>
          </a:xfrm>
          <a:custGeom>
            <a:avLst/>
            <a:gdLst>
              <a:gd name="T0" fmla="*/ 0 w 1419646"/>
              <a:gd name="T1" fmla="*/ 0 h 1589649"/>
              <a:gd name="T2" fmla="*/ 826467 w 1419646"/>
              <a:gd name="T3" fmla="*/ 1589649 h 1589649"/>
              <a:gd name="T4" fmla="*/ 1419646 w 1419646"/>
              <a:gd name="T5" fmla="*/ 1506908 h 1589649"/>
              <a:gd name="T6" fmla="*/ 28136 w 1419646"/>
              <a:gd name="T7" fmla="*/ 56271 h 1589649"/>
              <a:gd name="T8" fmla="*/ 0 w 1419646"/>
              <a:gd name="T9" fmla="*/ 0 h 1589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9646"/>
              <a:gd name="T16" fmla="*/ 0 h 1589649"/>
              <a:gd name="T17" fmla="*/ 1419646 w 1419646"/>
              <a:gd name="T18" fmla="*/ 1589649 h 1589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9646" h="1589649">
                <a:moveTo>
                  <a:pt x="0" y="0"/>
                </a:moveTo>
                <a:lnTo>
                  <a:pt x="826467" y="1589649"/>
                </a:lnTo>
                <a:lnTo>
                  <a:pt x="1419646" y="1506908"/>
                </a:lnTo>
                <a:lnTo>
                  <a:pt x="28136" y="56271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5" name="任意多边形 27"/>
          <p:cNvSpPr>
            <a:spLocks noChangeArrowheads="1"/>
          </p:cNvSpPr>
          <p:nvPr/>
        </p:nvSpPr>
        <p:spPr bwMode="auto">
          <a:xfrm>
            <a:off x="10396538" y="5006975"/>
            <a:ext cx="1076325" cy="1830388"/>
          </a:xfrm>
          <a:custGeom>
            <a:avLst/>
            <a:gdLst>
              <a:gd name="T0" fmla="*/ 0 w 1077095"/>
              <a:gd name="T1" fmla="*/ 1830635 h 1830635"/>
              <a:gd name="T2" fmla="*/ 1077095 w 1077095"/>
              <a:gd name="T3" fmla="*/ 0 h 1830635"/>
              <a:gd name="T4" fmla="*/ 502767 w 1077095"/>
              <a:gd name="T5" fmla="*/ 70340 h 1830635"/>
              <a:gd name="T6" fmla="*/ 0 w 1077095"/>
              <a:gd name="T7" fmla="*/ 1830635 h 1830635"/>
              <a:gd name="T8" fmla="*/ 0 60000 65536"/>
              <a:gd name="T9" fmla="*/ 0 60000 65536"/>
              <a:gd name="T10" fmla="*/ 0 60000 65536"/>
              <a:gd name="T11" fmla="*/ 0 60000 65536"/>
              <a:gd name="T12" fmla="*/ 0 w 1077095"/>
              <a:gd name="T13" fmla="*/ 0 h 1830635"/>
              <a:gd name="T14" fmla="*/ 1077095 w 1077095"/>
              <a:gd name="T15" fmla="*/ 1830635 h 1830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7095" h="1830635">
                <a:moveTo>
                  <a:pt x="0" y="1830635"/>
                </a:moveTo>
                <a:lnTo>
                  <a:pt x="1077095" y="0"/>
                </a:lnTo>
                <a:lnTo>
                  <a:pt x="502767" y="70340"/>
                </a:lnTo>
                <a:lnTo>
                  <a:pt x="0" y="1830635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16" name="文本框 29"/>
          <p:cNvSpPr>
            <a:spLocks noChangeArrowheads="1"/>
          </p:cNvSpPr>
          <p:nvPr/>
        </p:nvSpPr>
        <p:spPr bwMode="auto">
          <a:xfrm>
            <a:off x="4419600" y="1958975"/>
            <a:ext cx="41767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单击此处添加目录标题</a:t>
            </a:r>
          </a:p>
        </p:txBody>
      </p:sp>
      <p:sp>
        <p:nvSpPr>
          <p:cNvPr id="4117" name="文本框 30"/>
          <p:cNvSpPr>
            <a:spLocks noChangeArrowheads="1"/>
          </p:cNvSpPr>
          <p:nvPr/>
        </p:nvSpPr>
        <p:spPr bwMode="auto">
          <a:xfrm>
            <a:off x="3641725" y="1936750"/>
            <a:ext cx="11747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</a:p>
        </p:txBody>
      </p:sp>
      <p:sp>
        <p:nvSpPr>
          <p:cNvPr id="4118" name="文本框 32"/>
          <p:cNvSpPr>
            <a:spLocks noChangeArrowheads="1"/>
          </p:cNvSpPr>
          <p:nvPr/>
        </p:nvSpPr>
        <p:spPr bwMode="auto">
          <a:xfrm>
            <a:off x="4419600" y="3030538"/>
            <a:ext cx="41767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单击此处添加目录标题</a:t>
            </a:r>
          </a:p>
        </p:txBody>
      </p:sp>
      <p:sp>
        <p:nvSpPr>
          <p:cNvPr id="4119" name="文本框 36"/>
          <p:cNvSpPr>
            <a:spLocks noChangeArrowheads="1"/>
          </p:cNvSpPr>
          <p:nvPr/>
        </p:nvSpPr>
        <p:spPr bwMode="auto">
          <a:xfrm>
            <a:off x="4419600" y="4102100"/>
            <a:ext cx="41767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单击此处添加目录标题</a:t>
            </a:r>
          </a:p>
        </p:txBody>
      </p:sp>
      <p:sp>
        <p:nvSpPr>
          <p:cNvPr id="4120" name="文本框 39"/>
          <p:cNvSpPr>
            <a:spLocks noChangeArrowheads="1"/>
          </p:cNvSpPr>
          <p:nvPr/>
        </p:nvSpPr>
        <p:spPr bwMode="auto">
          <a:xfrm>
            <a:off x="4419600" y="5172075"/>
            <a:ext cx="4176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单击此处添加目录标题</a:t>
            </a:r>
          </a:p>
        </p:txBody>
      </p:sp>
      <p:sp>
        <p:nvSpPr>
          <p:cNvPr id="4121" name="文本框 41"/>
          <p:cNvSpPr>
            <a:spLocks noChangeArrowheads="1"/>
          </p:cNvSpPr>
          <p:nvPr/>
        </p:nvSpPr>
        <p:spPr bwMode="auto">
          <a:xfrm>
            <a:off x="1554163" y="2006600"/>
            <a:ext cx="738187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/>
          </a:p>
        </p:txBody>
      </p:sp>
      <p:sp>
        <p:nvSpPr>
          <p:cNvPr id="4122" name="矩形 42"/>
          <p:cNvSpPr>
            <a:spLocks noChangeArrowheads="1"/>
          </p:cNvSpPr>
          <p:nvPr/>
        </p:nvSpPr>
        <p:spPr bwMode="auto">
          <a:xfrm>
            <a:off x="2419350" y="1935163"/>
            <a:ext cx="50165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C</a:t>
            </a:r>
            <a:endParaRPr lang="zh-CN" altLang="en-US" sz="240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o</a:t>
            </a:r>
            <a:endParaRPr lang="zh-CN" altLang="en-US" sz="240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n</a:t>
            </a:r>
            <a:endParaRPr lang="zh-CN" altLang="en-US" sz="240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t</a:t>
            </a:r>
            <a:endParaRPr lang="zh-CN" altLang="en-US" sz="240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  <a:endParaRPr lang="zh-CN" altLang="en-US" sz="240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n</a:t>
            </a:r>
            <a:endParaRPr lang="zh-CN" altLang="en-US" sz="240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t</a:t>
            </a:r>
            <a:endParaRPr lang="zh-CN" altLang="en-US" sz="240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s</a:t>
            </a:r>
            <a:endParaRPr lang="zh-CN" altLang="en-US" sz="240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</p:txBody>
      </p:sp>
      <p:sp>
        <p:nvSpPr>
          <p:cNvPr id="4123" name="直接连接符 43"/>
          <p:cNvSpPr>
            <a:spLocks noChangeShapeType="1"/>
          </p:cNvSpPr>
          <p:nvPr/>
        </p:nvSpPr>
        <p:spPr bwMode="auto">
          <a:xfrm>
            <a:off x="2312988" y="2006600"/>
            <a:ext cx="0" cy="287020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4" name="文本框 44"/>
          <p:cNvSpPr>
            <a:spLocks noChangeArrowheads="1"/>
          </p:cNvSpPr>
          <p:nvPr/>
        </p:nvSpPr>
        <p:spPr bwMode="auto">
          <a:xfrm>
            <a:off x="3641725" y="3019425"/>
            <a:ext cx="1174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</a:p>
        </p:txBody>
      </p:sp>
      <p:sp>
        <p:nvSpPr>
          <p:cNvPr id="4125" name="文本框 45"/>
          <p:cNvSpPr>
            <a:spLocks noChangeArrowheads="1"/>
          </p:cNvSpPr>
          <p:nvPr/>
        </p:nvSpPr>
        <p:spPr bwMode="auto">
          <a:xfrm>
            <a:off x="3648075" y="4086225"/>
            <a:ext cx="11747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</a:p>
        </p:txBody>
      </p:sp>
      <p:sp>
        <p:nvSpPr>
          <p:cNvPr id="4126" name="文本框 46"/>
          <p:cNvSpPr>
            <a:spLocks noChangeArrowheads="1"/>
          </p:cNvSpPr>
          <p:nvPr/>
        </p:nvSpPr>
        <p:spPr bwMode="auto">
          <a:xfrm>
            <a:off x="3638550" y="5141913"/>
            <a:ext cx="11763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</a:p>
        </p:txBody>
      </p:sp>
      <p:pic>
        <p:nvPicPr>
          <p:cNvPr id="31" name="图片 3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任意多边形 14335"/>
          <p:cNvSpPr>
            <a:spLocks noChangeArrowheads="1"/>
          </p:cNvSpPr>
          <p:nvPr/>
        </p:nvSpPr>
        <p:spPr bwMode="auto">
          <a:xfrm>
            <a:off x="-3175" y="-26988"/>
            <a:ext cx="1800225" cy="3108326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任意多边形 14338"/>
          <p:cNvSpPr>
            <a:spLocks noChangeArrowheads="1"/>
          </p:cNvSpPr>
          <p:nvPr/>
        </p:nvSpPr>
        <p:spPr bwMode="auto">
          <a:xfrm>
            <a:off x="0" y="4938713"/>
            <a:ext cx="4262438" cy="1898650"/>
          </a:xfrm>
          <a:custGeom>
            <a:avLst/>
            <a:gdLst>
              <a:gd name="T0" fmla="*/ 0 w 4262510"/>
              <a:gd name="T1" fmla="*/ 0 h 1899138"/>
              <a:gd name="T2" fmla="*/ 4262510 w 4262510"/>
              <a:gd name="T3" fmla="*/ 1899138 h 1899138"/>
              <a:gd name="T4" fmla="*/ 0 w 4262510"/>
              <a:gd name="T5" fmla="*/ 1899138 h 1899138"/>
              <a:gd name="T6" fmla="*/ 0 w 4262510"/>
              <a:gd name="T7" fmla="*/ 0 h 1899138"/>
              <a:gd name="T8" fmla="*/ 0 60000 65536"/>
              <a:gd name="T9" fmla="*/ 0 60000 65536"/>
              <a:gd name="T10" fmla="*/ 0 60000 65536"/>
              <a:gd name="T11" fmla="*/ 0 60000 65536"/>
              <a:gd name="T12" fmla="*/ 0 w 4262510"/>
              <a:gd name="T13" fmla="*/ 0 h 1899138"/>
              <a:gd name="T14" fmla="*/ 4262510 w 4262510"/>
              <a:gd name="T15" fmla="*/ 1899138 h 1899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2510" h="1899138">
                <a:moveTo>
                  <a:pt x="0" y="0"/>
                </a:moveTo>
                <a:lnTo>
                  <a:pt x="4262510" y="1899138"/>
                </a:lnTo>
                <a:lnTo>
                  <a:pt x="0" y="189913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任意多边形 14337"/>
          <p:cNvSpPr>
            <a:spLocks noChangeArrowheads="1"/>
          </p:cNvSpPr>
          <p:nvPr/>
        </p:nvSpPr>
        <p:spPr bwMode="auto">
          <a:xfrm>
            <a:off x="-12700" y="1387475"/>
            <a:ext cx="1827213" cy="5486400"/>
          </a:xfrm>
          <a:custGeom>
            <a:avLst/>
            <a:gdLst>
              <a:gd name="T0" fmla="*/ 0 w 1828800"/>
              <a:gd name="T1" fmla="*/ 0 h 5486400"/>
              <a:gd name="T2" fmla="*/ 1828800 w 1828800"/>
              <a:gd name="T3" fmla="*/ 3348110 h 5486400"/>
              <a:gd name="T4" fmla="*/ 492369 w 1828800"/>
              <a:gd name="T5" fmla="*/ 5458264 h 5486400"/>
              <a:gd name="T6" fmla="*/ 28135 w 1828800"/>
              <a:gd name="T7" fmla="*/ 5486400 h 5486400"/>
              <a:gd name="T8" fmla="*/ 0 w 1828800"/>
              <a:gd name="T9" fmla="*/ 0 h 5486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5486400"/>
              <a:gd name="T17" fmla="*/ 1828800 w 1828800"/>
              <a:gd name="T18" fmla="*/ 5486400 h 5486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5486400">
                <a:moveTo>
                  <a:pt x="0" y="0"/>
                </a:moveTo>
                <a:lnTo>
                  <a:pt x="1828800" y="3348110"/>
                </a:lnTo>
                <a:lnTo>
                  <a:pt x="492369" y="5458264"/>
                </a:lnTo>
                <a:lnTo>
                  <a:pt x="28135" y="54864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6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7" name="任意多边形 12"/>
          <p:cNvSpPr>
            <a:spLocks noChangeArrowheads="1"/>
          </p:cNvSpPr>
          <p:nvPr/>
        </p:nvSpPr>
        <p:spPr bwMode="auto">
          <a:xfrm>
            <a:off x="463550" y="0"/>
            <a:ext cx="1322388" cy="2292350"/>
          </a:xfrm>
          <a:custGeom>
            <a:avLst/>
            <a:gdLst>
              <a:gd name="T0" fmla="*/ 1322363 w 1322363"/>
              <a:gd name="T1" fmla="*/ 0 h 2293034"/>
              <a:gd name="T2" fmla="*/ 0 w 1322363"/>
              <a:gd name="T3" fmla="*/ 2293034 h 2293034"/>
              <a:gd name="T4" fmla="*/ 703384 w 1322363"/>
              <a:gd name="T5" fmla="*/ 1997612 h 2293034"/>
              <a:gd name="T6" fmla="*/ 1322363 w 1322363"/>
              <a:gd name="T7" fmla="*/ 0 h 2293034"/>
              <a:gd name="T8" fmla="*/ 0 60000 65536"/>
              <a:gd name="T9" fmla="*/ 0 60000 65536"/>
              <a:gd name="T10" fmla="*/ 0 60000 65536"/>
              <a:gd name="T11" fmla="*/ 0 60000 65536"/>
              <a:gd name="T12" fmla="*/ 0 w 1322363"/>
              <a:gd name="T13" fmla="*/ 0 h 2293034"/>
              <a:gd name="T14" fmla="*/ 1322363 w 1322363"/>
              <a:gd name="T15" fmla="*/ 2293034 h 2293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2363" h="2293034">
                <a:moveTo>
                  <a:pt x="1322363" y="0"/>
                </a:moveTo>
                <a:lnTo>
                  <a:pt x="0" y="2293034"/>
                </a:lnTo>
                <a:lnTo>
                  <a:pt x="703384" y="1997612"/>
                </a:lnTo>
                <a:lnTo>
                  <a:pt x="1322363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8" name="任意多边形 13"/>
          <p:cNvSpPr>
            <a:spLocks noChangeArrowheads="1"/>
          </p:cNvSpPr>
          <p:nvPr/>
        </p:nvSpPr>
        <p:spPr bwMode="auto">
          <a:xfrm>
            <a:off x="463550" y="1952625"/>
            <a:ext cx="1322388" cy="2774950"/>
          </a:xfrm>
          <a:custGeom>
            <a:avLst/>
            <a:gdLst>
              <a:gd name="T0" fmla="*/ 0 w 1336431"/>
              <a:gd name="T1" fmla="*/ 323557 h 2757268"/>
              <a:gd name="T2" fmla="*/ 731520 w 1336431"/>
              <a:gd name="T3" fmla="*/ 0 h 2757268"/>
              <a:gd name="T4" fmla="*/ 1336431 w 1336431"/>
              <a:gd name="T5" fmla="*/ 2757268 h 2757268"/>
              <a:gd name="T6" fmla="*/ 0 w 1336431"/>
              <a:gd name="T7" fmla="*/ 323557 h 2757268"/>
              <a:gd name="T8" fmla="*/ 0 60000 65536"/>
              <a:gd name="T9" fmla="*/ 0 60000 65536"/>
              <a:gd name="T10" fmla="*/ 0 60000 65536"/>
              <a:gd name="T11" fmla="*/ 0 60000 65536"/>
              <a:gd name="T12" fmla="*/ 0 w 1336431"/>
              <a:gd name="T13" fmla="*/ 0 h 2757268"/>
              <a:gd name="T14" fmla="*/ 1336431 w 1336431"/>
              <a:gd name="T15" fmla="*/ 2757268 h 2757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431" h="2757268">
                <a:moveTo>
                  <a:pt x="0" y="323557"/>
                </a:moveTo>
                <a:lnTo>
                  <a:pt x="731520" y="0"/>
                </a:lnTo>
                <a:lnTo>
                  <a:pt x="1336431" y="2757268"/>
                </a:lnTo>
                <a:lnTo>
                  <a:pt x="0" y="323557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9" name="任意多边形 14"/>
          <p:cNvSpPr>
            <a:spLocks noChangeArrowheads="1"/>
          </p:cNvSpPr>
          <p:nvPr/>
        </p:nvSpPr>
        <p:spPr bwMode="auto">
          <a:xfrm>
            <a:off x="1308100" y="4768850"/>
            <a:ext cx="492125" cy="746125"/>
          </a:xfrm>
          <a:custGeom>
            <a:avLst/>
            <a:gdLst>
              <a:gd name="T0" fmla="*/ 492370 w 492370"/>
              <a:gd name="T1" fmla="*/ 0 h 745587"/>
              <a:gd name="T2" fmla="*/ 351693 w 492370"/>
              <a:gd name="T3" fmla="*/ 689317 h 745587"/>
              <a:gd name="T4" fmla="*/ 0 w 492370"/>
              <a:gd name="T5" fmla="*/ 745587 h 745587"/>
              <a:gd name="T6" fmla="*/ 492370 w 492370"/>
              <a:gd name="T7" fmla="*/ 0 h 745587"/>
              <a:gd name="T8" fmla="*/ 0 60000 65536"/>
              <a:gd name="T9" fmla="*/ 0 60000 65536"/>
              <a:gd name="T10" fmla="*/ 0 60000 65536"/>
              <a:gd name="T11" fmla="*/ 0 60000 65536"/>
              <a:gd name="T12" fmla="*/ 0 w 492370"/>
              <a:gd name="T13" fmla="*/ 0 h 745587"/>
              <a:gd name="T14" fmla="*/ 492370 w 492370"/>
              <a:gd name="T15" fmla="*/ 745587 h 745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370" h="745587">
                <a:moveTo>
                  <a:pt x="492370" y="0"/>
                </a:moveTo>
                <a:lnTo>
                  <a:pt x="351693" y="689317"/>
                </a:lnTo>
                <a:lnTo>
                  <a:pt x="0" y="745587"/>
                </a:lnTo>
                <a:lnTo>
                  <a:pt x="49237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0" name="任意多边形 15"/>
          <p:cNvSpPr>
            <a:spLocks noChangeArrowheads="1"/>
          </p:cNvSpPr>
          <p:nvPr/>
        </p:nvSpPr>
        <p:spPr bwMode="auto">
          <a:xfrm>
            <a:off x="1308100" y="5445125"/>
            <a:ext cx="2997200" cy="1392238"/>
          </a:xfrm>
          <a:custGeom>
            <a:avLst/>
            <a:gdLst>
              <a:gd name="T0" fmla="*/ 351693 w 2996419"/>
              <a:gd name="T1" fmla="*/ 0 h 1392701"/>
              <a:gd name="T2" fmla="*/ 0 w 2996419"/>
              <a:gd name="T3" fmla="*/ 70338 h 1392701"/>
              <a:gd name="T4" fmla="*/ 2996419 w 2996419"/>
              <a:gd name="T5" fmla="*/ 1392701 h 1392701"/>
              <a:gd name="T6" fmla="*/ 351693 w 2996419"/>
              <a:gd name="T7" fmla="*/ 0 h 1392701"/>
              <a:gd name="T8" fmla="*/ 0 60000 65536"/>
              <a:gd name="T9" fmla="*/ 0 60000 65536"/>
              <a:gd name="T10" fmla="*/ 0 60000 65536"/>
              <a:gd name="T11" fmla="*/ 0 60000 65536"/>
              <a:gd name="T12" fmla="*/ 0 w 2996419"/>
              <a:gd name="T13" fmla="*/ 0 h 1392701"/>
              <a:gd name="T14" fmla="*/ 2996419 w 2996419"/>
              <a:gd name="T15" fmla="*/ 1392701 h 1392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6419" h="1392701">
                <a:moveTo>
                  <a:pt x="351693" y="0"/>
                </a:moveTo>
                <a:lnTo>
                  <a:pt x="0" y="70338"/>
                </a:lnTo>
                <a:lnTo>
                  <a:pt x="2996419" y="1392701"/>
                </a:lnTo>
                <a:lnTo>
                  <a:pt x="351693" y="0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3" name="文本框 30"/>
          <p:cNvSpPr>
            <a:spLocks noChangeArrowheads="1"/>
          </p:cNvSpPr>
          <p:nvPr/>
        </p:nvSpPr>
        <p:spPr bwMode="auto">
          <a:xfrm>
            <a:off x="3539089" y="1311599"/>
            <a:ext cx="9159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5B60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3200">
                <a:solidFill>
                  <a:srgbClr val="F5B60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</a:p>
        </p:txBody>
      </p:sp>
      <p:sp>
        <p:nvSpPr>
          <p:cNvPr id="5134" name="文本框 32"/>
          <p:cNvSpPr>
            <a:spLocks noChangeArrowheads="1"/>
          </p:cNvSpPr>
          <p:nvPr/>
        </p:nvSpPr>
        <p:spPr bwMode="auto">
          <a:xfrm>
            <a:off x="4139681" y="2467105"/>
            <a:ext cx="41767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预加载音效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35" name="文本框 36"/>
          <p:cNvSpPr>
            <a:spLocks noChangeArrowheads="1"/>
          </p:cNvSpPr>
          <p:nvPr/>
        </p:nvSpPr>
        <p:spPr bwMode="auto">
          <a:xfrm>
            <a:off x="4121021" y="3477725"/>
            <a:ext cx="4176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缓存直升机精灵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36" name="文本框 39"/>
          <p:cNvSpPr>
            <a:spLocks noChangeArrowheads="1"/>
          </p:cNvSpPr>
          <p:nvPr/>
        </p:nvSpPr>
        <p:spPr bwMode="auto">
          <a:xfrm>
            <a:off x="4111690" y="4558037"/>
            <a:ext cx="41767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动画播放完后切换场景。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37" name="文本框 41"/>
          <p:cNvSpPr>
            <a:spLocks noChangeArrowheads="1"/>
          </p:cNvSpPr>
          <p:nvPr/>
        </p:nvSpPr>
        <p:spPr bwMode="auto">
          <a:xfrm>
            <a:off x="1554163" y="2006600"/>
            <a:ext cx="7381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欢迎界面</a:t>
            </a:r>
            <a:endParaRPr lang="zh-CN" altLang="en-US" dirty="0"/>
          </a:p>
        </p:txBody>
      </p:sp>
      <p:sp>
        <p:nvSpPr>
          <p:cNvPr id="5138" name="矩形 42"/>
          <p:cNvSpPr>
            <a:spLocks noChangeArrowheads="1"/>
          </p:cNvSpPr>
          <p:nvPr/>
        </p:nvSpPr>
        <p:spPr bwMode="auto">
          <a:xfrm>
            <a:off x="2568639" y="992772"/>
            <a:ext cx="49244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W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L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C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O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M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S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C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N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endParaRPr lang="zh-CN" altLang="en-US" sz="2400" dirty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</p:txBody>
      </p:sp>
      <p:sp>
        <p:nvSpPr>
          <p:cNvPr id="5139" name="直接连接符 43"/>
          <p:cNvSpPr>
            <a:spLocks noChangeShapeType="1"/>
          </p:cNvSpPr>
          <p:nvPr/>
        </p:nvSpPr>
        <p:spPr bwMode="auto">
          <a:xfrm>
            <a:off x="2312988" y="2006600"/>
            <a:ext cx="0" cy="287020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0" name="文本框 44"/>
          <p:cNvSpPr>
            <a:spLocks noChangeArrowheads="1"/>
          </p:cNvSpPr>
          <p:nvPr/>
        </p:nvSpPr>
        <p:spPr bwMode="auto">
          <a:xfrm>
            <a:off x="3539089" y="2394274"/>
            <a:ext cx="9159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</a:p>
        </p:txBody>
      </p:sp>
      <p:sp>
        <p:nvSpPr>
          <p:cNvPr id="5141" name="文本框 45"/>
          <p:cNvSpPr>
            <a:spLocks noChangeArrowheads="1"/>
          </p:cNvSpPr>
          <p:nvPr/>
        </p:nvSpPr>
        <p:spPr bwMode="auto">
          <a:xfrm>
            <a:off x="3564100" y="3470404"/>
            <a:ext cx="11747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</a:p>
        </p:txBody>
      </p:sp>
      <p:sp>
        <p:nvSpPr>
          <p:cNvPr id="5142" name="文本框 46"/>
          <p:cNvSpPr>
            <a:spLocks noChangeArrowheads="1"/>
          </p:cNvSpPr>
          <p:nvPr/>
        </p:nvSpPr>
        <p:spPr bwMode="auto">
          <a:xfrm>
            <a:off x="3535914" y="4516762"/>
            <a:ext cx="11763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</a:p>
        </p:txBody>
      </p:sp>
      <p:pic>
        <p:nvPicPr>
          <p:cNvPr id="2052" name="Picture 4" descr="C:\Users\79389\Desktop\图片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2834" y="1298057"/>
            <a:ext cx="2308225" cy="3700463"/>
          </a:xfrm>
          <a:prstGeom prst="rect">
            <a:avLst/>
          </a:prstGeom>
          <a:noFill/>
        </p:spPr>
      </p:pic>
      <p:sp>
        <p:nvSpPr>
          <p:cNvPr id="27" name="文本框 32"/>
          <p:cNvSpPr>
            <a:spLocks noChangeArrowheads="1"/>
          </p:cNvSpPr>
          <p:nvPr/>
        </p:nvSpPr>
        <p:spPr bwMode="auto">
          <a:xfrm>
            <a:off x="4124130" y="1331881"/>
            <a:ext cx="41767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游戏的入口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任意多边形 14335"/>
          <p:cNvSpPr>
            <a:spLocks noChangeArrowheads="1"/>
          </p:cNvSpPr>
          <p:nvPr/>
        </p:nvSpPr>
        <p:spPr bwMode="auto">
          <a:xfrm>
            <a:off x="-3175" y="-26988"/>
            <a:ext cx="1800225" cy="3108326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任意多边形 14338"/>
          <p:cNvSpPr>
            <a:spLocks noChangeArrowheads="1"/>
          </p:cNvSpPr>
          <p:nvPr/>
        </p:nvSpPr>
        <p:spPr bwMode="auto">
          <a:xfrm>
            <a:off x="0" y="4938713"/>
            <a:ext cx="4262438" cy="1898650"/>
          </a:xfrm>
          <a:custGeom>
            <a:avLst/>
            <a:gdLst>
              <a:gd name="T0" fmla="*/ 0 w 4262510"/>
              <a:gd name="T1" fmla="*/ 0 h 1899138"/>
              <a:gd name="T2" fmla="*/ 4262510 w 4262510"/>
              <a:gd name="T3" fmla="*/ 1899138 h 1899138"/>
              <a:gd name="T4" fmla="*/ 0 w 4262510"/>
              <a:gd name="T5" fmla="*/ 1899138 h 1899138"/>
              <a:gd name="T6" fmla="*/ 0 w 4262510"/>
              <a:gd name="T7" fmla="*/ 0 h 1899138"/>
              <a:gd name="T8" fmla="*/ 0 60000 65536"/>
              <a:gd name="T9" fmla="*/ 0 60000 65536"/>
              <a:gd name="T10" fmla="*/ 0 60000 65536"/>
              <a:gd name="T11" fmla="*/ 0 60000 65536"/>
              <a:gd name="T12" fmla="*/ 0 w 4262510"/>
              <a:gd name="T13" fmla="*/ 0 h 1899138"/>
              <a:gd name="T14" fmla="*/ 4262510 w 4262510"/>
              <a:gd name="T15" fmla="*/ 1899138 h 1899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2510" h="1899138">
                <a:moveTo>
                  <a:pt x="0" y="0"/>
                </a:moveTo>
                <a:lnTo>
                  <a:pt x="4262510" y="1899138"/>
                </a:lnTo>
                <a:lnTo>
                  <a:pt x="0" y="189913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任意多边形 14337"/>
          <p:cNvSpPr>
            <a:spLocks noChangeArrowheads="1"/>
          </p:cNvSpPr>
          <p:nvPr/>
        </p:nvSpPr>
        <p:spPr bwMode="auto">
          <a:xfrm>
            <a:off x="-12700" y="1387475"/>
            <a:ext cx="1827213" cy="5486400"/>
          </a:xfrm>
          <a:custGeom>
            <a:avLst/>
            <a:gdLst>
              <a:gd name="T0" fmla="*/ 0 w 1828800"/>
              <a:gd name="T1" fmla="*/ 0 h 5486400"/>
              <a:gd name="T2" fmla="*/ 1828800 w 1828800"/>
              <a:gd name="T3" fmla="*/ 3348110 h 5486400"/>
              <a:gd name="T4" fmla="*/ 492369 w 1828800"/>
              <a:gd name="T5" fmla="*/ 5458264 h 5486400"/>
              <a:gd name="T6" fmla="*/ 28135 w 1828800"/>
              <a:gd name="T7" fmla="*/ 5486400 h 5486400"/>
              <a:gd name="T8" fmla="*/ 0 w 1828800"/>
              <a:gd name="T9" fmla="*/ 0 h 5486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5486400"/>
              <a:gd name="T17" fmla="*/ 1828800 w 1828800"/>
              <a:gd name="T18" fmla="*/ 5486400 h 5486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5486400">
                <a:moveTo>
                  <a:pt x="0" y="0"/>
                </a:moveTo>
                <a:lnTo>
                  <a:pt x="1828800" y="3348110"/>
                </a:lnTo>
                <a:lnTo>
                  <a:pt x="492369" y="5458264"/>
                </a:lnTo>
                <a:lnTo>
                  <a:pt x="28135" y="54864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6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7" name="任意多边形 12"/>
          <p:cNvSpPr>
            <a:spLocks noChangeArrowheads="1"/>
          </p:cNvSpPr>
          <p:nvPr/>
        </p:nvSpPr>
        <p:spPr bwMode="auto">
          <a:xfrm>
            <a:off x="463550" y="0"/>
            <a:ext cx="1322388" cy="2292350"/>
          </a:xfrm>
          <a:custGeom>
            <a:avLst/>
            <a:gdLst>
              <a:gd name="T0" fmla="*/ 1322363 w 1322363"/>
              <a:gd name="T1" fmla="*/ 0 h 2293034"/>
              <a:gd name="T2" fmla="*/ 0 w 1322363"/>
              <a:gd name="T3" fmla="*/ 2293034 h 2293034"/>
              <a:gd name="T4" fmla="*/ 703384 w 1322363"/>
              <a:gd name="T5" fmla="*/ 1997612 h 2293034"/>
              <a:gd name="T6" fmla="*/ 1322363 w 1322363"/>
              <a:gd name="T7" fmla="*/ 0 h 2293034"/>
              <a:gd name="T8" fmla="*/ 0 60000 65536"/>
              <a:gd name="T9" fmla="*/ 0 60000 65536"/>
              <a:gd name="T10" fmla="*/ 0 60000 65536"/>
              <a:gd name="T11" fmla="*/ 0 60000 65536"/>
              <a:gd name="T12" fmla="*/ 0 w 1322363"/>
              <a:gd name="T13" fmla="*/ 0 h 2293034"/>
              <a:gd name="T14" fmla="*/ 1322363 w 1322363"/>
              <a:gd name="T15" fmla="*/ 2293034 h 2293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2363" h="2293034">
                <a:moveTo>
                  <a:pt x="1322363" y="0"/>
                </a:moveTo>
                <a:lnTo>
                  <a:pt x="0" y="2293034"/>
                </a:lnTo>
                <a:lnTo>
                  <a:pt x="703384" y="1997612"/>
                </a:lnTo>
                <a:lnTo>
                  <a:pt x="1322363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8" name="任意多边形 13"/>
          <p:cNvSpPr>
            <a:spLocks noChangeArrowheads="1"/>
          </p:cNvSpPr>
          <p:nvPr/>
        </p:nvSpPr>
        <p:spPr bwMode="auto">
          <a:xfrm>
            <a:off x="463550" y="1952625"/>
            <a:ext cx="1322388" cy="2774950"/>
          </a:xfrm>
          <a:custGeom>
            <a:avLst/>
            <a:gdLst>
              <a:gd name="T0" fmla="*/ 0 w 1336431"/>
              <a:gd name="T1" fmla="*/ 323557 h 2757268"/>
              <a:gd name="T2" fmla="*/ 731520 w 1336431"/>
              <a:gd name="T3" fmla="*/ 0 h 2757268"/>
              <a:gd name="T4" fmla="*/ 1336431 w 1336431"/>
              <a:gd name="T5" fmla="*/ 2757268 h 2757268"/>
              <a:gd name="T6" fmla="*/ 0 w 1336431"/>
              <a:gd name="T7" fmla="*/ 323557 h 2757268"/>
              <a:gd name="T8" fmla="*/ 0 60000 65536"/>
              <a:gd name="T9" fmla="*/ 0 60000 65536"/>
              <a:gd name="T10" fmla="*/ 0 60000 65536"/>
              <a:gd name="T11" fmla="*/ 0 60000 65536"/>
              <a:gd name="T12" fmla="*/ 0 w 1336431"/>
              <a:gd name="T13" fmla="*/ 0 h 2757268"/>
              <a:gd name="T14" fmla="*/ 1336431 w 1336431"/>
              <a:gd name="T15" fmla="*/ 2757268 h 2757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431" h="2757268">
                <a:moveTo>
                  <a:pt x="0" y="323557"/>
                </a:moveTo>
                <a:lnTo>
                  <a:pt x="731520" y="0"/>
                </a:lnTo>
                <a:lnTo>
                  <a:pt x="1336431" y="2757268"/>
                </a:lnTo>
                <a:lnTo>
                  <a:pt x="0" y="323557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9" name="任意多边形 14"/>
          <p:cNvSpPr>
            <a:spLocks noChangeArrowheads="1"/>
          </p:cNvSpPr>
          <p:nvPr/>
        </p:nvSpPr>
        <p:spPr bwMode="auto">
          <a:xfrm>
            <a:off x="1308100" y="4768850"/>
            <a:ext cx="492125" cy="746125"/>
          </a:xfrm>
          <a:custGeom>
            <a:avLst/>
            <a:gdLst>
              <a:gd name="T0" fmla="*/ 492370 w 492370"/>
              <a:gd name="T1" fmla="*/ 0 h 745587"/>
              <a:gd name="T2" fmla="*/ 351693 w 492370"/>
              <a:gd name="T3" fmla="*/ 689317 h 745587"/>
              <a:gd name="T4" fmla="*/ 0 w 492370"/>
              <a:gd name="T5" fmla="*/ 745587 h 745587"/>
              <a:gd name="T6" fmla="*/ 492370 w 492370"/>
              <a:gd name="T7" fmla="*/ 0 h 745587"/>
              <a:gd name="T8" fmla="*/ 0 60000 65536"/>
              <a:gd name="T9" fmla="*/ 0 60000 65536"/>
              <a:gd name="T10" fmla="*/ 0 60000 65536"/>
              <a:gd name="T11" fmla="*/ 0 60000 65536"/>
              <a:gd name="T12" fmla="*/ 0 w 492370"/>
              <a:gd name="T13" fmla="*/ 0 h 745587"/>
              <a:gd name="T14" fmla="*/ 492370 w 492370"/>
              <a:gd name="T15" fmla="*/ 745587 h 745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370" h="745587">
                <a:moveTo>
                  <a:pt x="492370" y="0"/>
                </a:moveTo>
                <a:lnTo>
                  <a:pt x="351693" y="689317"/>
                </a:lnTo>
                <a:lnTo>
                  <a:pt x="0" y="745587"/>
                </a:lnTo>
                <a:lnTo>
                  <a:pt x="49237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0" name="任意多边形 15"/>
          <p:cNvSpPr>
            <a:spLocks noChangeArrowheads="1"/>
          </p:cNvSpPr>
          <p:nvPr/>
        </p:nvSpPr>
        <p:spPr bwMode="auto">
          <a:xfrm>
            <a:off x="1308100" y="5445125"/>
            <a:ext cx="2997200" cy="1392238"/>
          </a:xfrm>
          <a:custGeom>
            <a:avLst/>
            <a:gdLst>
              <a:gd name="T0" fmla="*/ 351693 w 2996419"/>
              <a:gd name="T1" fmla="*/ 0 h 1392701"/>
              <a:gd name="T2" fmla="*/ 0 w 2996419"/>
              <a:gd name="T3" fmla="*/ 70338 h 1392701"/>
              <a:gd name="T4" fmla="*/ 2996419 w 2996419"/>
              <a:gd name="T5" fmla="*/ 1392701 h 1392701"/>
              <a:gd name="T6" fmla="*/ 351693 w 2996419"/>
              <a:gd name="T7" fmla="*/ 0 h 1392701"/>
              <a:gd name="T8" fmla="*/ 0 60000 65536"/>
              <a:gd name="T9" fmla="*/ 0 60000 65536"/>
              <a:gd name="T10" fmla="*/ 0 60000 65536"/>
              <a:gd name="T11" fmla="*/ 0 60000 65536"/>
              <a:gd name="T12" fmla="*/ 0 w 2996419"/>
              <a:gd name="T13" fmla="*/ 0 h 1392701"/>
              <a:gd name="T14" fmla="*/ 2996419 w 2996419"/>
              <a:gd name="T15" fmla="*/ 1392701 h 1392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6419" h="1392701">
                <a:moveTo>
                  <a:pt x="351693" y="0"/>
                </a:moveTo>
                <a:lnTo>
                  <a:pt x="0" y="70338"/>
                </a:lnTo>
                <a:lnTo>
                  <a:pt x="2996419" y="1392701"/>
                </a:lnTo>
                <a:lnTo>
                  <a:pt x="351693" y="0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4" name="文本框 32"/>
          <p:cNvSpPr>
            <a:spLocks noChangeArrowheads="1"/>
          </p:cNvSpPr>
          <p:nvPr/>
        </p:nvSpPr>
        <p:spPr bwMode="auto">
          <a:xfrm>
            <a:off x="4139681" y="2467105"/>
            <a:ext cx="41767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37" name="文本框 41"/>
          <p:cNvSpPr>
            <a:spLocks noChangeArrowheads="1"/>
          </p:cNvSpPr>
          <p:nvPr/>
        </p:nvSpPr>
        <p:spPr bwMode="auto">
          <a:xfrm>
            <a:off x="1554163" y="2006600"/>
            <a:ext cx="7381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游戏界面</a:t>
            </a:r>
            <a:endParaRPr lang="zh-CN" altLang="en-US" dirty="0"/>
          </a:p>
        </p:txBody>
      </p:sp>
      <p:sp>
        <p:nvSpPr>
          <p:cNvPr id="5138" name="矩形 42"/>
          <p:cNvSpPr>
            <a:spLocks noChangeArrowheads="1"/>
          </p:cNvSpPr>
          <p:nvPr/>
        </p:nvSpPr>
        <p:spPr bwMode="auto">
          <a:xfrm>
            <a:off x="2587300" y="1533948"/>
            <a:ext cx="47480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G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A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M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B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S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C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N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endParaRPr lang="zh-CN" altLang="en-US" sz="2400" dirty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</p:txBody>
      </p:sp>
      <p:sp>
        <p:nvSpPr>
          <p:cNvPr id="5139" name="直接连接符 43"/>
          <p:cNvSpPr>
            <a:spLocks noChangeShapeType="1"/>
          </p:cNvSpPr>
          <p:nvPr/>
        </p:nvSpPr>
        <p:spPr bwMode="auto">
          <a:xfrm>
            <a:off x="2312988" y="2006600"/>
            <a:ext cx="0" cy="287020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7029" y="132951"/>
            <a:ext cx="2263159" cy="357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矩形 30"/>
          <p:cNvSpPr/>
          <p:nvPr/>
        </p:nvSpPr>
        <p:spPr>
          <a:xfrm>
            <a:off x="3402564" y="112571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游戏层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#include "</a:t>
            </a:r>
            <a:r>
              <a:rPr lang="en-US" altLang="zh-CN" dirty="0" err="1" smtClean="0">
                <a:solidFill>
                  <a:schemeClr val="bg1"/>
                </a:solidFill>
              </a:rPr>
              <a:t>GameLayer.h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宏定义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#include "</a:t>
            </a:r>
            <a:r>
              <a:rPr lang="en-US" altLang="zh-CN" dirty="0" err="1" smtClean="0">
                <a:solidFill>
                  <a:schemeClr val="bg1"/>
                </a:solidFill>
              </a:rPr>
              <a:t>define.h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边框层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#include "</a:t>
            </a:r>
            <a:r>
              <a:rPr lang="en-US" altLang="zh-CN" dirty="0" err="1" smtClean="0">
                <a:solidFill>
                  <a:schemeClr val="bg1"/>
                </a:solidFill>
              </a:rPr>
              <a:t>EdgeLayer.h</a:t>
            </a:r>
            <a:r>
              <a:rPr lang="en-US" altLang="zh-CN" dirty="0" smtClean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墙层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#include "</a:t>
            </a:r>
            <a:r>
              <a:rPr lang="en-US" altLang="zh-CN" dirty="0" err="1" smtClean="0">
                <a:solidFill>
                  <a:schemeClr val="bg1"/>
                </a:solidFill>
              </a:rPr>
              <a:t>WallLayer.h</a:t>
            </a:r>
            <a:r>
              <a:rPr lang="en-US" altLang="zh-CN" dirty="0" smtClean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计分层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#include "</a:t>
            </a:r>
            <a:r>
              <a:rPr lang="en-US" altLang="zh-CN" dirty="0" err="1" smtClean="0">
                <a:solidFill>
                  <a:schemeClr val="bg1"/>
                </a:solidFill>
              </a:rPr>
              <a:t>NumberLayer.h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结束游戏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#include "</a:t>
            </a:r>
            <a:r>
              <a:rPr lang="en-US" altLang="zh-CN" dirty="0" err="1" smtClean="0">
                <a:solidFill>
                  <a:schemeClr val="bg1"/>
                </a:solidFill>
              </a:rPr>
              <a:t>GameOverLayer.h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加载声音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#include "</a:t>
            </a:r>
            <a:r>
              <a:rPr lang="en-US" altLang="zh-CN" dirty="0" err="1" smtClean="0">
                <a:solidFill>
                  <a:schemeClr val="bg1"/>
                </a:solidFill>
              </a:rPr>
              <a:t>SimpleAudioEngine.h</a:t>
            </a:r>
            <a:r>
              <a:rPr lang="en-US" altLang="zh-CN" dirty="0" smtClean="0">
                <a:solidFill>
                  <a:schemeClr val="bg1"/>
                </a:solidFill>
              </a:rPr>
              <a:t>“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直升机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#include "</a:t>
            </a:r>
            <a:r>
              <a:rPr lang="en-US" altLang="zh-CN" dirty="0" err="1" smtClean="0">
                <a:solidFill>
                  <a:schemeClr val="bg1"/>
                </a:solidFill>
              </a:rPr>
              <a:t>SpriteHelicopter.h</a:t>
            </a:r>
            <a:r>
              <a:rPr lang="en-US" altLang="zh-CN" dirty="0" smtClean="0">
                <a:solidFill>
                  <a:schemeClr val="bg1"/>
                </a:solidFill>
              </a:rPr>
              <a:t>"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0221" y="3302906"/>
            <a:ext cx="2229822" cy="355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矩形 33"/>
          <p:cNvSpPr/>
          <p:nvPr/>
        </p:nvSpPr>
        <p:spPr>
          <a:xfrm>
            <a:off x="8947410" y="725204"/>
            <a:ext cx="3048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</a:rPr>
              <a:t>创建碰撞检测，一旦刚体发生碰撞，就结束游戏，加载游戏结束层，游戏失败，播放失败音效，停止所有动画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任意多边形 20"/>
          <p:cNvSpPr>
            <a:spLocks noChangeArrowheads="1"/>
          </p:cNvSpPr>
          <p:nvPr/>
        </p:nvSpPr>
        <p:spPr bwMode="auto">
          <a:xfrm>
            <a:off x="10136188" y="223838"/>
            <a:ext cx="2060575" cy="5546725"/>
          </a:xfrm>
          <a:custGeom>
            <a:avLst/>
            <a:gdLst>
              <a:gd name="T0" fmla="*/ 1871003 w 1871003"/>
              <a:gd name="T1" fmla="*/ 0 h 4276578"/>
              <a:gd name="T2" fmla="*/ 0 w 1871003"/>
              <a:gd name="T3" fmla="*/ 2560320 h 4276578"/>
              <a:gd name="T4" fmla="*/ 1856935 w 1871003"/>
              <a:gd name="T5" fmla="*/ 4276578 h 4276578"/>
              <a:gd name="T6" fmla="*/ 1871003 w 1871003"/>
              <a:gd name="T7" fmla="*/ 0 h 4276578"/>
              <a:gd name="T8" fmla="*/ 0 60000 65536"/>
              <a:gd name="T9" fmla="*/ 0 60000 65536"/>
              <a:gd name="T10" fmla="*/ 0 60000 65536"/>
              <a:gd name="T11" fmla="*/ 0 60000 65536"/>
              <a:gd name="T12" fmla="*/ 0 w 1871003"/>
              <a:gd name="T13" fmla="*/ 0 h 4276578"/>
              <a:gd name="T14" fmla="*/ 1871003 w 1871003"/>
              <a:gd name="T15" fmla="*/ 4276578 h 42765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1003" h="4276578">
                <a:moveTo>
                  <a:pt x="1871003" y="0"/>
                </a:moveTo>
                <a:lnTo>
                  <a:pt x="0" y="2560320"/>
                </a:lnTo>
                <a:lnTo>
                  <a:pt x="1856935" y="4276578"/>
                </a:lnTo>
                <a:cubicBezTo>
                  <a:pt x="1861624" y="2851052"/>
                  <a:pt x="1866314" y="1425526"/>
                  <a:pt x="1871003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3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4" name="任意多边形 3"/>
          <p:cNvSpPr>
            <a:spLocks noChangeArrowheads="1"/>
          </p:cNvSpPr>
          <p:nvPr/>
        </p:nvSpPr>
        <p:spPr bwMode="auto">
          <a:xfrm>
            <a:off x="6340475" y="11113"/>
            <a:ext cx="5851525" cy="2208212"/>
          </a:xfrm>
          <a:custGeom>
            <a:avLst/>
            <a:gdLst>
              <a:gd name="T0" fmla="*/ 5852160 w 5852160"/>
              <a:gd name="T1" fmla="*/ 0 h 2208628"/>
              <a:gd name="T2" fmla="*/ 0 w 5852160"/>
              <a:gd name="T3" fmla="*/ 0 h 2208628"/>
              <a:gd name="T4" fmla="*/ 5852160 w 5852160"/>
              <a:gd name="T5" fmla="*/ 2208628 h 2208628"/>
              <a:gd name="T6" fmla="*/ 5852160 w 5852160"/>
              <a:gd name="T7" fmla="*/ 0 h 2208628"/>
              <a:gd name="T8" fmla="*/ 0 60000 65536"/>
              <a:gd name="T9" fmla="*/ 0 60000 65536"/>
              <a:gd name="T10" fmla="*/ 0 60000 65536"/>
              <a:gd name="T11" fmla="*/ 0 60000 65536"/>
              <a:gd name="T12" fmla="*/ 0 w 5852160"/>
              <a:gd name="T13" fmla="*/ 0 h 2208628"/>
              <a:gd name="T14" fmla="*/ 5852160 w 5852160"/>
              <a:gd name="T15" fmla="*/ 2208628 h 2208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2160" h="2208628">
                <a:moveTo>
                  <a:pt x="5852160" y="0"/>
                </a:moveTo>
                <a:lnTo>
                  <a:pt x="0" y="0"/>
                </a:lnTo>
                <a:lnTo>
                  <a:pt x="5852160" y="2208628"/>
                </a:lnTo>
                <a:lnTo>
                  <a:pt x="585216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6" name="任意多边形 5"/>
          <p:cNvSpPr>
            <a:spLocks noChangeArrowheads="1"/>
          </p:cNvSpPr>
          <p:nvPr/>
        </p:nvSpPr>
        <p:spPr bwMode="auto">
          <a:xfrm>
            <a:off x="10367963" y="4530725"/>
            <a:ext cx="1828800" cy="2292350"/>
          </a:xfrm>
          <a:custGeom>
            <a:avLst/>
            <a:gdLst>
              <a:gd name="T0" fmla="*/ 1800665 w 1828800"/>
              <a:gd name="T1" fmla="*/ 267286 h 2293034"/>
              <a:gd name="T2" fmla="*/ 1800665 w 1828800"/>
              <a:gd name="T3" fmla="*/ 168812 h 2293034"/>
              <a:gd name="T4" fmla="*/ 0 w 1828800"/>
              <a:gd name="T5" fmla="*/ 2293034 h 2293034"/>
              <a:gd name="T6" fmla="*/ 1828800 w 1828800"/>
              <a:gd name="T7" fmla="*/ 2278966 h 2293034"/>
              <a:gd name="T8" fmla="*/ 1645920 w 1828800"/>
              <a:gd name="T9" fmla="*/ 0 h 2293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2293034"/>
              <a:gd name="T17" fmla="*/ 1828800 w 1828800"/>
              <a:gd name="T18" fmla="*/ 2293034 h 22930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2293034">
                <a:moveTo>
                  <a:pt x="1800665" y="267286"/>
                </a:moveTo>
                <a:lnTo>
                  <a:pt x="1800665" y="168812"/>
                </a:lnTo>
                <a:lnTo>
                  <a:pt x="0" y="2293034"/>
                </a:lnTo>
                <a:lnTo>
                  <a:pt x="1828800" y="2278966"/>
                </a:lnTo>
                <a:lnTo>
                  <a:pt x="1645920" y="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7" name="任意多边形 24"/>
          <p:cNvSpPr>
            <a:spLocks noChangeArrowheads="1"/>
          </p:cNvSpPr>
          <p:nvPr/>
        </p:nvSpPr>
        <p:spPr bwMode="auto">
          <a:xfrm rot="10800000">
            <a:off x="10410825" y="3738563"/>
            <a:ext cx="1801813" cy="3108325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8" name="任意多边形 16"/>
          <p:cNvSpPr>
            <a:spLocks noChangeArrowheads="1"/>
          </p:cNvSpPr>
          <p:nvPr/>
        </p:nvSpPr>
        <p:spPr bwMode="auto">
          <a:xfrm>
            <a:off x="6457950" y="-6350"/>
            <a:ext cx="4768850" cy="2181225"/>
          </a:xfrm>
          <a:custGeom>
            <a:avLst/>
            <a:gdLst>
              <a:gd name="T0" fmla="*/ 0 w 4768948"/>
              <a:gd name="T1" fmla="*/ 0 h 2180493"/>
              <a:gd name="T2" fmla="*/ 4768948 w 4768948"/>
              <a:gd name="T3" fmla="*/ 1842868 h 2180493"/>
              <a:gd name="T4" fmla="*/ 3896751 w 4768948"/>
              <a:gd name="T5" fmla="*/ 2180493 h 2180493"/>
              <a:gd name="T6" fmla="*/ 0 w 4768948"/>
              <a:gd name="T7" fmla="*/ 0 h 2180493"/>
              <a:gd name="T8" fmla="*/ 0 60000 65536"/>
              <a:gd name="T9" fmla="*/ 0 60000 65536"/>
              <a:gd name="T10" fmla="*/ 0 60000 65536"/>
              <a:gd name="T11" fmla="*/ 0 60000 65536"/>
              <a:gd name="T12" fmla="*/ 0 w 4768948"/>
              <a:gd name="T13" fmla="*/ 0 h 2180493"/>
              <a:gd name="T14" fmla="*/ 4768948 w 4768948"/>
              <a:gd name="T15" fmla="*/ 2180493 h 2180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8948" h="2180493">
                <a:moveTo>
                  <a:pt x="0" y="0"/>
                </a:moveTo>
                <a:lnTo>
                  <a:pt x="4768948" y="1842868"/>
                </a:lnTo>
                <a:lnTo>
                  <a:pt x="3896751" y="2180493"/>
                </a:ln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9" name="任意多边形 17"/>
          <p:cNvSpPr>
            <a:spLocks noChangeArrowheads="1"/>
          </p:cNvSpPr>
          <p:nvPr/>
        </p:nvSpPr>
        <p:spPr bwMode="auto">
          <a:xfrm>
            <a:off x="10325100" y="2166938"/>
            <a:ext cx="450850" cy="125412"/>
          </a:xfrm>
          <a:custGeom>
            <a:avLst/>
            <a:gdLst>
              <a:gd name="T0" fmla="*/ 0 w 450166"/>
              <a:gd name="T1" fmla="*/ 0 h 126609"/>
              <a:gd name="T2" fmla="*/ 0 w 450166"/>
              <a:gd name="T3" fmla="*/ 126609 h 126609"/>
              <a:gd name="T4" fmla="*/ 450166 w 450166"/>
              <a:gd name="T5" fmla="*/ 56270 h 126609"/>
              <a:gd name="T6" fmla="*/ 0 60000 65536"/>
              <a:gd name="T7" fmla="*/ 0 60000 65536"/>
              <a:gd name="T8" fmla="*/ 0 60000 65536"/>
              <a:gd name="T9" fmla="*/ 0 w 450166"/>
              <a:gd name="T10" fmla="*/ 0 h 126609"/>
              <a:gd name="T11" fmla="*/ 450166 w 450166"/>
              <a:gd name="T12" fmla="*/ 126609 h 1266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166" h="126609">
                <a:moveTo>
                  <a:pt x="0" y="0"/>
                </a:moveTo>
                <a:lnTo>
                  <a:pt x="0" y="126609"/>
                </a:lnTo>
                <a:lnTo>
                  <a:pt x="450166" y="5627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0" name="任意多边形 18"/>
          <p:cNvSpPr>
            <a:spLocks noChangeArrowheads="1"/>
          </p:cNvSpPr>
          <p:nvPr/>
        </p:nvSpPr>
        <p:spPr bwMode="auto">
          <a:xfrm>
            <a:off x="10099675" y="1822450"/>
            <a:ext cx="1125538" cy="1757363"/>
          </a:xfrm>
          <a:custGeom>
            <a:avLst/>
            <a:gdLst>
              <a:gd name="T0" fmla="*/ 211015 w 1125416"/>
              <a:gd name="T1" fmla="*/ 351692 h 1758461"/>
              <a:gd name="T2" fmla="*/ 1125416 w 1125416"/>
              <a:gd name="T3" fmla="*/ 0 h 1758461"/>
              <a:gd name="T4" fmla="*/ 0 w 1125416"/>
              <a:gd name="T5" fmla="*/ 1758461 h 1758461"/>
              <a:gd name="T6" fmla="*/ 211015 w 1125416"/>
              <a:gd name="T7" fmla="*/ 351692 h 1758461"/>
              <a:gd name="T8" fmla="*/ 0 60000 65536"/>
              <a:gd name="T9" fmla="*/ 0 60000 65536"/>
              <a:gd name="T10" fmla="*/ 0 60000 65536"/>
              <a:gd name="T11" fmla="*/ 0 60000 65536"/>
              <a:gd name="T12" fmla="*/ 0 w 1125416"/>
              <a:gd name="T13" fmla="*/ 0 h 1758461"/>
              <a:gd name="T14" fmla="*/ 1125416 w 1125416"/>
              <a:gd name="T15" fmla="*/ 1758461 h 1758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5416" h="1758461">
                <a:moveTo>
                  <a:pt x="211015" y="351692"/>
                </a:moveTo>
                <a:lnTo>
                  <a:pt x="1125416" y="0"/>
                </a:lnTo>
                <a:lnTo>
                  <a:pt x="0" y="1758461"/>
                </a:lnTo>
                <a:lnTo>
                  <a:pt x="211015" y="351692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1" name="任意多边形 23"/>
          <p:cNvSpPr>
            <a:spLocks noChangeArrowheads="1"/>
          </p:cNvSpPr>
          <p:nvPr/>
        </p:nvSpPr>
        <p:spPr bwMode="auto">
          <a:xfrm>
            <a:off x="10099675" y="3479800"/>
            <a:ext cx="1376363" cy="1606550"/>
          </a:xfrm>
          <a:custGeom>
            <a:avLst/>
            <a:gdLst>
              <a:gd name="T0" fmla="*/ 0 w 1419646"/>
              <a:gd name="T1" fmla="*/ 0 h 1589649"/>
              <a:gd name="T2" fmla="*/ 826467 w 1419646"/>
              <a:gd name="T3" fmla="*/ 1589649 h 1589649"/>
              <a:gd name="T4" fmla="*/ 1419646 w 1419646"/>
              <a:gd name="T5" fmla="*/ 1506908 h 1589649"/>
              <a:gd name="T6" fmla="*/ 28136 w 1419646"/>
              <a:gd name="T7" fmla="*/ 56271 h 1589649"/>
              <a:gd name="T8" fmla="*/ 0 w 1419646"/>
              <a:gd name="T9" fmla="*/ 0 h 1589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9646"/>
              <a:gd name="T16" fmla="*/ 0 h 1589649"/>
              <a:gd name="T17" fmla="*/ 1419646 w 1419646"/>
              <a:gd name="T18" fmla="*/ 1589649 h 1589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9646" h="1589649">
                <a:moveTo>
                  <a:pt x="0" y="0"/>
                </a:moveTo>
                <a:lnTo>
                  <a:pt x="826467" y="1589649"/>
                </a:lnTo>
                <a:lnTo>
                  <a:pt x="1419646" y="1506908"/>
                </a:lnTo>
                <a:lnTo>
                  <a:pt x="28136" y="56271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2" name="任意多边形 27"/>
          <p:cNvSpPr>
            <a:spLocks noChangeArrowheads="1"/>
          </p:cNvSpPr>
          <p:nvPr/>
        </p:nvSpPr>
        <p:spPr bwMode="auto">
          <a:xfrm>
            <a:off x="10396538" y="5006975"/>
            <a:ext cx="1076325" cy="1830388"/>
          </a:xfrm>
          <a:custGeom>
            <a:avLst/>
            <a:gdLst>
              <a:gd name="T0" fmla="*/ 0 w 1077095"/>
              <a:gd name="T1" fmla="*/ 1830635 h 1830635"/>
              <a:gd name="T2" fmla="*/ 1077095 w 1077095"/>
              <a:gd name="T3" fmla="*/ 0 h 1830635"/>
              <a:gd name="T4" fmla="*/ 502767 w 1077095"/>
              <a:gd name="T5" fmla="*/ 70340 h 1830635"/>
              <a:gd name="T6" fmla="*/ 0 w 1077095"/>
              <a:gd name="T7" fmla="*/ 1830635 h 1830635"/>
              <a:gd name="T8" fmla="*/ 0 60000 65536"/>
              <a:gd name="T9" fmla="*/ 0 60000 65536"/>
              <a:gd name="T10" fmla="*/ 0 60000 65536"/>
              <a:gd name="T11" fmla="*/ 0 60000 65536"/>
              <a:gd name="T12" fmla="*/ 0 w 1077095"/>
              <a:gd name="T13" fmla="*/ 0 h 1830635"/>
              <a:gd name="T14" fmla="*/ 1077095 w 1077095"/>
              <a:gd name="T15" fmla="*/ 1830635 h 1830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7095" h="1830635">
                <a:moveTo>
                  <a:pt x="0" y="1830635"/>
                </a:moveTo>
                <a:lnTo>
                  <a:pt x="1077095" y="0"/>
                </a:lnTo>
                <a:lnTo>
                  <a:pt x="502767" y="70340"/>
                </a:lnTo>
                <a:lnTo>
                  <a:pt x="0" y="1830635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9" name="文本框 41"/>
          <p:cNvSpPr>
            <a:spLocks noChangeArrowheads="1"/>
          </p:cNvSpPr>
          <p:nvPr/>
        </p:nvSpPr>
        <p:spPr bwMode="auto">
          <a:xfrm>
            <a:off x="415829" y="2062584"/>
            <a:ext cx="7381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直升机层类</a:t>
            </a:r>
            <a:endParaRPr lang="zh-CN" altLang="en-US" dirty="0"/>
          </a:p>
        </p:txBody>
      </p:sp>
      <p:sp>
        <p:nvSpPr>
          <p:cNvPr id="15380" name="矩形 42"/>
          <p:cNvSpPr>
            <a:spLocks noChangeArrowheads="1"/>
          </p:cNvSpPr>
          <p:nvPr/>
        </p:nvSpPr>
        <p:spPr bwMode="auto">
          <a:xfrm>
            <a:off x="1766207" y="1617922"/>
            <a:ext cx="44114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H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L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I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C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O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P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T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R</a:t>
            </a: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</p:txBody>
      </p:sp>
      <p:sp>
        <p:nvSpPr>
          <p:cNvPr id="15381" name="直接连接符 43"/>
          <p:cNvSpPr>
            <a:spLocks noChangeShapeType="1"/>
          </p:cNvSpPr>
          <p:nvPr/>
        </p:nvSpPr>
        <p:spPr bwMode="auto">
          <a:xfrm>
            <a:off x="1351935" y="1838649"/>
            <a:ext cx="45719" cy="3461138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926702" y="123564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创建场景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static </a:t>
            </a:r>
            <a:r>
              <a:rPr lang="en-US" altLang="zh-CN" dirty="0" err="1" smtClean="0">
                <a:solidFill>
                  <a:schemeClr val="bg1"/>
                </a:solidFill>
              </a:rPr>
              <a:t>SpriteHelicopter</a:t>
            </a:r>
            <a:r>
              <a:rPr lang="en-US" altLang="zh-CN" dirty="0" smtClean="0">
                <a:solidFill>
                  <a:schemeClr val="bg1"/>
                </a:solidFill>
              </a:rPr>
              <a:t> * </a:t>
            </a:r>
            <a:r>
              <a:rPr lang="en-US" altLang="zh-CN" dirty="0" err="1" smtClean="0">
                <a:solidFill>
                  <a:schemeClr val="bg1"/>
                </a:solidFill>
              </a:rPr>
              <a:t>createHelicopter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状态转换函数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changeState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ActionState</a:t>
            </a:r>
            <a:r>
              <a:rPr lang="en-US" altLang="zh-CN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转换成飞行状态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stateFly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转换成空闲状态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stateIdle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转换成死亡状态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stateDie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初始化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</a:rPr>
              <a:t> init();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刷新，防止出边界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void update(float);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获取单例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static </a:t>
            </a:r>
            <a:r>
              <a:rPr lang="en-US" altLang="zh-CN" dirty="0" err="1" smtClean="0">
                <a:solidFill>
                  <a:schemeClr val="bg1"/>
                </a:solidFill>
              </a:rPr>
              <a:t>SpriteHelicopter</a:t>
            </a:r>
            <a:r>
              <a:rPr lang="en-US" altLang="zh-CN" dirty="0" smtClean="0">
                <a:solidFill>
                  <a:schemeClr val="bg1"/>
                </a:solidFill>
              </a:rPr>
              <a:t> * </a:t>
            </a:r>
            <a:r>
              <a:rPr lang="en-US" altLang="zh-CN" dirty="0" err="1" smtClean="0">
                <a:solidFill>
                  <a:schemeClr val="bg1"/>
                </a:solidFill>
              </a:rPr>
              <a:t>getInstance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53757" y="3981453"/>
            <a:ext cx="50321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直升机层类，层里面有一个直升机精灵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设为物理刚体，设置重力加速度，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添加点击事件，每次点击有向上的初速度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任意多边形 20"/>
          <p:cNvSpPr>
            <a:spLocks noChangeArrowheads="1"/>
          </p:cNvSpPr>
          <p:nvPr/>
        </p:nvSpPr>
        <p:spPr bwMode="auto">
          <a:xfrm>
            <a:off x="10136188" y="223838"/>
            <a:ext cx="2060575" cy="5546725"/>
          </a:xfrm>
          <a:custGeom>
            <a:avLst/>
            <a:gdLst>
              <a:gd name="T0" fmla="*/ 1871003 w 1871003"/>
              <a:gd name="T1" fmla="*/ 0 h 4276578"/>
              <a:gd name="T2" fmla="*/ 0 w 1871003"/>
              <a:gd name="T3" fmla="*/ 2560320 h 4276578"/>
              <a:gd name="T4" fmla="*/ 1856935 w 1871003"/>
              <a:gd name="T5" fmla="*/ 4276578 h 4276578"/>
              <a:gd name="T6" fmla="*/ 1871003 w 1871003"/>
              <a:gd name="T7" fmla="*/ 0 h 4276578"/>
              <a:gd name="T8" fmla="*/ 0 60000 65536"/>
              <a:gd name="T9" fmla="*/ 0 60000 65536"/>
              <a:gd name="T10" fmla="*/ 0 60000 65536"/>
              <a:gd name="T11" fmla="*/ 0 60000 65536"/>
              <a:gd name="T12" fmla="*/ 0 w 1871003"/>
              <a:gd name="T13" fmla="*/ 0 h 4276578"/>
              <a:gd name="T14" fmla="*/ 1871003 w 1871003"/>
              <a:gd name="T15" fmla="*/ 4276578 h 42765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1003" h="4276578">
                <a:moveTo>
                  <a:pt x="1871003" y="0"/>
                </a:moveTo>
                <a:lnTo>
                  <a:pt x="0" y="2560320"/>
                </a:lnTo>
                <a:lnTo>
                  <a:pt x="1856935" y="4276578"/>
                </a:lnTo>
                <a:cubicBezTo>
                  <a:pt x="1861624" y="2851052"/>
                  <a:pt x="1866314" y="1425526"/>
                  <a:pt x="1871003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3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4" name="任意多边形 3"/>
          <p:cNvSpPr>
            <a:spLocks noChangeArrowheads="1"/>
          </p:cNvSpPr>
          <p:nvPr/>
        </p:nvSpPr>
        <p:spPr bwMode="auto">
          <a:xfrm>
            <a:off x="6340475" y="11113"/>
            <a:ext cx="5851525" cy="2208212"/>
          </a:xfrm>
          <a:custGeom>
            <a:avLst/>
            <a:gdLst>
              <a:gd name="T0" fmla="*/ 5852160 w 5852160"/>
              <a:gd name="T1" fmla="*/ 0 h 2208628"/>
              <a:gd name="T2" fmla="*/ 0 w 5852160"/>
              <a:gd name="T3" fmla="*/ 0 h 2208628"/>
              <a:gd name="T4" fmla="*/ 5852160 w 5852160"/>
              <a:gd name="T5" fmla="*/ 2208628 h 2208628"/>
              <a:gd name="T6" fmla="*/ 5852160 w 5852160"/>
              <a:gd name="T7" fmla="*/ 0 h 2208628"/>
              <a:gd name="T8" fmla="*/ 0 60000 65536"/>
              <a:gd name="T9" fmla="*/ 0 60000 65536"/>
              <a:gd name="T10" fmla="*/ 0 60000 65536"/>
              <a:gd name="T11" fmla="*/ 0 60000 65536"/>
              <a:gd name="T12" fmla="*/ 0 w 5852160"/>
              <a:gd name="T13" fmla="*/ 0 h 2208628"/>
              <a:gd name="T14" fmla="*/ 5852160 w 5852160"/>
              <a:gd name="T15" fmla="*/ 2208628 h 2208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2160" h="2208628">
                <a:moveTo>
                  <a:pt x="5852160" y="0"/>
                </a:moveTo>
                <a:lnTo>
                  <a:pt x="0" y="0"/>
                </a:lnTo>
                <a:lnTo>
                  <a:pt x="5852160" y="2208628"/>
                </a:lnTo>
                <a:lnTo>
                  <a:pt x="585216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6" name="任意多边形 5"/>
          <p:cNvSpPr>
            <a:spLocks noChangeArrowheads="1"/>
          </p:cNvSpPr>
          <p:nvPr/>
        </p:nvSpPr>
        <p:spPr bwMode="auto">
          <a:xfrm>
            <a:off x="10367963" y="4530725"/>
            <a:ext cx="1828800" cy="2292350"/>
          </a:xfrm>
          <a:custGeom>
            <a:avLst/>
            <a:gdLst>
              <a:gd name="T0" fmla="*/ 1800665 w 1828800"/>
              <a:gd name="T1" fmla="*/ 267286 h 2293034"/>
              <a:gd name="T2" fmla="*/ 1800665 w 1828800"/>
              <a:gd name="T3" fmla="*/ 168812 h 2293034"/>
              <a:gd name="T4" fmla="*/ 0 w 1828800"/>
              <a:gd name="T5" fmla="*/ 2293034 h 2293034"/>
              <a:gd name="T6" fmla="*/ 1828800 w 1828800"/>
              <a:gd name="T7" fmla="*/ 2278966 h 2293034"/>
              <a:gd name="T8" fmla="*/ 1645920 w 1828800"/>
              <a:gd name="T9" fmla="*/ 0 h 2293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2293034"/>
              <a:gd name="T17" fmla="*/ 1828800 w 1828800"/>
              <a:gd name="T18" fmla="*/ 2293034 h 22930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2293034">
                <a:moveTo>
                  <a:pt x="1800665" y="267286"/>
                </a:moveTo>
                <a:lnTo>
                  <a:pt x="1800665" y="168812"/>
                </a:lnTo>
                <a:lnTo>
                  <a:pt x="0" y="2293034"/>
                </a:lnTo>
                <a:lnTo>
                  <a:pt x="1828800" y="2278966"/>
                </a:lnTo>
                <a:lnTo>
                  <a:pt x="1645920" y="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7" name="任意多边形 24"/>
          <p:cNvSpPr>
            <a:spLocks noChangeArrowheads="1"/>
          </p:cNvSpPr>
          <p:nvPr/>
        </p:nvSpPr>
        <p:spPr bwMode="auto">
          <a:xfrm rot="10800000">
            <a:off x="10410825" y="3738563"/>
            <a:ext cx="1801813" cy="3108325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8" name="任意多边形 16"/>
          <p:cNvSpPr>
            <a:spLocks noChangeArrowheads="1"/>
          </p:cNvSpPr>
          <p:nvPr/>
        </p:nvSpPr>
        <p:spPr bwMode="auto">
          <a:xfrm>
            <a:off x="6457950" y="-6350"/>
            <a:ext cx="4768850" cy="2181225"/>
          </a:xfrm>
          <a:custGeom>
            <a:avLst/>
            <a:gdLst>
              <a:gd name="T0" fmla="*/ 0 w 4768948"/>
              <a:gd name="T1" fmla="*/ 0 h 2180493"/>
              <a:gd name="T2" fmla="*/ 4768948 w 4768948"/>
              <a:gd name="T3" fmla="*/ 1842868 h 2180493"/>
              <a:gd name="T4" fmla="*/ 3896751 w 4768948"/>
              <a:gd name="T5" fmla="*/ 2180493 h 2180493"/>
              <a:gd name="T6" fmla="*/ 0 w 4768948"/>
              <a:gd name="T7" fmla="*/ 0 h 2180493"/>
              <a:gd name="T8" fmla="*/ 0 60000 65536"/>
              <a:gd name="T9" fmla="*/ 0 60000 65536"/>
              <a:gd name="T10" fmla="*/ 0 60000 65536"/>
              <a:gd name="T11" fmla="*/ 0 60000 65536"/>
              <a:gd name="T12" fmla="*/ 0 w 4768948"/>
              <a:gd name="T13" fmla="*/ 0 h 2180493"/>
              <a:gd name="T14" fmla="*/ 4768948 w 4768948"/>
              <a:gd name="T15" fmla="*/ 2180493 h 2180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8948" h="2180493">
                <a:moveTo>
                  <a:pt x="0" y="0"/>
                </a:moveTo>
                <a:lnTo>
                  <a:pt x="4768948" y="1842868"/>
                </a:lnTo>
                <a:lnTo>
                  <a:pt x="3896751" y="2180493"/>
                </a:ln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9" name="任意多边形 17"/>
          <p:cNvSpPr>
            <a:spLocks noChangeArrowheads="1"/>
          </p:cNvSpPr>
          <p:nvPr/>
        </p:nvSpPr>
        <p:spPr bwMode="auto">
          <a:xfrm>
            <a:off x="10325100" y="2166938"/>
            <a:ext cx="450850" cy="125412"/>
          </a:xfrm>
          <a:custGeom>
            <a:avLst/>
            <a:gdLst>
              <a:gd name="T0" fmla="*/ 0 w 450166"/>
              <a:gd name="T1" fmla="*/ 0 h 126609"/>
              <a:gd name="T2" fmla="*/ 0 w 450166"/>
              <a:gd name="T3" fmla="*/ 126609 h 126609"/>
              <a:gd name="T4" fmla="*/ 450166 w 450166"/>
              <a:gd name="T5" fmla="*/ 56270 h 126609"/>
              <a:gd name="T6" fmla="*/ 0 60000 65536"/>
              <a:gd name="T7" fmla="*/ 0 60000 65536"/>
              <a:gd name="T8" fmla="*/ 0 60000 65536"/>
              <a:gd name="T9" fmla="*/ 0 w 450166"/>
              <a:gd name="T10" fmla="*/ 0 h 126609"/>
              <a:gd name="T11" fmla="*/ 450166 w 450166"/>
              <a:gd name="T12" fmla="*/ 126609 h 1266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166" h="126609">
                <a:moveTo>
                  <a:pt x="0" y="0"/>
                </a:moveTo>
                <a:lnTo>
                  <a:pt x="0" y="126609"/>
                </a:lnTo>
                <a:lnTo>
                  <a:pt x="450166" y="5627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0" name="任意多边形 18"/>
          <p:cNvSpPr>
            <a:spLocks noChangeArrowheads="1"/>
          </p:cNvSpPr>
          <p:nvPr/>
        </p:nvSpPr>
        <p:spPr bwMode="auto">
          <a:xfrm>
            <a:off x="10099675" y="1822450"/>
            <a:ext cx="1125538" cy="1757363"/>
          </a:xfrm>
          <a:custGeom>
            <a:avLst/>
            <a:gdLst>
              <a:gd name="T0" fmla="*/ 211015 w 1125416"/>
              <a:gd name="T1" fmla="*/ 351692 h 1758461"/>
              <a:gd name="T2" fmla="*/ 1125416 w 1125416"/>
              <a:gd name="T3" fmla="*/ 0 h 1758461"/>
              <a:gd name="T4" fmla="*/ 0 w 1125416"/>
              <a:gd name="T5" fmla="*/ 1758461 h 1758461"/>
              <a:gd name="T6" fmla="*/ 211015 w 1125416"/>
              <a:gd name="T7" fmla="*/ 351692 h 1758461"/>
              <a:gd name="T8" fmla="*/ 0 60000 65536"/>
              <a:gd name="T9" fmla="*/ 0 60000 65536"/>
              <a:gd name="T10" fmla="*/ 0 60000 65536"/>
              <a:gd name="T11" fmla="*/ 0 60000 65536"/>
              <a:gd name="T12" fmla="*/ 0 w 1125416"/>
              <a:gd name="T13" fmla="*/ 0 h 1758461"/>
              <a:gd name="T14" fmla="*/ 1125416 w 1125416"/>
              <a:gd name="T15" fmla="*/ 1758461 h 1758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5416" h="1758461">
                <a:moveTo>
                  <a:pt x="211015" y="351692"/>
                </a:moveTo>
                <a:lnTo>
                  <a:pt x="1125416" y="0"/>
                </a:lnTo>
                <a:lnTo>
                  <a:pt x="0" y="1758461"/>
                </a:lnTo>
                <a:lnTo>
                  <a:pt x="211015" y="351692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1" name="任意多边形 23"/>
          <p:cNvSpPr>
            <a:spLocks noChangeArrowheads="1"/>
          </p:cNvSpPr>
          <p:nvPr/>
        </p:nvSpPr>
        <p:spPr bwMode="auto">
          <a:xfrm>
            <a:off x="10099675" y="3479800"/>
            <a:ext cx="1376363" cy="1606550"/>
          </a:xfrm>
          <a:custGeom>
            <a:avLst/>
            <a:gdLst>
              <a:gd name="T0" fmla="*/ 0 w 1419646"/>
              <a:gd name="T1" fmla="*/ 0 h 1589649"/>
              <a:gd name="T2" fmla="*/ 826467 w 1419646"/>
              <a:gd name="T3" fmla="*/ 1589649 h 1589649"/>
              <a:gd name="T4" fmla="*/ 1419646 w 1419646"/>
              <a:gd name="T5" fmla="*/ 1506908 h 1589649"/>
              <a:gd name="T6" fmla="*/ 28136 w 1419646"/>
              <a:gd name="T7" fmla="*/ 56271 h 1589649"/>
              <a:gd name="T8" fmla="*/ 0 w 1419646"/>
              <a:gd name="T9" fmla="*/ 0 h 1589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9646"/>
              <a:gd name="T16" fmla="*/ 0 h 1589649"/>
              <a:gd name="T17" fmla="*/ 1419646 w 1419646"/>
              <a:gd name="T18" fmla="*/ 1589649 h 1589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9646" h="1589649">
                <a:moveTo>
                  <a:pt x="0" y="0"/>
                </a:moveTo>
                <a:lnTo>
                  <a:pt x="826467" y="1589649"/>
                </a:lnTo>
                <a:lnTo>
                  <a:pt x="1419646" y="1506908"/>
                </a:lnTo>
                <a:lnTo>
                  <a:pt x="28136" y="56271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2" name="任意多边形 27"/>
          <p:cNvSpPr>
            <a:spLocks noChangeArrowheads="1"/>
          </p:cNvSpPr>
          <p:nvPr/>
        </p:nvSpPr>
        <p:spPr bwMode="auto">
          <a:xfrm>
            <a:off x="10396538" y="5006975"/>
            <a:ext cx="1076325" cy="1830388"/>
          </a:xfrm>
          <a:custGeom>
            <a:avLst/>
            <a:gdLst>
              <a:gd name="T0" fmla="*/ 0 w 1077095"/>
              <a:gd name="T1" fmla="*/ 1830635 h 1830635"/>
              <a:gd name="T2" fmla="*/ 1077095 w 1077095"/>
              <a:gd name="T3" fmla="*/ 0 h 1830635"/>
              <a:gd name="T4" fmla="*/ 502767 w 1077095"/>
              <a:gd name="T5" fmla="*/ 70340 h 1830635"/>
              <a:gd name="T6" fmla="*/ 0 w 1077095"/>
              <a:gd name="T7" fmla="*/ 1830635 h 1830635"/>
              <a:gd name="T8" fmla="*/ 0 60000 65536"/>
              <a:gd name="T9" fmla="*/ 0 60000 65536"/>
              <a:gd name="T10" fmla="*/ 0 60000 65536"/>
              <a:gd name="T11" fmla="*/ 0 60000 65536"/>
              <a:gd name="T12" fmla="*/ 0 w 1077095"/>
              <a:gd name="T13" fmla="*/ 0 h 1830635"/>
              <a:gd name="T14" fmla="*/ 1077095 w 1077095"/>
              <a:gd name="T15" fmla="*/ 1830635 h 1830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7095" h="1830635">
                <a:moveTo>
                  <a:pt x="0" y="1830635"/>
                </a:moveTo>
                <a:lnTo>
                  <a:pt x="1077095" y="0"/>
                </a:lnTo>
                <a:lnTo>
                  <a:pt x="502767" y="70340"/>
                </a:lnTo>
                <a:lnTo>
                  <a:pt x="0" y="1830635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9" name="文本框 41"/>
          <p:cNvSpPr>
            <a:spLocks noChangeArrowheads="1"/>
          </p:cNvSpPr>
          <p:nvPr/>
        </p:nvSpPr>
        <p:spPr bwMode="auto">
          <a:xfrm>
            <a:off x="415829" y="2062584"/>
            <a:ext cx="7381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墙层类</a:t>
            </a:r>
            <a:endParaRPr lang="zh-CN" altLang="en-US" dirty="0"/>
          </a:p>
        </p:txBody>
      </p:sp>
      <p:sp>
        <p:nvSpPr>
          <p:cNvPr id="15380" name="矩形 42"/>
          <p:cNvSpPr>
            <a:spLocks noChangeArrowheads="1"/>
          </p:cNvSpPr>
          <p:nvPr/>
        </p:nvSpPr>
        <p:spPr bwMode="auto">
          <a:xfrm>
            <a:off x="1775538" y="1468632"/>
            <a:ext cx="49244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W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A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L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L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L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A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Y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R</a:t>
            </a: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</p:txBody>
      </p:sp>
      <p:sp>
        <p:nvSpPr>
          <p:cNvPr id="15381" name="直接连接符 43"/>
          <p:cNvSpPr>
            <a:spLocks noChangeShapeType="1"/>
          </p:cNvSpPr>
          <p:nvPr/>
        </p:nvSpPr>
        <p:spPr bwMode="auto">
          <a:xfrm>
            <a:off x="1351934" y="1838649"/>
            <a:ext cx="45719" cy="2462763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89379" y="4676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添加一个移动的组合管道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addWall</a:t>
            </a:r>
            <a:r>
              <a:rPr lang="en-US" altLang="zh-CN" dirty="0" smtClean="0">
                <a:solidFill>
                  <a:schemeClr val="bg1"/>
                </a:solidFill>
              </a:rPr>
              <a:t>(float);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墙移动结束后的回调函数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wallMoveOver</a:t>
            </a:r>
            <a:r>
              <a:rPr lang="en-US" altLang="zh-CN" dirty="0" smtClean="0">
                <a:solidFill>
                  <a:schemeClr val="bg1"/>
                </a:solidFill>
              </a:rPr>
              <a:t>(cocos2d::Ref *);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墙停止移动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stopWall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计时器执行函数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update(float);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墙开始移动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startWall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87960" y="46669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float  </a:t>
            </a:r>
            <a:r>
              <a:rPr lang="en-US" altLang="zh-CN" dirty="0" err="1" smtClean="0">
                <a:solidFill>
                  <a:schemeClr val="bg1"/>
                </a:solidFill>
              </a:rPr>
              <a:t>wall_left_speed</a:t>
            </a:r>
            <a:r>
              <a:rPr lang="en-US" altLang="zh-CN" dirty="0" smtClean="0">
                <a:solidFill>
                  <a:schemeClr val="bg1"/>
                </a:solidFill>
              </a:rPr>
              <a:t>;      //</a:t>
            </a:r>
            <a:r>
              <a:rPr lang="zh-CN" altLang="en-US" dirty="0" smtClean="0">
                <a:solidFill>
                  <a:schemeClr val="bg1"/>
                </a:solidFill>
              </a:rPr>
              <a:t>墙左移速度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float  </a:t>
            </a:r>
            <a:r>
              <a:rPr lang="en-US" altLang="zh-CN" dirty="0" err="1" smtClean="0">
                <a:solidFill>
                  <a:schemeClr val="bg1"/>
                </a:solidFill>
              </a:rPr>
              <a:t>wall_upanddown_speed</a:t>
            </a:r>
            <a:r>
              <a:rPr lang="en-US" altLang="zh-CN" dirty="0" smtClean="0">
                <a:solidFill>
                  <a:schemeClr val="bg1"/>
                </a:solidFill>
              </a:rPr>
              <a:t>;   //</a:t>
            </a:r>
            <a:r>
              <a:rPr lang="zh-CN" altLang="en-US" dirty="0" smtClean="0">
                <a:solidFill>
                  <a:schemeClr val="bg1"/>
                </a:solidFill>
              </a:rPr>
              <a:t>墙上下移动速度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</a:rPr>
              <a:t>  random;            //</a:t>
            </a:r>
            <a:r>
              <a:rPr lang="zh-CN" altLang="en-US" dirty="0" smtClean="0">
                <a:solidFill>
                  <a:schemeClr val="bg1"/>
                </a:solidFill>
              </a:rPr>
              <a:t>随机数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</a:rPr>
              <a:t>Wall_Range</a:t>
            </a:r>
            <a:r>
              <a:rPr lang="en-US" altLang="zh-CN" dirty="0" smtClean="0">
                <a:solidFill>
                  <a:schemeClr val="bg1"/>
                </a:solidFill>
              </a:rPr>
              <a:t>;        //</a:t>
            </a:r>
            <a:r>
              <a:rPr lang="zh-CN" altLang="en-US" dirty="0" smtClean="0">
                <a:solidFill>
                  <a:schemeClr val="bg1"/>
                </a:solidFill>
              </a:rPr>
              <a:t>墙移动的范围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18987" y="1727825"/>
            <a:ext cx="36700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每隔一定时间添加柱子，有不同粗细的柱子，所以每次添加柱子都得根据之前的柱子改变添加间隔时间，已得到柱子等距添加。另外随着分数的增长改变上下移动的速度，从而改变游戏的难度，增加挑战性。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79389\Documents\Cocos\CocosProjects\Helicopter-3\Resources\res\ba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0063" y="4310742"/>
            <a:ext cx="271963" cy="1913812"/>
          </a:xfrm>
          <a:prstGeom prst="rect">
            <a:avLst/>
          </a:prstGeom>
          <a:noFill/>
        </p:spPr>
      </p:pic>
      <p:pic>
        <p:nvPicPr>
          <p:cNvPr id="5123" name="Picture 3" descr="C:\Users\79389\Documents\Cocos\CocosProjects\Helicopter-3\Resources\res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670" y="1838130"/>
            <a:ext cx="522009" cy="2333689"/>
          </a:xfrm>
          <a:prstGeom prst="rect">
            <a:avLst/>
          </a:prstGeom>
          <a:noFill/>
        </p:spPr>
      </p:pic>
      <p:pic>
        <p:nvPicPr>
          <p:cNvPr id="5124" name="Picture 4" descr="C:\Users\79389\Documents\Cocos\CocosProjects\Helicopter-3\Resources\res\bar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1486" y="3900195"/>
            <a:ext cx="718937" cy="2417665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任意多边形 20"/>
          <p:cNvSpPr>
            <a:spLocks noChangeArrowheads="1"/>
          </p:cNvSpPr>
          <p:nvPr/>
        </p:nvSpPr>
        <p:spPr bwMode="auto">
          <a:xfrm>
            <a:off x="10136188" y="223838"/>
            <a:ext cx="2060575" cy="5546725"/>
          </a:xfrm>
          <a:custGeom>
            <a:avLst/>
            <a:gdLst>
              <a:gd name="T0" fmla="*/ 1871003 w 1871003"/>
              <a:gd name="T1" fmla="*/ 0 h 4276578"/>
              <a:gd name="T2" fmla="*/ 0 w 1871003"/>
              <a:gd name="T3" fmla="*/ 2560320 h 4276578"/>
              <a:gd name="T4" fmla="*/ 1856935 w 1871003"/>
              <a:gd name="T5" fmla="*/ 4276578 h 4276578"/>
              <a:gd name="T6" fmla="*/ 1871003 w 1871003"/>
              <a:gd name="T7" fmla="*/ 0 h 4276578"/>
              <a:gd name="T8" fmla="*/ 0 60000 65536"/>
              <a:gd name="T9" fmla="*/ 0 60000 65536"/>
              <a:gd name="T10" fmla="*/ 0 60000 65536"/>
              <a:gd name="T11" fmla="*/ 0 60000 65536"/>
              <a:gd name="T12" fmla="*/ 0 w 1871003"/>
              <a:gd name="T13" fmla="*/ 0 h 4276578"/>
              <a:gd name="T14" fmla="*/ 1871003 w 1871003"/>
              <a:gd name="T15" fmla="*/ 4276578 h 42765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1003" h="4276578">
                <a:moveTo>
                  <a:pt x="1871003" y="0"/>
                </a:moveTo>
                <a:lnTo>
                  <a:pt x="0" y="2560320"/>
                </a:lnTo>
                <a:lnTo>
                  <a:pt x="1856935" y="4276578"/>
                </a:lnTo>
                <a:cubicBezTo>
                  <a:pt x="1861624" y="2851052"/>
                  <a:pt x="1866314" y="1425526"/>
                  <a:pt x="1871003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3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4" name="任意多边形 3"/>
          <p:cNvSpPr>
            <a:spLocks noChangeArrowheads="1"/>
          </p:cNvSpPr>
          <p:nvPr/>
        </p:nvSpPr>
        <p:spPr bwMode="auto">
          <a:xfrm>
            <a:off x="6340475" y="11113"/>
            <a:ext cx="5851525" cy="2208212"/>
          </a:xfrm>
          <a:custGeom>
            <a:avLst/>
            <a:gdLst>
              <a:gd name="T0" fmla="*/ 5852160 w 5852160"/>
              <a:gd name="T1" fmla="*/ 0 h 2208628"/>
              <a:gd name="T2" fmla="*/ 0 w 5852160"/>
              <a:gd name="T3" fmla="*/ 0 h 2208628"/>
              <a:gd name="T4" fmla="*/ 5852160 w 5852160"/>
              <a:gd name="T5" fmla="*/ 2208628 h 2208628"/>
              <a:gd name="T6" fmla="*/ 5852160 w 5852160"/>
              <a:gd name="T7" fmla="*/ 0 h 2208628"/>
              <a:gd name="T8" fmla="*/ 0 60000 65536"/>
              <a:gd name="T9" fmla="*/ 0 60000 65536"/>
              <a:gd name="T10" fmla="*/ 0 60000 65536"/>
              <a:gd name="T11" fmla="*/ 0 60000 65536"/>
              <a:gd name="T12" fmla="*/ 0 w 5852160"/>
              <a:gd name="T13" fmla="*/ 0 h 2208628"/>
              <a:gd name="T14" fmla="*/ 5852160 w 5852160"/>
              <a:gd name="T15" fmla="*/ 2208628 h 2208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52160" h="2208628">
                <a:moveTo>
                  <a:pt x="5852160" y="0"/>
                </a:moveTo>
                <a:lnTo>
                  <a:pt x="0" y="0"/>
                </a:lnTo>
                <a:lnTo>
                  <a:pt x="5852160" y="2208628"/>
                </a:lnTo>
                <a:lnTo>
                  <a:pt x="585216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6" name="任意多边形 5"/>
          <p:cNvSpPr>
            <a:spLocks noChangeArrowheads="1"/>
          </p:cNvSpPr>
          <p:nvPr/>
        </p:nvSpPr>
        <p:spPr bwMode="auto">
          <a:xfrm>
            <a:off x="10367963" y="4530725"/>
            <a:ext cx="1828800" cy="2292350"/>
          </a:xfrm>
          <a:custGeom>
            <a:avLst/>
            <a:gdLst>
              <a:gd name="T0" fmla="*/ 1800665 w 1828800"/>
              <a:gd name="T1" fmla="*/ 267286 h 2293034"/>
              <a:gd name="T2" fmla="*/ 1800665 w 1828800"/>
              <a:gd name="T3" fmla="*/ 168812 h 2293034"/>
              <a:gd name="T4" fmla="*/ 0 w 1828800"/>
              <a:gd name="T5" fmla="*/ 2293034 h 2293034"/>
              <a:gd name="T6" fmla="*/ 1828800 w 1828800"/>
              <a:gd name="T7" fmla="*/ 2278966 h 2293034"/>
              <a:gd name="T8" fmla="*/ 1645920 w 1828800"/>
              <a:gd name="T9" fmla="*/ 0 h 2293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2293034"/>
              <a:gd name="T17" fmla="*/ 1828800 w 1828800"/>
              <a:gd name="T18" fmla="*/ 2293034 h 22930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2293034">
                <a:moveTo>
                  <a:pt x="1800665" y="267286"/>
                </a:moveTo>
                <a:lnTo>
                  <a:pt x="1800665" y="168812"/>
                </a:lnTo>
                <a:lnTo>
                  <a:pt x="0" y="2293034"/>
                </a:lnTo>
                <a:lnTo>
                  <a:pt x="1828800" y="2278966"/>
                </a:lnTo>
                <a:lnTo>
                  <a:pt x="1645920" y="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7" name="任意多边形 24"/>
          <p:cNvSpPr>
            <a:spLocks noChangeArrowheads="1"/>
          </p:cNvSpPr>
          <p:nvPr/>
        </p:nvSpPr>
        <p:spPr bwMode="auto">
          <a:xfrm rot="10800000">
            <a:off x="10410825" y="3738563"/>
            <a:ext cx="1801813" cy="3108325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8" name="任意多边形 16"/>
          <p:cNvSpPr>
            <a:spLocks noChangeArrowheads="1"/>
          </p:cNvSpPr>
          <p:nvPr/>
        </p:nvSpPr>
        <p:spPr bwMode="auto">
          <a:xfrm>
            <a:off x="6457950" y="-6350"/>
            <a:ext cx="4768850" cy="2181225"/>
          </a:xfrm>
          <a:custGeom>
            <a:avLst/>
            <a:gdLst>
              <a:gd name="T0" fmla="*/ 0 w 4768948"/>
              <a:gd name="T1" fmla="*/ 0 h 2180493"/>
              <a:gd name="T2" fmla="*/ 4768948 w 4768948"/>
              <a:gd name="T3" fmla="*/ 1842868 h 2180493"/>
              <a:gd name="T4" fmla="*/ 3896751 w 4768948"/>
              <a:gd name="T5" fmla="*/ 2180493 h 2180493"/>
              <a:gd name="T6" fmla="*/ 0 w 4768948"/>
              <a:gd name="T7" fmla="*/ 0 h 2180493"/>
              <a:gd name="T8" fmla="*/ 0 60000 65536"/>
              <a:gd name="T9" fmla="*/ 0 60000 65536"/>
              <a:gd name="T10" fmla="*/ 0 60000 65536"/>
              <a:gd name="T11" fmla="*/ 0 60000 65536"/>
              <a:gd name="T12" fmla="*/ 0 w 4768948"/>
              <a:gd name="T13" fmla="*/ 0 h 2180493"/>
              <a:gd name="T14" fmla="*/ 4768948 w 4768948"/>
              <a:gd name="T15" fmla="*/ 2180493 h 2180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8948" h="2180493">
                <a:moveTo>
                  <a:pt x="0" y="0"/>
                </a:moveTo>
                <a:lnTo>
                  <a:pt x="4768948" y="1842868"/>
                </a:lnTo>
                <a:lnTo>
                  <a:pt x="3896751" y="2180493"/>
                </a:lnTo>
                <a:lnTo>
                  <a:pt x="0" y="0"/>
                </a:lnTo>
                <a:close/>
              </a:path>
            </a:pathLst>
          </a:cu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9" name="任意多边形 17"/>
          <p:cNvSpPr>
            <a:spLocks noChangeArrowheads="1"/>
          </p:cNvSpPr>
          <p:nvPr/>
        </p:nvSpPr>
        <p:spPr bwMode="auto">
          <a:xfrm>
            <a:off x="10325100" y="2166938"/>
            <a:ext cx="450850" cy="125412"/>
          </a:xfrm>
          <a:custGeom>
            <a:avLst/>
            <a:gdLst>
              <a:gd name="T0" fmla="*/ 0 w 450166"/>
              <a:gd name="T1" fmla="*/ 0 h 126609"/>
              <a:gd name="T2" fmla="*/ 0 w 450166"/>
              <a:gd name="T3" fmla="*/ 126609 h 126609"/>
              <a:gd name="T4" fmla="*/ 450166 w 450166"/>
              <a:gd name="T5" fmla="*/ 56270 h 126609"/>
              <a:gd name="T6" fmla="*/ 0 60000 65536"/>
              <a:gd name="T7" fmla="*/ 0 60000 65536"/>
              <a:gd name="T8" fmla="*/ 0 60000 65536"/>
              <a:gd name="T9" fmla="*/ 0 w 450166"/>
              <a:gd name="T10" fmla="*/ 0 h 126609"/>
              <a:gd name="T11" fmla="*/ 450166 w 450166"/>
              <a:gd name="T12" fmla="*/ 126609 h 1266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166" h="126609">
                <a:moveTo>
                  <a:pt x="0" y="0"/>
                </a:moveTo>
                <a:lnTo>
                  <a:pt x="0" y="126609"/>
                </a:lnTo>
                <a:lnTo>
                  <a:pt x="450166" y="56270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0" name="任意多边形 18"/>
          <p:cNvSpPr>
            <a:spLocks noChangeArrowheads="1"/>
          </p:cNvSpPr>
          <p:nvPr/>
        </p:nvSpPr>
        <p:spPr bwMode="auto">
          <a:xfrm>
            <a:off x="10099675" y="1822450"/>
            <a:ext cx="1125538" cy="1757363"/>
          </a:xfrm>
          <a:custGeom>
            <a:avLst/>
            <a:gdLst>
              <a:gd name="T0" fmla="*/ 211015 w 1125416"/>
              <a:gd name="T1" fmla="*/ 351692 h 1758461"/>
              <a:gd name="T2" fmla="*/ 1125416 w 1125416"/>
              <a:gd name="T3" fmla="*/ 0 h 1758461"/>
              <a:gd name="T4" fmla="*/ 0 w 1125416"/>
              <a:gd name="T5" fmla="*/ 1758461 h 1758461"/>
              <a:gd name="T6" fmla="*/ 211015 w 1125416"/>
              <a:gd name="T7" fmla="*/ 351692 h 1758461"/>
              <a:gd name="T8" fmla="*/ 0 60000 65536"/>
              <a:gd name="T9" fmla="*/ 0 60000 65536"/>
              <a:gd name="T10" fmla="*/ 0 60000 65536"/>
              <a:gd name="T11" fmla="*/ 0 60000 65536"/>
              <a:gd name="T12" fmla="*/ 0 w 1125416"/>
              <a:gd name="T13" fmla="*/ 0 h 1758461"/>
              <a:gd name="T14" fmla="*/ 1125416 w 1125416"/>
              <a:gd name="T15" fmla="*/ 1758461 h 1758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5416" h="1758461">
                <a:moveTo>
                  <a:pt x="211015" y="351692"/>
                </a:moveTo>
                <a:lnTo>
                  <a:pt x="1125416" y="0"/>
                </a:lnTo>
                <a:lnTo>
                  <a:pt x="0" y="1758461"/>
                </a:lnTo>
                <a:lnTo>
                  <a:pt x="211015" y="351692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1" name="任意多边形 23"/>
          <p:cNvSpPr>
            <a:spLocks noChangeArrowheads="1"/>
          </p:cNvSpPr>
          <p:nvPr/>
        </p:nvSpPr>
        <p:spPr bwMode="auto">
          <a:xfrm>
            <a:off x="10099675" y="3479800"/>
            <a:ext cx="1376363" cy="1606550"/>
          </a:xfrm>
          <a:custGeom>
            <a:avLst/>
            <a:gdLst>
              <a:gd name="T0" fmla="*/ 0 w 1419646"/>
              <a:gd name="T1" fmla="*/ 0 h 1589649"/>
              <a:gd name="T2" fmla="*/ 826467 w 1419646"/>
              <a:gd name="T3" fmla="*/ 1589649 h 1589649"/>
              <a:gd name="T4" fmla="*/ 1419646 w 1419646"/>
              <a:gd name="T5" fmla="*/ 1506908 h 1589649"/>
              <a:gd name="T6" fmla="*/ 28136 w 1419646"/>
              <a:gd name="T7" fmla="*/ 56271 h 1589649"/>
              <a:gd name="T8" fmla="*/ 0 w 1419646"/>
              <a:gd name="T9" fmla="*/ 0 h 1589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9646"/>
              <a:gd name="T16" fmla="*/ 0 h 1589649"/>
              <a:gd name="T17" fmla="*/ 1419646 w 1419646"/>
              <a:gd name="T18" fmla="*/ 1589649 h 1589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9646" h="1589649">
                <a:moveTo>
                  <a:pt x="0" y="0"/>
                </a:moveTo>
                <a:lnTo>
                  <a:pt x="826467" y="1589649"/>
                </a:lnTo>
                <a:lnTo>
                  <a:pt x="1419646" y="1506908"/>
                </a:lnTo>
                <a:lnTo>
                  <a:pt x="28136" y="56271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2" name="任意多边形 27"/>
          <p:cNvSpPr>
            <a:spLocks noChangeArrowheads="1"/>
          </p:cNvSpPr>
          <p:nvPr/>
        </p:nvSpPr>
        <p:spPr bwMode="auto">
          <a:xfrm>
            <a:off x="10396538" y="5006975"/>
            <a:ext cx="1076325" cy="1830388"/>
          </a:xfrm>
          <a:custGeom>
            <a:avLst/>
            <a:gdLst>
              <a:gd name="T0" fmla="*/ 0 w 1077095"/>
              <a:gd name="T1" fmla="*/ 1830635 h 1830635"/>
              <a:gd name="T2" fmla="*/ 1077095 w 1077095"/>
              <a:gd name="T3" fmla="*/ 0 h 1830635"/>
              <a:gd name="T4" fmla="*/ 502767 w 1077095"/>
              <a:gd name="T5" fmla="*/ 70340 h 1830635"/>
              <a:gd name="T6" fmla="*/ 0 w 1077095"/>
              <a:gd name="T7" fmla="*/ 1830635 h 1830635"/>
              <a:gd name="T8" fmla="*/ 0 60000 65536"/>
              <a:gd name="T9" fmla="*/ 0 60000 65536"/>
              <a:gd name="T10" fmla="*/ 0 60000 65536"/>
              <a:gd name="T11" fmla="*/ 0 60000 65536"/>
              <a:gd name="T12" fmla="*/ 0 w 1077095"/>
              <a:gd name="T13" fmla="*/ 0 h 1830635"/>
              <a:gd name="T14" fmla="*/ 1077095 w 1077095"/>
              <a:gd name="T15" fmla="*/ 1830635 h 1830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7095" h="1830635">
                <a:moveTo>
                  <a:pt x="0" y="1830635"/>
                </a:moveTo>
                <a:lnTo>
                  <a:pt x="1077095" y="0"/>
                </a:lnTo>
                <a:lnTo>
                  <a:pt x="502767" y="70340"/>
                </a:lnTo>
                <a:lnTo>
                  <a:pt x="0" y="1830635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79" name="文本框 41"/>
          <p:cNvSpPr>
            <a:spLocks noChangeArrowheads="1"/>
          </p:cNvSpPr>
          <p:nvPr/>
        </p:nvSpPr>
        <p:spPr bwMode="auto">
          <a:xfrm>
            <a:off x="415829" y="2062584"/>
            <a:ext cx="7381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数字层类</a:t>
            </a:r>
            <a:endParaRPr lang="zh-CN" altLang="en-US" dirty="0"/>
          </a:p>
        </p:txBody>
      </p:sp>
      <p:sp>
        <p:nvSpPr>
          <p:cNvPr id="15380" name="矩形 42"/>
          <p:cNvSpPr>
            <a:spLocks noChangeArrowheads="1"/>
          </p:cNvSpPr>
          <p:nvPr/>
        </p:nvSpPr>
        <p:spPr bwMode="auto">
          <a:xfrm>
            <a:off x="1766207" y="1617922"/>
            <a:ext cx="47480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N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U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M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B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R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L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A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Y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R</a:t>
            </a: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</p:txBody>
      </p:sp>
      <p:sp>
        <p:nvSpPr>
          <p:cNvPr id="15381" name="直接连接符 43"/>
          <p:cNvSpPr>
            <a:spLocks noChangeShapeType="1"/>
          </p:cNvSpPr>
          <p:nvPr/>
        </p:nvSpPr>
        <p:spPr bwMode="auto">
          <a:xfrm>
            <a:off x="1351935" y="1838649"/>
            <a:ext cx="45719" cy="3461138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49093" y="531573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计分层类，实时显示现有的分数。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62808" y="101666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</a:rPr>
              <a:t> init();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加分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addScore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初始化分数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</a:rPr>
              <a:t>initScore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获得分数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getScore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获得单例对象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static </a:t>
            </a:r>
            <a:r>
              <a:rPr lang="en-US" altLang="zh-CN" dirty="0" err="1" smtClean="0">
                <a:solidFill>
                  <a:schemeClr val="bg1"/>
                </a:solidFill>
              </a:rPr>
              <a:t>NumberLayer</a:t>
            </a:r>
            <a:r>
              <a:rPr lang="en-US" altLang="zh-CN" dirty="0" smtClean="0">
                <a:solidFill>
                  <a:schemeClr val="bg1"/>
                </a:solidFill>
              </a:rPr>
              <a:t> * </a:t>
            </a:r>
            <a:r>
              <a:rPr lang="en-US" altLang="zh-CN" dirty="0" err="1" smtClean="0">
                <a:solidFill>
                  <a:schemeClr val="bg1"/>
                </a:solidFill>
              </a:rPr>
              <a:t>getInstance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9493" y="1455445"/>
            <a:ext cx="2229822" cy="355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2721429" y="42456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分数</a:t>
            </a:r>
            <a:r>
              <a:rPr lang="en-US" altLang="zh-CN" dirty="0" err="1" smtClean="0">
                <a:solidFill>
                  <a:schemeClr val="bg1"/>
                </a:solidFill>
              </a:rPr>
              <a:t>lable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cocos2d::Label * </a:t>
            </a:r>
            <a:r>
              <a:rPr lang="en-US" altLang="zh-CN" dirty="0" err="1" smtClean="0">
                <a:solidFill>
                  <a:schemeClr val="bg1"/>
                </a:solidFill>
              </a:rPr>
              <a:t>numberLabel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当时分数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</a:rPr>
              <a:t> score;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7945 w 2897945"/>
              <a:gd name="T3" fmla="*/ 140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任意多边形 14335"/>
          <p:cNvSpPr>
            <a:spLocks noChangeArrowheads="1"/>
          </p:cNvSpPr>
          <p:nvPr/>
        </p:nvSpPr>
        <p:spPr bwMode="auto">
          <a:xfrm>
            <a:off x="-3175" y="-26988"/>
            <a:ext cx="1800225" cy="3108326"/>
          </a:xfrm>
          <a:custGeom>
            <a:avLst/>
            <a:gdLst>
              <a:gd name="T0" fmla="*/ 0 w 1800665"/>
              <a:gd name="T1" fmla="*/ 0 h 3108120"/>
              <a:gd name="T2" fmla="*/ 1800665 w 1800665"/>
              <a:gd name="T3" fmla="*/ 0 h 3108120"/>
              <a:gd name="T4" fmla="*/ 15328 w 1800665"/>
              <a:gd name="T5" fmla="*/ 3108120 h 3108120"/>
              <a:gd name="T6" fmla="*/ 0 w 1800665"/>
              <a:gd name="T7" fmla="*/ 0 h 3108120"/>
              <a:gd name="T8" fmla="*/ 0 60000 65536"/>
              <a:gd name="T9" fmla="*/ 0 60000 65536"/>
              <a:gd name="T10" fmla="*/ 0 60000 65536"/>
              <a:gd name="T11" fmla="*/ 0 60000 65536"/>
              <a:gd name="T12" fmla="*/ 0 w 1800665"/>
              <a:gd name="T13" fmla="*/ 0 h 3108120"/>
              <a:gd name="T14" fmla="*/ 1800665 w 1800665"/>
              <a:gd name="T15" fmla="*/ 3108120 h 3108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665" h="3108120">
                <a:moveTo>
                  <a:pt x="0" y="0"/>
                </a:moveTo>
                <a:lnTo>
                  <a:pt x="1800665" y="0"/>
                </a:lnTo>
                <a:lnTo>
                  <a:pt x="15328" y="3108120"/>
                </a:lnTo>
                <a:cubicBezTo>
                  <a:pt x="10219" y="2072080"/>
                  <a:pt x="5109" y="103604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43999">
                <a:srgbClr val="FFC000"/>
              </a:gs>
              <a:gs pos="100000">
                <a:srgbClr val="F692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任意多边形 14338"/>
          <p:cNvSpPr>
            <a:spLocks noChangeArrowheads="1"/>
          </p:cNvSpPr>
          <p:nvPr/>
        </p:nvSpPr>
        <p:spPr bwMode="auto">
          <a:xfrm>
            <a:off x="0" y="4938713"/>
            <a:ext cx="4262438" cy="1898650"/>
          </a:xfrm>
          <a:custGeom>
            <a:avLst/>
            <a:gdLst>
              <a:gd name="T0" fmla="*/ 0 w 4262510"/>
              <a:gd name="T1" fmla="*/ 0 h 1899138"/>
              <a:gd name="T2" fmla="*/ 4262510 w 4262510"/>
              <a:gd name="T3" fmla="*/ 1899138 h 1899138"/>
              <a:gd name="T4" fmla="*/ 0 w 4262510"/>
              <a:gd name="T5" fmla="*/ 1899138 h 1899138"/>
              <a:gd name="T6" fmla="*/ 0 w 4262510"/>
              <a:gd name="T7" fmla="*/ 0 h 1899138"/>
              <a:gd name="T8" fmla="*/ 0 60000 65536"/>
              <a:gd name="T9" fmla="*/ 0 60000 65536"/>
              <a:gd name="T10" fmla="*/ 0 60000 65536"/>
              <a:gd name="T11" fmla="*/ 0 60000 65536"/>
              <a:gd name="T12" fmla="*/ 0 w 4262510"/>
              <a:gd name="T13" fmla="*/ 0 h 1899138"/>
              <a:gd name="T14" fmla="*/ 4262510 w 4262510"/>
              <a:gd name="T15" fmla="*/ 1899138 h 1899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2510" h="1899138">
                <a:moveTo>
                  <a:pt x="0" y="0"/>
                </a:moveTo>
                <a:lnTo>
                  <a:pt x="4262510" y="1899138"/>
                </a:lnTo>
                <a:lnTo>
                  <a:pt x="0" y="189913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任意多边形 14337"/>
          <p:cNvSpPr>
            <a:spLocks noChangeArrowheads="1"/>
          </p:cNvSpPr>
          <p:nvPr/>
        </p:nvSpPr>
        <p:spPr bwMode="auto">
          <a:xfrm>
            <a:off x="-12700" y="1387475"/>
            <a:ext cx="1827213" cy="5486400"/>
          </a:xfrm>
          <a:custGeom>
            <a:avLst/>
            <a:gdLst>
              <a:gd name="T0" fmla="*/ 0 w 1828800"/>
              <a:gd name="T1" fmla="*/ 0 h 5486400"/>
              <a:gd name="T2" fmla="*/ 1828800 w 1828800"/>
              <a:gd name="T3" fmla="*/ 3348110 h 5486400"/>
              <a:gd name="T4" fmla="*/ 492369 w 1828800"/>
              <a:gd name="T5" fmla="*/ 5458264 h 5486400"/>
              <a:gd name="T6" fmla="*/ 28135 w 1828800"/>
              <a:gd name="T7" fmla="*/ 5486400 h 5486400"/>
              <a:gd name="T8" fmla="*/ 0 w 1828800"/>
              <a:gd name="T9" fmla="*/ 0 h 5486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00"/>
              <a:gd name="T16" fmla="*/ 0 h 5486400"/>
              <a:gd name="T17" fmla="*/ 1828800 w 1828800"/>
              <a:gd name="T18" fmla="*/ 5486400 h 5486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00" h="5486400">
                <a:moveTo>
                  <a:pt x="0" y="0"/>
                </a:moveTo>
                <a:lnTo>
                  <a:pt x="1828800" y="3348110"/>
                </a:lnTo>
                <a:lnTo>
                  <a:pt x="492369" y="5458264"/>
                </a:lnTo>
                <a:lnTo>
                  <a:pt x="28135" y="54864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FFC000"/>
              </a:gs>
              <a:gs pos="100000">
                <a:srgbClr val="F692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6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6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7" name="任意多边形 12"/>
          <p:cNvSpPr>
            <a:spLocks noChangeArrowheads="1"/>
          </p:cNvSpPr>
          <p:nvPr/>
        </p:nvSpPr>
        <p:spPr bwMode="auto">
          <a:xfrm>
            <a:off x="463550" y="0"/>
            <a:ext cx="1322388" cy="2292350"/>
          </a:xfrm>
          <a:custGeom>
            <a:avLst/>
            <a:gdLst>
              <a:gd name="T0" fmla="*/ 1322363 w 1322363"/>
              <a:gd name="T1" fmla="*/ 0 h 2293034"/>
              <a:gd name="T2" fmla="*/ 0 w 1322363"/>
              <a:gd name="T3" fmla="*/ 2293034 h 2293034"/>
              <a:gd name="T4" fmla="*/ 703384 w 1322363"/>
              <a:gd name="T5" fmla="*/ 1997612 h 2293034"/>
              <a:gd name="T6" fmla="*/ 1322363 w 1322363"/>
              <a:gd name="T7" fmla="*/ 0 h 2293034"/>
              <a:gd name="T8" fmla="*/ 0 60000 65536"/>
              <a:gd name="T9" fmla="*/ 0 60000 65536"/>
              <a:gd name="T10" fmla="*/ 0 60000 65536"/>
              <a:gd name="T11" fmla="*/ 0 60000 65536"/>
              <a:gd name="T12" fmla="*/ 0 w 1322363"/>
              <a:gd name="T13" fmla="*/ 0 h 2293034"/>
              <a:gd name="T14" fmla="*/ 1322363 w 1322363"/>
              <a:gd name="T15" fmla="*/ 2293034 h 22930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2363" h="2293034">
                <a:moveTo>
                  <a:pt x="1322363" y="0"/>
                </a:moveTo>
                <a:lnTo>
                  <a:pt x="0" y="2293034"/>
                </a:lnTo>
                <a:lnTo>
                  <a:pt x="703384" y="1997612"/>
                </a:lnTo>
                <a:lnTo>
                  <a:pt x="1322363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8" name="任意多边形 13"/>
          <p:cNvSpPr>
            <a:spLocks noChangeArrowheads="1"/>
          </p:cNvSpPr>
          <p:nvPr/>
        </p:nvSpPr>
        <p:spPr bwMode="auto">
          <a:xfrm>
            <a:off x="463550" y="1952625"/>
            <a:ext cx="1322388" cy="2774950"/>
          </a:xfrm>
          <a:custGeom>
            <a:avLst/>
            <a:gdLst>
              <a:gd name="T0" fmla="*/ 0 w 1336431"/>
              <a:gd name="T1" fmla="*/ 323557 h 2757268"/>
              <a:gd name="T2" fmla="*/ 731520 w 1336431"/>
              <a:gd name="T3" fmla="*/ 0 h 2757268"/>
              <a:gd name="T4" fmla="*/ 1336431 w 1336431"/>
              <a:gd name="T5" fmla="*/ 2757268 h 2757268"/>
              <a:gd name="T6" fmla="*/ 0 w 1336431"/>
              <a:gd name="T7" fmla="*/ 323557 h 2757268"/>
              <a:gd name="T8" fmla="*/ 0 60000 65536"/>
              <a:gd name="T9" fmla="*/ 0 60000 65536"/>
              <a:gd name="T10" fmla="*/ 0 60000 65536"/>
              <a:gd name="T11" fmla="*/ 0 60000 65536"/>
              <a:gd name="T12" fmla="*/ 0 w 1336431"/>
              <a:gd name="T13" fmla="*/ 0 h 2757268"/>
              <a:gd name="T14" fmla="*/ 1336431 w 1336431"/>
              <a:gd name="T15" fmla="*/ 2757268 h 2757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6431" h="2757268">
                <a:moveTo>
                  <a:pt x="0" y="323557"/>
                </a:moveTo>
                <a:lnTo>
                  <a:pt x="731520" y="0"/>
                </a:lnTo>
                <a:lnTo>
                  <a:pt x="1336431" y="2757268"/>
                </a:lnTo>
                <a:lnTo>
                  <a:pt x="0" y="323557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9" name="任意多边形 14"/>
          <p:cNvSpPr>
            <a:spLocks noChangeArrowheads="1"/>
          </p:cNvSpPr>
          <p:nvPr/>
        </p:nvSpPr>
        <p:spPr bwMode="auto">
          <a:xfrm>
            <a:off x="1308100" y="4768850"/>
            <a:ext cx="492125" cy="746125"/>
          </a:xfrm>
          <a:custGeom>
            <a:avLst/>
            <a:gdLst>
              <a:gd name="T0" fmla="*/ 492370 w 492370"/>
              <a:gd name="T1" fmla="*/ 0 h 745587"/>
              <a:gd name="T2" fmla="*/ 351693 w 492370"/>
              <a:gd name="T3" fmla="*/ 689317 h 745587"/>
              <a:gd name="T4" fmla="*/ 0 w 492370"/>
              <a:gd name="T5" fmla="*/ 745587 h 745587"/>
              <a:gd name="T6" fmla="*/ 492370 w 492370"/>
              <a:gd name="T7" fmla="*/ 0 h 745587"/>
              <a:gd name="T8" fmla="*/ 0 60000 65536"/>
              <a:gd name="T9" fmla="*/ 0 60000 65536"/>
              <a:gd name="T10" fmla="*/ 0 60000 65536"/>
              <a:gd name="T11" fmla="*/ 0 60000 65536"/>
              <a:gd name="T12" fmla="*/ 0 w 492370"/>
              <a:gd name="T13" fmla="*/ 0 h 745587"/>
              <a:gd name="T14" fmla="*/ 492370 w 492370"/>
              <a:gd name="T15" fmla="*/ 745587 h 745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370" h="745587">
                <a:moveTo>
                  <a:pt x="492370" y="0"/>
                </a:moveTo>
                <a:lnTo>
                  <a:pt x="351693" y="689317"/>
                </a:lnTo>
                <a:lnTo>
                  <a:pt x="0" y="745587"/>
                </a:lnTo>
                <a:lnTo>
                  <a:pt x="492370" y="0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0" name="任意多边形 15"/>
          <p:cNvSpPr>
            <a:spLocks noChangeArrowheads="1"/>
          </p:cNvSpPr>
          <p:nvPr/>
        </p:nvSpPr>
        <p:spPr bwMode="auto">
          <a:xfrm>
            <a:off x="1308100" y="5445125"/>
            <a:ext cx="2997200" cy="1392238"/>
          </a:xfrm>
          <a:custGeom>
            <a:avLst/>
            <a:gdLst>
              <a:gd name="T0" fmla="*/ 351693 w 2996419"/>
              <a:gd name="T1" fmla="*/ 0 h 1392701"/>
              <a:gd name="T2" fmla="*/ 0 w 2996419"/>
              <a:gd name="T3" fmla="*/ 70338 h 1392701"/>
              <a:gd name="T4" fmla="*/ 2996419 w 2996419"/>
              <a:gd name="T5" fmla="*/ 1392701 h 1392701"/>
              <a:gd name="T6" fmla="*/ 351693 w 2996419"/>
              <a:gd name="T7" fmla="*/ 0 h 1392701"/>
              <a:gd name="T8" fmla="*/ 0 60000 65536"/>
              <a:gd name="T9" fmla="*/ 0 60000 65536"/>
              <a:gd name="T10" fmla="*/ 0 60000 65536"/>
              <a:gd name="T11" fmla="*/ 0 60000 65536"/>
              <a:gd name="T12" fmla="*/ 0 w 2996419"/>
              <a:gd name="T13" fmla="*/ 0 h 1392701"/>
              <a:gd name="T14" fmla="*/ 2996419 w 2996419"/>
              <a:gd name="T15" fmla="*/ 1392701 h 13927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6419" h="1392701">
                <a:moveTo>
                  <a:pt x="351693" y="0"/>
                </a:moveTo>
                <a:lnTo>
                  <a:pt x="0" y="70338"/>
                </a:lnTo>
                <a:lnTo>
                  <a:pt x="2996419" y="1392701"/>
                </a:lnTo>
                <a:lnTo>
                  <a:pt x="351693" y="0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34" name="文本框 32"/>
          <p:cNvSpPr>
            <a:spLocks noChangeArrowheads="1"/>
          </p:cNvSpPr>
          <p:nvPr/>
        </p:nvSpPr>
        <p:spPr bwMode="auto">
          <a:xfrm>
            <a:off x="4139681" y="2467105"/>
            <a:ext cx="41767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37" name="文本框 41"/>
          <p:cNvSpPr>
            <a:spLocks noChangeArrowheads="1"/>
          </p:cNvSpPr>
          <p:nvPr/>
        </p:nvSpPr>
        <p:spPr bwMode="auto">
          <a:xfrm>
            <a:off x="1554163" y="2006600"/>
            <a:ext cx="7381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开始界面</a:t>
            </a:r>
            <a:endParaRPr lang="zh-CN" altLang="en-US" dirty="0"/>
          </a:p>
        </p:txBody>
      </p:sp>
      <p:sp>
        <p:nvSpPr>
          <p:cNvPr id="5138" name="矩形 42"/>
          <p:cNvSpPr>
            <a:spLocks noChangeArrowheads="1"/>
          </p:cNvSpPr>
          <p:nvPr/>
        </p:nvSpPr>
        <p:spPr bwMode="auto">
          <a:xfrm>
            <a:off x="2605962" y="647540"/>
            <a:ext cx="474809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G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A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M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B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G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I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N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S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C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N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Black" pitchFamily="34" charset="0"/>
                <a:ea typeface="Batang" pitchFamily="2" charset="-127"/>
                <a:sym typeface="Arial Black" pitchFamily="34" charset="0"/>
              </a:rPr>
              <a:t>E</a:t>
            </a: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endParaRPr lang="en-US" altLang="zh-CN" sz="2400" dirty="0" smtClean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  <a:p>
            <a:pPr algn="ctr"/>
            <a:endParaRPr lang="zh-CN" altLang="en-US" sz="2400" dirty="0">
              <a:solidFill>
                <a:schemeClr val="bg1"/>
              </a:solidFill>
              <a:latin typeface="Arial Black" pitchFamily="34" charset="0"/>
              <a:ea typeface="Batang" pitchFamily="2" charset="-127"/>
              <a:sym typeface="Arial Black" pitchFamily="34" charset="0"/>
            </a:endParaRPr>
          </a:p>
        </p:txBody>
      </p:sp>
      <p:sp>
        <p:nvSpPr>
          <p:cNvPr id="5139" name="直接连接符 43"/>
          <p:cNvSpPr>
            <a:spLocks noChangeShapeType="1"/>
          </p:cNvSpPr>
          <p:nvPr/>
        </p:nvSpPr>
        <p:spPr bwMode="auto">
          <a:xfrm>
            <a:off x="2312988" y="2006600"/>
            <a:ext cx="0" cy="2870200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0067" y="1409903"/>
            <a:ext cx="2095011" cy="331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矩形 23"/>
          <p:cNvSpPr/>
          <p:nvPr/>
        </p:nvSpPr>
        <p:spPr>
          <a:xfrm>
            <a:off x="3309257" y="18741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显示游戏名称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37248" y="2818046"/>
            <a:ext cx="2466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添加直升机精灵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09735" y="35709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游戏开始菜单按钮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07394" y="1418252"/>
            <a:ext cx="2046474" cy="326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右箭头 28"/>
          <p:cNvSpPr/>
          <p:nvPr/>
        </p:nvSpPr>
        <p:spPr bwMode="auto">
          <a:xfrm>
            <a:off x="8005665" y="2360644"/>
            <a:ext cx="363894" cy="150222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FFFFF"/>
      </a:accent3>
      <a:accent4>
        <a:srgbClr val="000000"/>
      </a:accent4>
      <a:accent5>
        <a:srgbClr val="B0C4D6"/>
      </a:accent5>
      <a:accent6>
        <a:srgbClr val="96A622"/>
      </a:accent6>
      <a:hlink>
        <a:srgbClr val="F59E00"/>
      </a:hlink>
      <a:folHlink>
        <a:srgbClr val="B2B2B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FFFFF"/>
      </a:accent3>
      <a:accent4>
        <a:srgbClr val="000000"/>
      </a:accent4>
      <a:accent5>
        <a:srgbClr val="B0C4D6"/>
      </a:accent5>
      <a:accent6>
        <a:srgbClr val="96A622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Pages>0</Pages>
  <Words>863</Words>
  <Characters>0</Characters>
  <Application>Microsoft Office PowerPoint</Application>
  <DocSecurity>0</DocSecurity>
  <PresentationFormat>自定义</PresentationFormat>
  <Lines>0</Lines>
  <Paragraphs>212</Paragraphs>
  <Slides>14</Slides>
  <Notes>0</Notes>
  <HiddenSlides>1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Calibri</vt:lpstr>
      <vt:lpstr>微软雅黑</vt:lpstr>
      <vt:lpstr>Arial Black</vt:lpstr>
      <vt:lpstr>Batang</vt:lpstr>
      <vt:lpstr>黑体</vt:lpstr>
      <vt:lpstr>华文琥珀</vt:lpstr>
      <vt:lpstr>Calibri Light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四川大学商学院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贺镕庄</dc:creator>
  <cp:lastModifiedBy>寸宣堂</cp:lastModifiedBy>
  <cp:revision>152</cp:revision>
  <dcterms:created xsi:type="dcterms:W3CDTF">2015-03-05T13:13:00Z</dcterms:created>
  <dcterms:modified xsi:type="dcterms:W3CDTF">2016-06-19T13:27:16Z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