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79" r:id="rId11"/>
    <p:sldId id="275" r:id="rId12"/>
    <p:sldId id="276" r:id="rId13"/>
    <p:sldId id="274" r:id="rId14"/>
    <p:sldId id="277" r:id="rId15"/>
    <p:sldId id="271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5"/>
    <p:restoredTop sz="94660"/>
  </p:normalViewPr>
  <p:slideViewPr>
    <p:cSldViewPr snapToGrid="0">
      <p:cViewPr varScale="1">
        <p:scale>
          <a:sx n="101" d="100"/>
          <a:sy n="101" d="100"/>
        </p:scale>
        <p:origin x="89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089C2617-F9DC-41D7-825F-8721BEDB206F}" type="datetimeFigureOut">
              <a:rPr lang="ko-KR" altLang="en-US"/>
              <a:pPr lvl="0"/>
              <a:t>2016-12-16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FD5F7129-F730-4C63-BDA3-7284C625514E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2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29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63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161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20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02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37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89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03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7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81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69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17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9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9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2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2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6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7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gradFill flip="none" rotWithShape="1">
          <a:gsLst>
            <a:gs pos="0">
              <a:schemeClr val="bg1">
                <a:lumMod val="95000"/>
              </a:schemeClr>
            </a:gs>
            <a:gs pos="80000">
              <a:srgbClr val="ECECEC"/>
            </a:gs>
            <a:gs pos="0">
              <a:schemeClr val="bg1">
                <a:lumMod val="85000"/>
              </a:schemeClr>
            </a:gs>
            <a:gs pos="52000">
              <a:schemeClr val="bg1"/>
            </a:gs>
            <a:gs pos="98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77198C7-0988-49DB-AB43-4B4DDB74302B}" type="datetimeFigureOut">
              <a:rPr lang="ko-KR" altLang="en-US"/>
              <a:pPr lvl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84A7C72-DF42-4039-8FAF-86BBFBDD8985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248000" y="2379600"/>
            <a:ext cx="1854000" cy="417600"/>
            <a:chOff x="4299444" y="2378576"/>
            <a:chExt cx="1854305" cy="417500"/>
          </a:xfrm>
        </p:grpSpPr>
        <p:sp>
          <p:nvSpPr>
            <p:cNvPr id="10" name="직사각형 9"/>
            <p:cNvSpPr/>
            <p:nvPr/>
          </p:nvSpPr>
          <p:spPr>
            <a:xfrm>
              <a:off x="4299444" y="2378576"/>
              <a:ext cx="1538857" cy="41749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r>
                <a:rPr lang="ko-KR" altLang="en-US" sz="1200">
                  <a:latin typeface="+mj-lt"/>
                  <a:ea typeface="맑은 고딕"/>
                </a:rPr>
                <a:t>시스템 프로그래밍</a:t>
              </a:r>
              <a:endParaRPr lang="en-US" altLang="ko-KR" sz="1200">
                <a:latin typeface="+mj-lt"/>
                <a:ea typeface="맑은 고딕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5838302" y="2378576"/>
              <a:ext cx="315447" cy="41681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756148" y="2455922"/>
            <a:ext cx="1251665" cy="26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발표</a:t>
            </a:r>
          </a:p>
        </p:txBody>
      </p:sp>
      <p:sp>
        <p:nvSpPr>
          <p:cNvPr id="16" name="직사각형 15"/>
          <p:cNvSpPr/>
          <p:nvPr/>
        </p:nvSpPr>
        <p:spPr>
          <a:xfrm flipV="1">
            <a:off x="4256871" y="3959975"/>
            <a:ext cx="3708207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7" name="그룹 6"/>
          <p:cNvGrpSpPr/>
          <p:nvPr/>
        </p:nvGrpSpPr>
        <p:grpSpPr>
          <a:xfrm>
            <a:off x="5839200" y="2379600"/>
            <a:ext cx="2134799" cy="424800"/>
            <a:chOff x="5872647" y="2378577"/>
            <a:chExt cx="2135165" cy="433217"/>
          </a:xfrm>
        </p:grpSpPr>
        <p:sp>
          <p:nvSpPr>
            <p:cNvPr id="14" name="직사각형 13"/>
            <p:cNvSpPr/>
            <p:nvPr/>
          </p:nvSpPr>
          <p:spPr>
            <a:xfrm>
              <a:off x="6187154" y="2378577"/>
              <a:ext cx="1820658" cy="433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r"/>
              <a:r>
                <a:rPr lang="ko-KR" altLang="en-US" sz="2100"/>
                <a:t>프로젝트 </a:t>
              </a:r>
              <a:r>
                <a:rPr lang="en-US" altLang="ko-KR" sz="2100"/>
                <a:t>2</a:t>
              </a:r>
              <a:r>
                <a:rPr lang="ko-KR" altLang="en-US" sz="2100"/>
                <a:t>팀</a:t>
              </a:r>
            </a:p>
          </p:txBody>
        </p:sp>
        <p:sp>
          <p:nvSpPr>
            <p:cNvPr id="18" name="직각 삼각형 17"/>
            <p:cNvSpPr/>
            <p:nvPr/>
          </p:nvSpPr>
          <p:spPr>
            <a:xfrm rot="10800000">
              <a:off x="5872647" y="2379153"/>
              <a:ext cx="315447" cy="424095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64157" y="3128580"/>
            <a:ext cx="5472608" cy="44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뱀 꼬리 잡기 게임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996" y="5021279"/>
            <a:ext cx="5472608" cy="183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2011097066</a:t>
            </a:r>
            <a:r>
              <a:rPr lang="en-US" altLang="ko-KR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임대일</a:t>
            </a:r>
            <a:endParaRPr lang="ko-KR" altLang="en-US" sz="2267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2013097040 </a:t>
            </a:r>
            <a:r>
              <a:rPr lang="ko-KR" altLang="en-US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성민규</a:t>
            </a:r>
            <a:endParaRPr lang="ko-KR" altLang="en-US" sz="2267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2013105029 </a:t>
            </a:r>
            <a:r>
              <a:rPr lang="ko-KR" altLang="en-US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김태진</a:t>
            </a:r>
            <a:endParaRPr lang="ko-KR" altLang="en-US" sz="2267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267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2015112731 </a:t>
            </a:r>
            <a:r>
              <a:rPr lang="ko-KR" altLang="en-US" sz="2267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차예백</a:t>
            </a:r>
            <a:endParaRPr lang="ko-KR" altLang="en-US" sz="2267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267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</a:t>
            </a:r>
            <a:endParaRPr lang="ko-KR" altLang="en-US" sz="2267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3352" y="2132856"/>
            <a:ext cx="3024336" cy="25202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 smtClean="0"/>
              <a:t>Main_screen</a:t>
            </a:r>
            <a:r>
              <a:rPr lang="en-US" altLang="ko-KR" sz="2500" b="1" dirty="0" smtClean="0"/>
              <a:t>()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397001" y="3032085"/>
            <a:ext cx="1152128" cy="79208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55840" y="1988840"/>
            <a:ext cx="2952328" cy="27363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 smtClean="0"/>
              <a:t>Playing_screen</a:t>
            </a:r>
            <a:r>
              <a:rPr lang="en-US" altLang="ko-KR" sz="2500" b="1" dirty="0" smtClean="0"/>
              <a:t>()</a:t>
            </a:r>
          </a:p>
          <a:p>
            <a:pPr algn="ctr"/>
            <a:endParaRPr lang="en-US" altLang="ko-KR" sz="2500" b="1" dirty="0" smtClean="0"/>
          </a:p>
          <a:p>
            <a:pPr algn="ctr"/>
            <a:r>
              <a:rPr lang="en-US" altLang="ko-KR" sz="1600" b="1" dirty="0" smtClean="0"/>
              <a:t>1. </a:t>
            </a:r>
            <a:r>
              <a:rPr lang="en-US" altLang="ko-KR" sz="1600" b="1" dirty="0" err="1" smtClean="0"/>
              <a:t>Snake_init</a:t>
            </a:r>
            <a:r>
              <a:rPr lang="en-US" altLang="ko-KR" sz="1600" b="1" dirty="0" smtClean="0"/>
              <a:t> -&gt; </a:t>
            </a:r>
            <a:r>
              <a:rPr lang="en-US" altLang="ko-KR" sz="1600" b="1" dirty="0" err="1" smtClean="0"/>
              <a:t>Snake_place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-&gt; </a:t>
            </a:r>
            <a:r>
              <a:rPr lang="en-US" altLang="ko-KR" sz="1600" b="1" dirty="0" err="1" smtClean="0"/>
              <a:t>Snake_move</a:t>
            </a:r>
            <a:endParaRPr lang="en-US" altLang="ko-KR" sz="1600" b="1" dirty="0" smtClean="0"/>
          </a:p>
          <a:p>
            <a:pPr algn="ctr"/>
            <a:endParaRPr lang="en-US" altLang="ko-KR" sz="1600" b="1" dirty="0" smtClean="0"/>
          </a:p>
          <a:p>
            <a:pPr algn="ctr"/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Food_init</a:t>
            </a:r>
            <a:r>
              <a:rPr lang="en-US" altLang="ko-KR" sz="1600" b="1" dirty="0" smtClean="0"/>
              <a:t> -&gt; </a:t>
            </a:r>
            <a:r>
              <a:rPr lang="en-US" altLang="ko-KR" sz="1600" b="1" dirty="0" err="1" smtClean="0"/>
              <a:t>Food_print</a:t>
            </a:r>
            <a:endParaRPr lang="en-US" altLang="ko-KR" sz="1600" b="1" dirty="0" smtClean="0"/>
          </a:p>
          <a:p>
            <a:pPr algn="ctr"/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Add_block</a:t>
            </a:r>
            <a:r>
              <a:rPr lang="en-US" altLang="ko-KR" sz="1600" b="1" dirty="0" smtClean="0"/>
              <a:t>()</a:t>
            </a:r>
            <a:endParaRPr lang="en-US" altLang="ko-KR" sz="2500" b="1" dirty="0" smtClean="0"/>
          </a:p>
          <a:p>
            <a:pPr algn="ctr"/>
            <a:endParaRPr lang="en-US" altLang="ko-KR" sz="25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567608" y="2708920"/>
            <a:ext cx="23105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chemeClr val="accent1"/>
                </a:solidFill>
              </a:rPr>
              <a:t>GAMEFRAME.player_count</a:t>
            </a:r>
            <a:endParaRPr lang="ko-KR" altLang="en-US" sz="1500" dirty="0">
              <a:solidFill>
                <a:schemeClr val="accent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1424" y="4797152"/>
            <a:ext cx="217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Typedef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b="1" dirty="0" smtClean="0">
                <a:solidFill>
                  <a:srgbClr val="FF0000"/>
                </a:solidFill>
              </a:rPr>
              <a:t> Snake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76138"/>
              </p:ext>
            </p:extLst>
          </p:nvPr>
        </p:nvGraphicFramePr>
        <p:xfrm>
          <a:off x="191344" y="5229200"/>
          <a:ext cx="324036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503712" y="4649068"/>
            <a:ext cx="2448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 char symbol;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</a:p>
          <a:p>
            <a:r>
              <a:rPr lang="en-US" altLang="ko-KR" b="1" dirty="0" smtClean="0"/>
              <a:t> char direction;</a:t>
            </a:r>
          </a:p>
          <a:p>
            <a:r>
              <a:rPr lang="en-US" altLang="ko-KR" b="1" dirty="0" smtClean="0"/>
              <a:t> char </a:t>
            </a:r>
            <a:r>
              <a:rPr lang="en-US" altLang="ko-KR" b="1" dirty="0" err="1" smtClean="0"/>
              <a:t>prev_direction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tail_X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tail_Y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head_X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head_Y</a:t>
            </a:r>
            <a:r>
              <a:rPr lang="en-US" altLang="ko-KR" b="1" dirty="0" smtClean="0"/>
              <a:t>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976320" y="1988840"/>
            <a:ext cx="3024336" cy="27363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 smtClean="0"/>
              <a:t>Gameover_screen</a:t>
            </a:r>
            <a:r>
              <a:rPr lang="en-US" altLang="ko-KR" sz="2500" b="1" dirty="0" smtClean="0"/>
              <a:t>()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7752184" y="3068960"/>
            <a:ext cx="1152128" cy="79208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88088" y="4941168"/>
            <a:ext cx="204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Typedef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b="1" dirty="0" smtClean="0">
                <a:solidFill>
                  <a:srgbClr val="FF0000"/>
                </a:solidFill>
              </a:rPr>
              <a:t> food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83731"/>
              </p:ext>
            </p:extLst>
          </p:nvPr>
        </p:nvGraphicFramePr>
        <p:xfrm>
          <a:off x="6168008" y="5373216"/>
          <a:ext cx="324036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552384" y="5157192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X;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Y;</a:t>
            </a:r>
          </a:p>
          <a:p>
            <a:r>
              <a:rPr lang="en-US" altLang="ko-KR" b="1" dirty="0" smtClean="0"/>
              <a:t>char symbol;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1165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0" grpId="0" animBg="1"/>
      <p:bldP spid="21" grpId="0" animBg="1"/>
      <p:bldP spid="22" grpId="0"/>
      <p:bldP spid="23" grpId="0"/>
      <p:bldP spid="25" grpId="0"/>
      <p:bldP spid="26" grpId="0" animBg="1"/>
      <p:bldP spid="27" grpId="0" animBg="1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1" y="2519582"/>
            <a:ext cx="5957921" cy="2814844"/>
          </a:xfrm>
          <a:prstGeom prst="rect">
            <a:avLst/>
          </a:prstGeom>
        </p:spPr>
      </p:pic>
      <p:sp>
        <p:nvSpPr>
          <p:cNvPr id="17" name="직사각형 14"/>
          <p:cNvSpPr txBox="1"/>
          <p:nvPr/>
        </p:nvSpPr>
        <p:spPr>
          <a:xfrm>
            <a:off x="878623" y="1828649"/>
            <a:ext cx="29286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뱀의 움직임 함수</a:t>
            </a:r>
            <a:endParaRPr lang="ko-KR" altLang="en-US" sz="1500" dirty="0"/>
          </a:p>
        </p:txBody>
      </p:sp>
      <p:sp>
        <p:nvSpPr>
          <p:cNvPr id="18" name="직사각형 14"/>
          <p:cNvSpPr txBox="1"/>
          <p:nvPr/>
        </p:nvSpPr>
        <p:spPr>
          <a:xfrm>
            <a:off x="903562" y="2151814"/>
            <a:ext cx="68688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Void </a:t>
            </a:r>
            <a:r>
              <a:rPr lang="en-US" altLang="ko-KR" sz="1500" dirty="0" err="1" smtClean="0"/>
              <a:t>snake_move</a:t>
            </a:r>
            <a:r>
              <a:rPr lang="en-US" altLang="ko-KR" sz="1500" dirty="0" smtClean="0"/>
              <a:t>(snake *snake1, </a:t>
            </a:r>
            <a:r>
              <a:rPr lang="en-US" altLang="ko-KR" sz="1500" dirty="0" err="1" smtClean="0"/>
              <a:t>snake_pos</a:t>
            </a:r>
            <a:r>
              <a:rPr lang="en-US" altLang="ko-KR" sz="1500" dirty="0" smtClean="0"/>
              <a:t> *pos1, food *food1,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*score)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009231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7" name="직사각형 14"/>
          <p:cNvSpPr txBox="1"/>
          <p:nvPr/>
        </p:nvSpPr>
        <p:spPr>
          <a:xfrm>
            <a:off x="878623" y="1828649"/>
            <a:ext cx="29286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뱀 먹이 함수</a:t>
            </a:r>
            <a:endParaRPr lang="ko-KR" altLang="en-US" sz="1500" dirty="0"/>
          </a:p>
        </p:txBody>
      </p:sp>
      <p:sp>
        <p:nvSpPr>
          <p:cNvPr id="18" name="직사각형 14"/>
          <p:cNvSpPr txBox="1"/>
          <p:nvPr/>
        </p:nvSpPr>
        <p:spPr>
          <a:xfrm>
            <a:off x="903562" y="2151814"/>
            <a:ext cx="68688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Void </a:t>
            </a:r>
            <a:r>
              <a:rPr lang="en-US" altLang="ko-KR" sz="1500" dirty="0" err="1" smtClean="0"/>
              <a:t>food_init</a:t>
            </a:r>
            <a:r>
              <a:rPr lang="en-US" altLang="ko-KR" sz="1500" dirty="0" smtClean="0"/>
              <a:t>(food *food1)</a:t>
            </a:r>
            <a:endParaRPr lang="ko-KR" altLang="en-US" sz="15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32" y="2585049"/>
            <a:ext cx="4410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777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3" name="직사각형 14"/>
          <p:cNvSpPr txBox="1"/>
          <p:nvPr/>
        </p:nvSpPr>
        <p:spPr>
          <a:xfrm>
            <a:off x="878620" y="1870213"/>
            <a:ext cx="41422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 점수에 비례하여 뱀의 스피드 증가</a:t>
            </a:r>
            <a:endParaRPr lang="ko-KR" altLang="en-US" sz="1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37" y="2643750"/>
            <a:ext cx="7210425" cy="3057525"/>
          </a:xfrm>
          <a:prstGeom prst="rect">
            <a:avLst/>
          </a:prstGeom>
        </p:spPr>
      </p:pic>
      <p:sp>
        <p:nvSpPr>
          <p:cNvPr id="17" name="직사각형 14"/>
          <p:cNvSpPr txBox="1"/>
          <p:nvPr/>
        </p:nvSpPr>
        <p:spPr>
          <a:xfrm>
            <a:off x="953437" y="2168951"/>
            <a:ext cx="70459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Snake_speed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snake_speed</a:t>
            </a:r>
            <a:r>
              <a:rPr lang="en-US" altLang="ko-KR" sz="1500" dirty="0" smtClean="0"/>
              <a:t> – (score*10)+((score-10)*10);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83306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7058" y="1824047"/>
            <a:ext cx="601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int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game_over</a:t>
            </a:r>
            <a:r>
              <a:rPr lang="en-US" altLang="ko-KR" b="1" dirty="0" smtClean="0"/>
              <a:t>(snake *snake1, </a:t>
            </a:r>
            <a:r>
              <a:rPr lang="en-US" altLang="ko-KR" b="1" dirty="0" err="1" smtClean="0"/>
              <a:t>snake_pos</a:t>
            </a:r>
            <a:r>
              <a:rPr lang="en-US" altLang="ko-KR" b="1" dirty="0" smtClean="0"/>
              <a:t> *pos1)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682413" y="1824047"/>
            <a:ext cx="332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게임 종료 함수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58" y="2210005"/>
            <a:ext cx="8924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89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7058" y="1824047"/>
            <a:ext cx="332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int</a:t>
            </a:r>
            <a:r>
              <a:rPr lang="ko-KR" altLang="en-US" b="1" dirty="0"/>
              <a:t> </a:t>
            </a:r>
            <a:r>
              <a:rPr lang="ko-KR" altLang="en-US" b="1" dirty="0" err="1"/>
              <a:t>print_result</a:t>
            </a:r>
            <a:r>
              <a:rPr lang="ko-KR" altLang="en-US" b="1" dirty="0"/>
              <a:t>(</a:t>
            </a:r>
            <a:r>
              <a:rPr lang="ko-KR" altLang="en-US" b="1" dirty="0" err="1"/>
              <a:t>void</a:t>
            </a:r>
            <a:r>
              <a:rPr lang="ko-KR" altLang="en-US" b="1" dirty="0"/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2" y="2193379"/>
            <a:ext cx="5372378" cy="402962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664893" y="1824047"/>
            <a:ext cx="332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점수 기록 함수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438880" y="259388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 smtClean="0"/>
              <a:t>fread</a:t>
            </a:r>
            <a:r>
              <a:rPr lang="en-US" altLang="ko-KR" sz="1600" b="1" dirty="0"/>
              <a:t>(&amp;</a:t>
            </a:r>
            <a:r>
              <a:rPr lang="en-US" altLang="ko-KR" sz="1600" b="1" dirty="0" err="1"/>
              <a:t>temp_result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sizeof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struct</a:t>
            </a:r>
            <a:r>
              <a:rPr lang="en-US" altLang="ko-KR" sz="1600" b="1" dirty="0"/>
              <a:t> result), 1, </a:t>
            </a:r>
            <a:r>
              <a:rPr lang="en-US" altLang="ko-KR" sz="1600" b="1" dirty="0" err="1"/>
              <a:t>fp</a:t>
            </a:r>
            <a:r>
              <a:rPr lang="en-US" altLang="ko-KR" sz="1600" b="1" dirty="0"/>
              <a:t>);; 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 err="1" smtClean="0"/>
              <a:t>temp_result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구조체에 있는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점수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날짜</a:t>
            </a:r>
            <a:r>
              <a:rPr lang="en-US" altLang="ko-KR" sz="1600" b="1" dirty="0" smtClean="0"/>
              <a:t>, </a:t>
            </a:r>
            <a:r>
              <a:rPr lang="ko-KR" altLang="en-US" sz="1600" b="1" dirty="0"/>
              <a:t>시간을 </a:t>
            </a:r>
            <a:r>
              <a:rPr lang="ko-KR" altLang="en-US" sz="1600" b="1" dirty="0" smtClean="0"/>
              <a:t>출력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717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157" y="3128580"/>
            <a:ext cx="5472608" cy="44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67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동영상 링크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61470" y="2902710"/>
            <a:ext cx="414213" cy="2265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173285" y="2902710"/>
            <a:ext cx="208240" cy="22654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210924" y="2912243"/>
            <a:ext cx="226541" cy="208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424013" y="2902775"/>
            <a:ext cx="2058429" cy="22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751852" y="2852937"/>
            <a:ext cx="1257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12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1529480" y="287051"/>
            <a:ext cx="567843" cy="292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5306" y="1738090"/>
            <a:ext cx="3802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Youtube link</a:t>
            </a:r>
          </a:p>
        </p:txBody>
      </p:sp>
      <p:sp>
        <p:nvSpPr>
          <p:cNvPr id="14" name="직사각형 13"/>
          <p:cNvSpPr txBox="1"/>
          <p:nvPr/>
        </p:nvSpPr>
        <p:spPr>
          <a:xfrm>
            <a:off x="2016401" y="2823541"/>
            <a:ext cx="6805543" cy="365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https://youtu.be/9ZYqalbD3qU</a:t>
            </a:r>
          </a:p>
        </p:txBody>
      </p:sp>
      <p:sp>
        <p:nvSpPr>
          <p:cNvPr id="15" name="직사각형 14"/>
          <p:cNvSpPr txBox="1"/>
          <p:nvPr/>
        </p:nvSpPr>
        <p:spPr>
          <a:xfrm>
            <a:off x="2030618" y="3188970"/>
            <a:ext cx="7789796" cy="36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https://www.youtube.com/watch?v=9ZYqalbD3qU&amp;feature=youtu.be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30618" y="3867807"/>
            <a:ext cx="3658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https://youtu.be/pvaWndWlXXI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54932" y="2852937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6" name="직각 삼각형 15"/>
          <p:cNvSpPr/>
          <p:nvPr/>
        </p:nvSpPr>
        <p:spPr>
          <a:xfrm>
            <a:off x="5376157" y="2852937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5406751" y="2855901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715306" y="2852936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4647492" y="3763301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366047" y="3147749"/>
            <a:ext cx="5472608" cy="57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spc="80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2191" y="2483603"/>
            <a:ext cx="2880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62191" y="3048118"/>
            <a:ext cx="1305165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2191" y="4195110"/>
            <a:ext cx="1572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동영상 링크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40418" y="1892830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617889" y="1892830"/>
            <a:ext cx="1245956" cy="286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333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INDEX</a:t>
            </a:r>
            <a:endParaRPr lang="ko-KR" altLang="en-US" sz="1333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5361642" y="1892830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5392236" y="1895794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700792" y="1892830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4662191" y="4854645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/>
          <p:cNvSpPr/>
          <p:nvPr/>
        </p:nvSpPr>
        <p:spPr>
          <a:xfrm>
            <a:off x="5086879" y="338385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86879" y="3613487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게임 화면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7696" y="383719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157" y="3128580"/>
            <a:ext cx="5472608" cy="44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 요</a:t>
            </a:r>
            <a:endParaRPr lang="en-US" altLang="ko-KR" sz="2267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61470" y="2902710"/>
            <a:ext cx="414213" cy="2265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173285" y="2902710"/>
            <a:ext cx="208240" cy="22654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210924" y="2912243"/>
            <a:ext cx="226541" cy="208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424013" y="2902775"/>
            <a:ext cx="2058429" cy="22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751852" y="2852937"/>
            <a:ext cx="1257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12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1119282" y="287051"/>
            <a:ext cx="978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소개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98196" y="2062309"/>
            <a:ext cx="5793200" cy="32816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1201" y="1508311"/>
            <a:ext cx="1080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개요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8" name="직사각형 14"/>
          <p:cNvSpPr txBox="1"/>
          <p:nvPr/>
        </p:nvSpPr>
        <p:spPr>
          <a:xfrm>
            <a:off x="1179515" y="2471480"/>
            <a:ext cx="458432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Snake Game</a:t>
            </a:r>
            <a:endParaRPr lang="ko-KR" altLang="en-US" b="1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먹이를 먹을 수록 꼬리가 길어지고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smtClean="0"/>
              <a:t>자신의 몸을 먹거나 벽에 닿으면 게임 오버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157" y="3128580"/>
            <a:ext cx="5472608" cy="44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2267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61470" y="2902710"/>
            <a:ext cx="414213" cy="2265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173285" y="2902710"/>
            <a:ext cx="208240" cy="22654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210924" y="2912243"/>
            <a:ext cx="226541" cy="208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424013" y="2902775"/>
            <a:ext cx="2058429" cy="22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751852" y="2852937"/>
            <a:ext cx="1257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12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2351583" y="1659722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8</a:t>
            </a:r>
            <a:r>
              <a:rPr lang="ko-KR" altLang="en-US" sz="1400"/>
              <a:t>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69592" y="1659722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첫 모임 및 계획안 구상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351583" y="2086834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11</a:t>
            </a:r>
            <a:r>
              <a:rPr lang="ko-KR" altLang="en-US" sz="1400"/>
              <a:t>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469592" y="2086834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프로젝트 제안서 제출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51582" y="2513946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20</a:t>
            </a:r>
            <a:r>
              <a:rPr lang="ko-KR" altLang="en-US" sz="1400"/>
              <a:t>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469591" y="2513946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구체적 구상안 계획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351582" y="2951642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24</a:t>
            </a:r>
            <a:r>
              <a:rPr lang="ko-KR" altLang="en-US" sz="1400"/>
              <a:t>일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469591" y="2951642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데모버전 확인 및 동영상 촬영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351582" y="3389338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25</a:t>
            </a:r>
            <a:r>
              <a:rPr lang="ko-KR" altLang="en-US" sz="1400"/>
              <a:t>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69591" y="3389338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프로젝트 진행상황 제출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351582" y="3824918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8</a:t>
            </a:r>
            <a:r>
              <a:rPr lang="ko-KR" altLang="en-US" sz="1400"/>
              <a:t>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69591" y="3824918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기능 수정 및 추가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351582" y="4245679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10</a:t>
            </a:r>
            <a:r>
              <a:rPr lang="ko-KR" altLang="en-US" sz="1400"/>
              <a:t>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469591" y="4245679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자체평가 및 문제점 보완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351582" y="4684011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15</a:t>
            </a:r>
            <a:r>
              <a:rPr lang="ko-KR" altLang="en-US" sz="1400"/>
              <a:t>일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469591" y="4684011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최종 확인 및 </a:t>
            </a:r>
            <a:r>
              <a:rPr lang="en-US" altLang="ko-KR" sz="1400"/>
              <a:t>YOUTUBE </a:t>
            </a:r>
            <a:r>
              <a:rPr lang="ko-KR" altLang="en-US" sz="1400"/>
              <a:t>업로드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351582" y="5126577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16</a:t>
            </a:r>
            <a:r>
              <a:rPr lang="ko-KR" altLang="en-US" sz="1400"/>
              <a:t>일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469591" y="5126577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최종 발표 및 자료 제출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03375" y="1044964"/>
            <a:ext cx="1080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일정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36" grpId="0" animBg="1"/>
      <p:bldP spid="37" grpId="0" animBg="1"/>
      <p:bldP spid="38" grpId="0" animBg="1"/>
      <p:bldP spid="3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569518" y="1462768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시작 화면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5" name="직사각형 14"/>
          <p:cNvSpPr txBox="1"/>
          <p:nvPr/>
        </p:nvSpPr>
        <p:spPr>
          <a:xfrm>
            <a:off x="5304155" y="2521035"/>
            <a:ext cx="6334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메인 화면</a:t>
            </a:r>
          </a:p>
          <a:p>
            <a:endParaRPr lang="ko-KR" altLang="en-US" dirty="0"/>
          </a:p>
          <a:p>
            <a:r>
              <a:rPr lang="ko-KR" altLang="en-US" dirty="0"/>
              <a:t>처음 프로그램을 실행 시킬 시 제일 처음 표시되는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074400" y="287051"/>
            <a:ext cx="1022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화면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3" y="2239337"/>
            <a:ext cx="4215205" cy="32899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569518" y="1462768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플레이 화면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5" name="직사각형 14"/>
          <p:cNvSpPr txBox="1"/>
          <p:nvPr/>
        </p:nvSpPr>
        <p:spPr>
          <a:xfrm>
            <a:off x="5453149" y="2279965"/>
            <a:ext cx="6583675" cy="338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플레이 화면</a:t>
            </a:r>
          </a:p>
          <a:p>
            <a:endParaRPr lang="ko-KR" altLang="en-US" dirty="0"/>
          </a:p>
          <a:p>
            <a:r>
              <a:rPr lang="ko-KR" altLang="en-US" dirty="0"/>
              <a:t>기본적인 게임 플레이 화면</a:t>
            </a:r>
          </a:p>
          <a:p>
            <a:endParaRPr lang="ko-KR" altLang="en-US" dirty="0"/>
          </a:p>
          <a:p>
            <a:r>
              <a:rPr lang="ko-KR" altLang="en-US" dirty="0"/>
              <a:t>- 방향키(</a:t>
            </a:r>
            <a:r>
              <a:rPr lang="en-US" altLang="ko-KR" dirty="0" err="1"/>
              <a:t>a,w,d,s</a:t>
            </a:r>
            <a:r>
              <a:rPr lang="en-US" altLang="ko-KR" dirty="0"/>
              <a:t>)</a:t>
            </a:r>
            <a:r>
              <a:rPr lang="ko-KR" altLang="en-US" dirty="0"/>
              <a:t>로 뱀을 움직일 수 있도록 구현</a:t>
            </a:r>
          </a:p>
          <a:p>
            <a:r>
              <a:rPr lang="ko-KR" altLang="en-US" dirty="0"/>
              <a:t>- 뱀이 음식을 먹으면 길이가 1증가하고 속도도 1증가 </a:t>
            </a:r>
            <a:r>
              <a:rPr lang="ko-KR" altLang="en-US" dirty="0" smtClean="0"/>
              <a:t>하도록 </a:t>
            </a:r>
            <a:r>
              <a:rPr lang="ko-KR" altLang="en-US" dirty="0"/>
              <a:t>구현</a:t>
            </a:r>
          </a:p>
          <a:p>
            <a:r>
              <a:rPr lang="ko-KR" altLang="en-US" dirty="0"/>
              <a:t>- 음식은 랜덤으로 화면에 나타남</a:t>
            </a:r>
          </a:p>
          <a:p>
            <a:r>
              <a:rPr lang="ko-KR" altLang="en-US" dirty="0"/>
              <a:t>- 벽에 닿거나 뱀이 몸에 부딪히면 종료되게 구현</a:t>
            </a:r>
          </a:p>
          <a:p>
            <a:endParaRPr lang="ko-KR" altLang="en-US" dirty="0"/>
          </a:p>
          <a:p>
            <a:r>
              <a:rPr lang="ko-KR" altLang="en-US" dirty="0"/>
              <a:t>- 장애물 추가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r>
              <a:rPr lang="ko-KR" altLang="en-US" dirty="0"/>
              <a:t>- 현재 </a:t>
            </a:r>
            <a:r>
              <a:rPr lang="ko-KR" altLang="en-US" dirty="0" smtClean="0"/>
              <a:t>점수 화면에 구현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3" y="2153831"/>
            <a:ext cx="4610218" cy="39219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074400" y="287051"/>
            <a:ext cx="1022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화면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/>
          <p:cNvSpPr txBox="1"/>
          <p:nvPr/>
        </p:nvSpPr>
        <p:spPr>
          <a:xfrm>
            <a:off x="6614488" y="2391497"/>
            <a:ext cx="52394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게임 종료 </a:t>
            </a:r>
            <a:r>
              <a:rPr lang="ko-KR" altLang="en-US" dirty="0" smtClean="0"/>
              <a:t>및 기록 화면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프로그램 종료 전 마지막 화면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 이름 기록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 별 스코어 및 날짜 기록 </a:t>
            </a:r>
            <a:r>
              <a:rPr lang="ko-KR" altLang="en-US" dirty="0"/>
              <a:t>구현</a:t>
            </a:r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4" y="2391497"/>
            <a:ext cx="5297032" cy="306580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55" y="2391497"/>
            <a:ext cx="5928848" cy="3065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074400" y="287051"/>
            <a:ext cx="1022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화면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518" y="1462768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종료 화면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569</Words>
  <Application>Microsoft Office PowerPoint</Application>
  <PresentationFormat>와이드스크린</PresentationFormat>
  <Paragraphs>190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임대일</dc:creator>
  <cp:keywords/>
  <dc:description/>
  <cp:lastModifiedBy>baisc</cp:lastModifiedBy>
  <cp:revision>43</cp:revision>
  <dcterms:created xsi:type="dcterms:W3CDTF">2015-11-01T15:02:41Z</dcterms:created>
  <dcterms:modified xsi:type="dcterms:W3CDTF">2016-12-16T00:24:26Z</dcterms:modified>
  <cp:category/>
  <cp:contentStatus/>
</cp:coreProperties>
</file>