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9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A3E79-67C1-1E79-49BE-F06FCE5E309A}" v="3" dt="2024-06-04T14:39:58.187"/>
    <p1510:client id="{B8D85E49-D6A5-3544-BCEA-0CB7CDE37A75}" v="16" dt="2024-06-04T14:26:1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eah Charles &lt;Student&gt;" userId="S::0612110610@my.browardschools.com::c62c1eae-80ab-4acb-b933-90a828f537b0" providerId="AD" clId="Web-{A8672E6E-5405-E120-2F46-1E323962A683}"/>
    <pc:docChg chg="modSld">
      <pc:chgData name="Neveah Charles &lt;Student&gt;" userId="S::0612110610@my.browardschools.com::c62c1eae-80ab-4acb-b933-90a828f537b0" providerId="AD" clId="Web-{A8672E6E-5405-E120-2F46-1E323962A683}" dt="2024-05-29T14:05:14.216" v="9" actId="20577"/>
      <pc:docMkLst>
        <pc:docMk/>
      </pc:docMkLst>
      <pc:sldChg chg="modSp">
        <pc:chgData name="Neveah Charles &lt;Student&gt;" userId="S::0612110610@my.browardschools.com::c62c1eae-80ab-4acb-b933-90a828f537b0" providerId="AD" clId="Web-{A8672E6E-5405-E120-2F46-1E323962A683}" dt="2024-05-29T13:54:52.973" v="2" actId="20577"/>
        <pc:sldMkLst>
          <pc:docMk/>
          <pc:sldMk cId="1679982237" sldId="260"/>
        </pc:sldMkLst>
        <pc:spChg chg="mod">
          <ac:chgData name="Neveah Charles &lt;Student&gt;" userId="S::0612110610@my.browardschools.com::c62c1eae-80ab-4acb-b933-90a828f537b0" providerId="AD" clId="Web-{A8672E6E-5405-E120-2F46-1E323962A683}" dt="2024-05-29T13:54:52.973" v="2" actId="20577"/>
          <ac:spMkLst>
            <pc:docMk/>
            <pc:sldMk cId="1679982237" sldId="260"/>
            <ac:spMk id="3" creationId="{20A64DCA-F448-40D1-A546-B54885C21FE9}"/>
          </ac:spMkLst>
        </pc:spChg>
      </pc:sldChg>
      <pc:sldChg chg="modSp">
        <pc:chgData name="Neveah Charles &lt;Student&gt;" userId="S::0612110610@my.browardschools.com::c62c1eae-80ab-4acb-b933-90a828f537b0" providerId="AD" clId="Web-{A8672E6E-5405-E120-2F46-1E323962A683}" dt="2024-05-29T14:05:14.216" v="9" actId="20577"/>
        <pc:sldMkLst>
          <pc:docMk/>
          <pc:sldMk cId="434795475" sldId="263"/>
        </pc:sldMkLst>
        <pc:spChg chg="mod">
          <ac:chgData name="Neveah Charles &lt;Student&gt;" userId="S::0612110610@my.browardschools.com::c62c1eae-80ab-4acb-b933-90a828f537b0" providerId="AD" clId="Web-{A8672E6E-5405-E120-2F46-1E323962A683}" dt="2024-05-29T14:05:14.216" v="9" actId="20577"/>
          <ac:spMkLst>
            <pc:docMk/>
            <pc:sldMk cId="434795475" sldId="263"/>
            <ac:spMk id="5" creationId="{A5F8FFD6-0095-E7BD-495D-4477F5D91606}"/>
          </ac:spMkLst>
        </pc:spChg>
        <pc:spChg chg="mod">
          <ac:chgData name="Neveah Charles &lt;Student&gt;" userId="S::0612110610@my.browardschools.com::c62c1eae-80ab-4acb-b933-90a828f537b0" providerId="AD" clId="Web-{A8672E6E-5405-E120-2F46-1E323962A683}" dt="2024-05-29T14:03:03.129" v="8" actId="1076"/>
          <ac:spMkLst>
            <pc:docMk/>
            <pc:sldMk cId="434795475" sldId="263"/>
            <ac:spMk id="6" creationId="{30DC1DE5-FEE0-5EC0-6946-1F8F8CD66E17}"/>
          </ac:spMkLst>
        </pc:spChg>
      </pc:sldChg>
      <pc:sldChg chg="delSp modSp">
        <pc:chgData name="Neveah Charles &lt;Student&gt;" userId="S::0612110610@my.browardschools.com::c62c1eae-80ab-4acb-b933-90a828f537b0" providerId="AD" clId="Web-{A8672E6E-5405-E120-2F46-1E323962A683}" dt="2024-05-29T13:58:36.253" v="6"/>
        <pc:sldMkLst>
          <pc:docMk/>
          <pc:sldMk cId="2094150764" sldId="266"/>
        </pc:sldMkLst>
        <pc:spChg chg="mod">
          <ac:chgData name="Neveah Charles &lt;Student&gt;" userId="S::0612110610@my.browardschools.com::c62c1eae-80ab-4acb-b933-90a828f537b0" providerId="AD" clId="Web-{A8672E6E-5405-E120-2F46-1E323962A683}" dt="2024-05-29T13:57:09.731" v="5" actId="20577"/>
          <ac:spMkLst>
            <pc:docMk/>
            <pc:sldMk cId="2094150764" sldId="266"/>
            <ac:spMk id="3" creationId="{A9DD7E25-9557-2F8A-F497-BFC814D560EA}"/>
          </ac:spMkLst>
        </pc:spChg>
        <pc:spChg chg="del">
          <ac:chgData name="Neveah Charles &lt;Student&gt;" userId="S::0612110610@my.browardschools.com::c62c1eae-80ab-4acb-b933-90a828f537b0" providerId="AD" clId="Web-{A8672E6E-5405-E120-2F46-1E323962A683}" dt="2024-05-29T13:58:36.253" v="6"/>
          <ac:spMkLst>
            <pc:docMk/>
            <pc:sldMk cId="2094150764" sldId="266"/>
            <ac:spMk id="5" creationId="{09984103-D827-A618-C12A-D53BFF329836}"/>
          </ac:spMkLst>
        </pc:spChg>
      </pc:sldChg>
    </pc:docChg>
  </pc:docChgLst>
  <pc:docChgLst>
    <pc:chgData name="Ria-Nichole Edwards &lt;Student&gt;" userId="96277dd2-ee66-49a5-8915-cba8fec1872f" providerId="ADAL" clId="{B8D85E49-D6A5-3544-BCEA-0CB7CDE37A75}"/>
    <pc:docChg chg="undo custSel modSld">
      <pc:chgData name="Ria-Nichole Edwards &lt;Student&gt;" userId="96277dd2-ee66-49a5-8915-cba8fec1872f" providerId="ADAL" clId="{B8D85E49-D6A5-3544-BCEA-0CB7CDE37A75}" dt="2024-06-04T14:26:11.964" v="686"/>
      <pc:docMkLst>
        <pc:docMk/>
      </pc:docMkLst>
      <pc:sldChg chg="modSp">
        <pc:chgData name="Ria-Nichole Edwards &lt;Student&gt;" userId="96277dd2-ee66-49a5-8915-cba8fec1872f" providerId="ADAL" clId="{B8D85E49-D6A5-3544-BCEA-0CB7CDE37A75}" dt="2024-05-24T14:27:41.184" v="4" actId="20577"/>
        <pc:sldMkLst>
          <pc:docMk/>
          <pc:sldMk cId="3809505017" sldId="259"/>
        </pc:sldMkLst>
        <pc:spChg chg="mod">
          <ac:chgData name="Ria-Nichole Edwards &lt;Student&gt;" userId="96277dd2-ee66-49a5-8915-cba8fec1872f" providerId="ADAL" clId="{B8D85E49-D6A5-3544-BCEA-0CB7CDE37A75}" dt="2024-05-24T14:27:41.184" v="4" actId="20577"/>
          <ac:spMkLst>
            <pc:docMk/>
            <pc:sldMk cId="3809505017" sldId="259"/>
            <ac:spMk id="3" creationId="{D4CB2335-883E-14E4-637A-C39C2173AB5F}"/>
          </ac:spMkLst>
        </pc:spChg>
      </pc:sldChg>
      <pc:sldChg chg="addSp modSp">
        <pc:chgData name="Ria-Nichole Edwards &lt;Student&gt;" userId="96277dd2-ee66-49a5-8915-cba8fec1872f" providerId="ADAL" clId="{B8D85E49-D6A5-3544-BCEA-0CB7CDE37A75}" dt="2024-05-31T14:16:04.375" v="646" actId="255"/>
        <pc:sldMkLst>
          <pc:docMk/>
          <pc:sldMk cId="609650107" sldId="261"/>
        </pc:sldMkLst>
        <pc:spChg chg="mod">
          <ac:chgData name="Ria-Nichole Edwards &lt;Student&gt;" userId="96277dd2-ee66-49a5-8915-cba8fec1872f" providerId="ADAL" clId="{B8D85E49-D6A5-3544-BCEA-0CB7CDE37A75}" dt="2024-05-31T14:16:04.375" v="646" actId="255"/>
          <ac:spMkLst>
            <pc:docMk/>
            <pc:sldMk cId="609650107" sldId="261"/>
            <ac:spMk id="3" creationId="{295116FA-814B-9455-CC5E-0B31C28E6982}"/>
          </ac:spMkLst>
        </pc:spChg>
        <pc:spChg chg="add">
          <ac:chgData name="Ria-Nichole Edwards &lt;Student&gt;" userId="96277dd2-ee66-49a5-8915-cba8fec1872f" providerId="ADAL" clId="{B8D85E49-D6A5-3544-BCEA-0CB7CDE37A75}" dt="2024-05-31T14:08:40.057" v="470" actId="22"/>
          <ac:spMkLst>
            <pc:docMk/>
            <pc:sldMk cId="609650107" sldId="261"/>
            <ac:spMk id="12" creationId="{D5E8C338-20E3-8952-2CAC-0A7AA70D62DB}"/>
          </ac:spMkLst>
        </pc:spChg>
      </pc:sldChg>
      <pc:sldChg chg="modSp">
        <pc:chgData name="Ria-Nichole Edwards &lt;Student&gt;" userId="96277dd2-ee66-49a5-8915-cba8fec1872f" providerId="ADAL" clId="{B8D85E49-D6A5-3544-BCEA-0CB7CDE37A75}" dt="2024-06-04T14:17:47.967" v="678" actId="20577"/>
        <pc:sldMkLst>
          <pc:docMk/>
          <pc:sldMk cId="434795475" sldId="263"/>
        </pc:sldMkLst>
        <pc:spChg chg="mod">
          <ac:chgData name="Ria-Nichole Edwards &lt;Student&gt;" userId="96277dd2-ee66-49a5-8915-cba8fec1872f" providerId="ADAL" clId="{B8D85E49-D6A5-3544-BCEA-0CB7CDE37A75}" dt="2024-06-04T14:17:47.967" v="678" actId="20577"/>
          <ac:spMkLst>
            <pc:docMk/>
            <pc:sldMk cId="434795475" sldId="263"/>
            <ac:spMk id="3" creationId="{E63F43C8-9427-A300-7072-E22A639A97C5}"/>
          </ac:spMkLst>
        </pc:spChg>
      </pc:sldChg>
      <pc:sldChg chg="addSp delSp modSp">
        <pc:chgData name="Ria-Nichole Edwards &lt;Student&gt;" userId="96277dd2-ee66-49a5-8915-cba8fec1872f" providerId="ADAL" clId="{B8D85E49-D6A5-3544-BCEA-0CB7CDE37A75}" dt="2024-06-04T14:26:11.964" v="686"/>
        <pc:sldMkLst>
          <pc:docMk/>
          <pc:sldMk cId="46774759" sldId="264"/>
        </pc:sldMkLst>
        <pc:spChg chg="mod">
          <ac:chgData name="Ria-Nichole Edwards &lt;Student&gt;" userId="96277dd2-ee66-49a5-8915-cba8fec1872f" providerId="ADAL" clId="{B8D85E49-D6A5-3544-BCEA-0CB7CDE37A75}" dt="2024-05-31T13:57:27.714" v="469" actId="1076"/>
          <ac:spMkLst>
            <pc:docMk/>
            <pc:sldMk cId="46774759" sldId="264"/>
            <ac:spMk id="2" creationId="{D5794CB5-4220-D9D1-AEAB-1C14DFBEFCFF}"/>
          </ac:spMkLst>
        </pc:spChg>
        <pc:spChg chg="mod">
          <ac:chgData name="Ria-Nichole Edwards &lt;Student&gt;" userId="96277dd2-ee66-49a5-8915-cba8fec1872f" providerId="ADAL" clId="{B8D85E49-D6A5-3544-BCEA-0CB7CDE37A75}" dt="2024-06-04T14:16:49.059" v="675" actId="20577"/>
          <ac:spMkLst>
            <pc:docMk/>
            <pc:sldMk cId="46774759" sldId="264"/>
            <ac:spMk id="3" creationId="{E9495C8B-959B-422A-5848-DF0FF2EEB631}"/>
          </ac:spMkLst>
        </pc:spChg>
        <pc:inkChg chg="add del">
          <ac:chgData name="Ria-Nichole Edwards &lt;Student&gt;" userId="96277dd2-ee66-49a5-8915-cba8fec1872f" providerId="ADAL" clId="{B8D85E49-D6A5-3544-BCEA-0CB7CDE37A75}" dt="2024-06-04T14:25:08.922" v="681"/>
          <ac:inkMkLst>
            <pc:docMk/>
            <pc:sldMk cId="46774759" sldId="264"/>
            <ac:inkMk id="7" creationId="{4DC6F5E7-F92C-A533-B7FC-64B0423AD3E2}"/>
          </ac:inkMkLst>
        </pc:inkChg>
        <pc:inkChg chg="add del">
          <ac:chgData name="Ria-Nichole Edwards &lt;Student&gt;" userId="96277dd2-ee66-49a5-8915-cba8fec1872f" providerId="ADAL" clId="{B8D85E49-D6A5-3544-BCEA-0CB7CDE37A75}" dt="2024-06-04T14:25:08.922" v="681"/>
          <ac:inkMkLst>
            <pc:docMk/>
            <pc:sldMk cId="46774759" sldId="264"/>
            <ac:inkMk id="8" creationId="{CE983328-5967-E23A-3059-E4C3DEC691D3}"/>
          </ac:inkMkLst>
        </pc:inkChg>
        <pc:inkChg chg="add reco">
          <ac:chgData name="Ria-Nichole Edwards &lt;Student&gt;" userId="96277dd2-ee66-49a5-8915-cba8fec1872f" providerId="ADAL" clId="{B8D85E49-D6A5-3544-BCEA-0CB7CDE37A75}" dt="2024-06-04T14:25:08.922" v="681"/>
          <ac:inkMkLst>
            <pc:docMk/>
            <pc:sldMk cId="46774759" sldId="264"/>
            <ac:inkMk id="9" creationId="{8CBCE6FD-6B60-1D69-FB99-A1592D797930}"/>
          </ac:inkMkLst>
        </pc:inkChg>
        <pc:inkChg chg="add">
          <ac:chgData name="Ria-Nichole Edwards &lt;Student&gt;" userId="96277dd2-ee66-49a5-8915-cba8fec1872f" providerId="ADAL" clId="{B8D85E49-D6A5-3544-BCEA-0CB7CDE37A75}" dt="2024-06-04T14:25:10.952" v="682"/>
          <ac:inkMkLst>
            <pc:docMk/>
            <pc:sldMk cId="46774759" sldId="264"/>
            <ac:inkMk id="10" creationId="{0DAFFD38-04DB-1105-748E-F89639811FCF}"/>
          </ac:inkMkLst>
        </pc:inkChg>
        <pc:inkChg chg="add">
          <ac:chgData name="Ria-Nichole Edwards &lt;Student&gt;" userId="96277dd2-ee66-49a5-8915-cba8fec1872f" providerId="ADAL" clId="{B8D85E49-D6A5-3544-BCEA-0CB7CDE37A75}" dt="2024-06-04T14:26:00.016" v="683"/>
          <ac:inkMkLst>
            <pc:docMk/>
            <pc:sldMk cId="46774759" sldId="264"/>
            <ac:inkMk id="11" creationId="{0F79A0CA-8A7D-DA73-3455-5213D7DEE493}"/>
          </ac:inkMkLst>
        </pc:inkChg>
        <pc:inkChg chg="add">
          <ac:chgData name="Ria-Nichole Edwards &lt;Student&gt;" userId="96277dd2-ee66-49a5-8915-cba8fec1872f" providerId="ADAL" clId="{B8D85E49-D6A5-3544-BCEA-0CB7CDE37A75}" dt="2024-06-04T14:26:00.564" v="684"/>
          <ac:inkMkLst>
            <pc:docMk/>
            <pc:sldMk cId="46774759" sldId="264"/>
            <ac:inkMk id="12" creationId="{191A4A3C-8A2F-DDA7-C598-8F935C934334}"/>
          </ac:inkMkLst>
        </pc:inkChg>
        <pc:inkChg chg="add">
          <ac:chgData name="Ria-Nichole Edwards &lt;Student&gt;" userId="96277dd2-ee66-49a5-8915-cba8fec1872f" providerId="ADAL" clId="{B8D85E49-D6A5-3544-BCEA-0CB7CDE37A75}" dt="2024-06-04T14:26:01.056" v="685"/>
          <ac:inkMkLst>
            <pc:docMk/>
            <pc:sldMk cId="46774759" sldId="264"/>
            <ac:inkMk id="13" creationId="{07F4533F-4F11-623F-5160-5E7DF94A183F}"/>
          </ac:inkMkLst>
        </pc:inkChg>
        <pc:inkChg chg="add">
          <ac:chgData name="Ria-Nichole Edwards &lt;Student&gt;" userId="96277dd2-ee66-49a5-8915-cba8fec1872f" providerId="ADAL" clId="{B8D85E49-D6A5-3544-BCEA-0CB7CDE37A75}" dt="2024-06-04T14:26:11.964" v="686"/>
          <ac:inkMkLst>
            <pc:docMk/>
            <pc:sldMk cId="46774759" sldId="264"/>
            <ac:inkMk id="14" creationId="{89BF2D87-0730-E6F6-15E0-E0973F587490}"/>
          </ac:inkMkLst>
        </pc:inkChg>
      </pc:sldChg>
    </pc:docChg>
  </pc:docChgLst>
  <pc:docChgLst>
    <pc:chgData name="Neveah Charles &lt;Student&gt;" userId="S::0612110610@my.browardschools.com::c62c1eae-80ab-4acb-b933-90a828f537b0" providerId="AD" clId="Web-{AAC99C56-536E-6F61-94F3-C477F5147D20}"/>
    <pc:docChg chg="modSld">
      <pc:chgData name="Neveah Charles &lt;Student&gt;" userId="S::0612110610@my.browardschools.com::c62c1eae-80ab-4acb-b933-90a828f537b0" providerId="AD" clId="Web-{AAC99C56-536E-6F61-94F3-C477F5147D20}" dt="2024-05-31T08:07:42.296" v="46" actId="1076"/>
      <pc:docMkLst>
        <pc:docMk/>
      </pc:docMkLst>
      <pc:sldChg chg="modSp">
        <pc:chgData name="Neveah Charles &lt;Student&gt;" userId="S::0612110610@my.browardschools.com::c62c1eae-80ab-4acb-b933-90a828f537b0" providerId="AD" clId="Web-{AAC99C56-536E-6F61-94F3-C477F5147D20}" dt="2024-05-31T07:33:34.228" v="31" actId="20577"/>
        <pc:sldMkLst>
          <pc:docMk/>
          <pc:sldMk cId="2463671324" sldId="257"/>
        </pc:sldMkLst>
        <pc:spChg chg="mod">
          <ac:chgData name="Neveah Charles &lt;Student&gt;" userId="S::0612110610@my.browardschools.com::c62c1eae-80ab-4acb-b933-90a828f537b0" providerId="AD" clId="Web-{AAC99C56-536E-6F61-94F3-C477F5147D20}" dt="2024-05-31T07:33:34.228" v="31" actId="20577"/>
          <ac:spMkLst>
            <pc:docMk/>
            <pc:sldMk cId="2463671324" sldId="257"/>
            <ac:spMk id="3" creationId="{114983A4-35B4-64C6-F10E-05ADE603CF1A}"/>
          </ac:spMkLst>
        </pc:spChg>
      </pc:sldChg>
      <pc:sldChg chg="modSp">
        <pc:chgData name="Neveah Charles &lt;Student&gt;" userId="S::0612110610@my.browardschools.com::c62c1eae-80ab-4acb-b933-90a828f537b0" providerId="AD" clId="Web-{AAC99C56-536E-6F61-94F3-C477F5147D20}" dt="2024-05-31T08:07:42.296" v="46" actId="1076"/>
        <pc:sldMkLst>
          <pc:docMk/>
          <pc:sldMk cId="1679982237" sldId="260"/>
        </pc:sldMkLst>
        <pc:spChg chg="mod">
          <ac:chgData name="Neveah Charles &lt;Student&gt;" userId="S::0612110610@my.browardschools.com::c62c1eae-80ab-4acb-b933-90a828f537b0" providerId="AD" clId="Web-{AAC99C56-536E-6F61-94F3-C477F5147D20}" dt="2024-05-31T08:07:42.296" v="46" actId="1076"/>
          <ac:spMkLst>
            <pc:docMk/>
            <pc:sldMk cId="1679982237" sldId="260"/>
            <ac:spMk id="2" creationId="{FE23A3B4-971D-6642-4252-C71E80F29F8C}"/>
          </ac:spMkLst>
        </pc:spChg>
        <pc:spChg chg="mod">
          <ac:chgData name="Neveah Charles &lt;Student&gt;" userId="S::0612110610@my.browardschools.com::c62c1eae-80ab-4acb-b933-90a828f537b0" providerId="AD" clId="Web-{AAC99C56-536E-6F61-94F3-C477F5147D20}" dt="2024-05-31T08:07:27.530" v="45" actId="20577"/>
          <ac:spMkLst>
            <pc:docMk/>
            <pc:sldMk cId="1679982237" sldId="260"/>
            <ac:spMk id="3" creationId="{20A64DCA-F448-40D1-A546-B54885C21FE9}"/>
          </ac:spMkLst>
        </pc:spChg>
      </pc:sldChg>
    </pc:docChg>
  </pc:docChgLst>
  <pc:docChgLst>
    <pc:chgData name="Thomas J. Bertino &lt;Student&gt;" userId="S::0614092536@my.browardschools.com::0f24756b-13ff-4112-94e2-a7f5bb3e0e4a" providerId="AD" clId="Web-{F97F46A9-DF52-5186-CE0A-7F3769E4B36C}"/>
    <pc:docChg chg="sldOrd">
      <pc:chgData name="Thomas J. Bertino &lt;Student&gt;" userId="S::0614092536@my.browardschools.com::0f24756b-13ff-4112-94e2-a7f5bb3e0e4a" providerId="AD" clId="Web-{F97F46A9-DF52-5186-CE0A-7F3769E4B36C}" dt="2024-05-31T13:33:37.025" v="0"/>
      <pc:docMkLst>
        <pc:docMk/>
      </pc:docMkLst>
      <pc:sldChg chg="ord">
        <pc:chgData name="Thomas J. Bertino &lt;Student&gt;" userId="S::0614092536@my.browardschools.com::0f24756b-13ff-4112-94e2-a7f5bb3e0e4a" providerId="AD" clId="Web-{F97F46A9-DF52-5186-CE0A-7F3769E4B36C}" dt="2024-05-31T13:33:37.025" v="0"/>
        <pc:sldMkLst>
          <pc:docMk/>
          <pc:sldMk cId="1894079044" sldId="269"/>
        </pc:sldMkLst>
      </pc:sldChg>
    </pc:docChg>
  </pc:docChgLst>
  <pc:docChgLst>
    <pc:chgData name="Neveah Charles &lt;Student&gt;" userId="S::0612110610@my.browardschools.com::c62c1eae-80ab-4acb-b933-90a828f537b0" providerId="AD" clId="Web-{61245E2E-FA67-1E05-79D3-958E6BAE75B5}"/>
    <pc:docChg chg="addSld modSld sldOrd">
      <pc:chgData name="Neveah Charles &lt;Student&gt;" userId="S::0612110610@my.browardschools.com::c62c1eae-80ab-4acb-b933-90a828f537b0" providerId="AD" clId="Web-{61245E2E-FA67-1E05-79D3-958E6BAE75B5}" dt="2024-05-24T15:13:45.449" v="244" actId="1076"/>
      <pc:docMkLst>
        <pc:docMk/>
      </pc:docMkLst>
      <pc:sldChg chg="modSp">
        <pc:chgData name="Neveah Charles &lt;Student&gt;" userId="S::0612110610@my.browardschools.com::c62c1eae-80ab-4acb-b933-90a828f537b0" providerId="AD" clId="Web-{61245E2E-FA67-1E05-79D3-958E6BAE75B5}" dt="2024-05-24T15:11:27.570" v="204" actId="20577"/>
        <pc:sldMkLst>
          <pc:docMk/>
          <pc:sldMk cId="2463671324" sldId="257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5:11:27.570" v="204" actId="20577"/>
          <ac:spMkLst>
            <pc:docMk/>
            <pc:sldMk cId="2463671324" sldId="257"/>
            <ac:spMk id="3" creationId="{114983A4-35B4-64C6-F10E-05ADE603CF1A}"/>
          </ac:spMkLst>
        </pc:spChg>
      </pc:sldChg>
      <pc:sldChg chg="modSp">
        <pc:chgData name="Neveah Charles &lt;Student&gt;" userId="S::0612110610@my.browardschools.com::c62c1eae-80ab-4acb-b933-90a828f537b0" providerId="AD" clId="Web-{61245E2E-FA67-1E05-79D3-958E6BAE75B5}" dt="2024-05-24T14:50:38.471" v="37" actId="20577"/>
        <pc:sldMkLst>
          <pc:docMk/>
          <pc:sldMk cId="609650107" sldId="261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4:49:12.812" v="24" actId="1076"/>
          <ac:spMkLst>
            <pc:docMk/>
            <pc:sldMk cId="609650107" sldId="261"/>
            <ac:spMk id="2" creationId="{6F310748-3B9B-1C49-C63C-0DEF68BF5DFD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4:50:38.471" v="37" actId="20577"/>
          <ac:spMkLst>
            <pc:docMk/>
            <pc:sldMk cId="609650107" sldId="261"/>
            <ac:spMk id="3" creationId="{295116FA-814B-9455-CC5E-0B31C28E6982}"/>
          </ac:spMkLst>
        </pc:spChg>
      </pc:sldChg>
      <pc:sldChg chg="modSp">
        <pc:chgData name="Neveah Charles &lt;Student&gt;" userId="S::0612110610@my.browardschools.com::c62c1eae-80ab-4acb-b933-90a828f537b0" providerId="AD" clId="Web-{61245E2E-FA67-1E05-79D3-958E6BAE75B5}" dt="2024-05-24T14:49:53.016" v="35" actId="20577"/>
        <pc:sldMkLst>
          <pc:docMk/>
          <pc:sldMk cId="638436667" sldId="262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4:49:53.016" v="35" actId="20577"/>
          <ac:spMkLst>
            <pc:docMk/>
            <pc:sldMk cId="638436667" sldId="262"/>
            <ac:spMk id="3" creationId="{2956CE3B-A187-0D02-687C-D821B23F03E1}"/>
          </ac:spMkLst>
        </pc:spChg>
      </pc:sldChg>
      <pc:sldChg chg="modSp">
        <pc:chgData name="Neveah Charles &lt;Student&gt;" userId="S::0612110610@my.browardschools.com::c62c1eae-80ab-4acb-b933-90a828f537b0" providerId="AD" clId="Web-{61245E2E-FA67-1E05-79D3-958E6BAE75B5}" dt="2024-05-24T14:57:29.373" v="87" actId="20577"/>
        <pc:sldMkLst>
          <pc:docMk/>
          <pc:sldMk cId="434795475" sldId="263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4:42:36.472" v="0" actId="1076"/>
          <ac:spMkLst>
            <pc:docMk/>
            <pc:sldMk cId="434795475" sldId="263"/>
            <ac:spMk id="2" creationId="{0B4C1563-A834-3A24-6C9C-34D70016AAE0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4:57:29.373" v="87" actId="20577"/>
          <ac:spMkLst>
            <pc:docMk/>
            <pc:sldMk cId="434795475" sldId="263"/>
            <ac:spMk id="3" creationId="{E63F43C8-9427-A300-7072-E22A639A97C5}"/>
          </ac:spMkLst>
        </pc:spChg>
      </pc:sldChg>
      <pc:sldChg chg="modSp">
        <pc:chgData name="Neveah Charles &lt;Student&gt;" userId="S::0612110610@my.browardschools.com::c62c1eae-80ab-4acb-b933-90a828f537b0" providerId="AD" clId="Web-{61245E2E-FA67-1E05-79D3-958E6BAE75B5}" dt="2024-05-24T14:57:20.842" v="85" actId="20577"/>
        <pc:sldMkLst>
          <pc:docMk/>
          <pc:sldMk cId="46774759" sldId="264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4:57:20.842" v="85" actId="20577"/>
          <ac:spMkLst>
            <pc:docMk/>
            <pc:sldMk cId="46774759" sldId="264"/>
            <ac:spMk id="3" creationId="{E9495C8B-959B-422A-5848-DF0FF2EEB631}"/>
          </ac:spMkLst>
        </pc:spChg>
      </pc:sldChg>
      <pc:sldChg chg="modSp">
        <pc:chgData name="Neveah Charles &lt;Student&gt;" userId="S::0612110610@my.browardschools.com::c62c1eae-80ab-4acb-b933-90a828f537b0" providerId="AD" clId="Web-{61245E2E-FA67-1E05-79D3-958E6BAE75B5}" dt="2024-05-24T15:09:56.724" v="199" actId="1076"/>
        <pc:sldMkLst>
          <pc:docMk/>
          <pc:sldMk cId="847466693" sldId="265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5:09:56.724" v="199" actId="1076"/>
          <ac:spMkLst>
            <pc:docMk/>
            <pc:sldMk cId="847466693" sldId="265"/>
            <ac:spMk id="2" creationId="{3670774E-DB7F-7781-8FCD-CF60420B8E95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09:50.755" v="198" actId="20577"/>
          <ac:spMkLst>
            <pc:docMk/>
            <pc:sldMk cId="847466693" sldId="265"/>
            <ac:spMk id="3" creationId="{3D5D72E8-0C95-E929-2F67-DCB901293300}"/>
          </ac:spMkLst>
        </pc:spChg>
      </pc:sldChg>
      <pc:sldChg chg="modSp new ord">
        <pc:chgData name="Neveah Charles &lt;Student&gt;" userId="S::0612110610@my.browardschools.com::c62c1eae-80ab-4acb-b933-90a828f537b0" providerId="AD" clId="Web-{61245E2E-FA67-1E05-79D3-958E6BAE75B5}" dt="2024-05-24T14:56:24.528" v="82"/>
        <pc:sldMkLst>
          <pc:docMk/>
          <pc:sldMk cId="2094150764" sldId="266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4:55:53.652" v="77" actId="1076"/>
          <ac:spMkLst>
            <pc:docMk/>
            <pc:sldMk cId="2094150764" sldId="266"/>
            <ac:spMk id="2" creationId="{1AEE3291-FAFD-F3A9-4830-F9D8625F9723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4:56:24.231" v="81" actId="20577"/>
          <ac:spMkLst>
            <pc:docMk/>
            <pc:sldMk cId="2094150764" sldId="266"/>
            <ac:spMk id="3" creationId="{A9DD7E25-9557-2F8A-F497-BFC814D560EA}"/>
          </ac:spMkLst>
        </pc:spChg>
      </pc:sldChg>
      <pc:sldChg chg="modSp new ord">
        <pc:chgData name="Neveah Charles &lt;Student&gt;" userId="S::0612110610@my.browardschools.com::c62c1eae-80ab-4acb-b933-90a828f537b0" providerId="AD" clId="Web-{61245E2E-FA67-1E05-79D3-958E6BAE75B5}" dt="2024-05-24T15:00:25.004" v="109" actId="1076"/>
        <pc:sldMkLst>
          <pc:docMk/>
          <pc:sldMk cId="2982848444" sldId="267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5:00:19.644" v="108" actId="20577"/>
          <ac:spMkLst>
            <pc:docMk/>
            <pc:sldMk cId="2982848444" sldId="267"/>
            <ac:spMk id="2" creationId="{2583699E-B04E-5870-F88B-6278777EBEEA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00:25.004" v="109" actId="1076"/>
          <ac:spMkLst>
            <pc:docMk/>
            <pc:sldMk cId="2982848444" sldId="267"/>
            <ac:spMk id="3" creationId="{4CF2F2F1-593F-00BD-9469-7987CF0FC29E}"/>
          </ac:spMkLst>
        </pc:spChg>
      </pc:sldChg>
      <pc:sldChg chg="addSp delSp modSp new mod setBg">
        <pc:chgData name="Neveah Charles &lt;Student&gt;" userId="S::0612110610@my.browardschools.com::c62c1eae-80ab-4acb-b933-90a828f537b0" providerId="AD" clId="Web-{61245E2E-FA67-1E05-79D3-958E6BAE75B5}" dt="2024-05-24T15:05:08.434" v="168"/>
        <pc:sldMkLst>
          <pc:docMk/>
          <pc:sldMk cId="3510079155" sldId="268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5:05:08.434" v="168"/>
          <ac:spMkLst>
            <pc:docMk/>
            <pc:sldMk cId="3510079155" sldId="268"/>
            <ac:spMk id="2" creationId="{5C72D51F-6335-2A19-9DF0-770C88890AD7}"/>
          </ac:spMkLst>
        </pc:spChg>
        <pc:spChg chg="del mod">
          <ac:chgData name="Neveah Charles &lt;Student&gt;" userId="S::0612110610@my.browardschools.com::c62c1eae-80ab-4acb-b933-90a828f537b0" providerId="AD" clId="Web-{61245E2E-FA67-1E05-79D3-958E6BAE75B5}" dt="2024-05-24T15:03:37.775" v="161"/>
          <ac:spMkLst>
            <pc:docMk/>
            <pc:sldMk cId="3510079155" sldId="268"/>
            <ac:spMk id="3" creationId="{FCAC4472-3C7C-7C62-0570-997E4763CF13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03:37.775" v="161"/>
          <ac:spMkLst>
            <pc:docMk/>
            <pc:sldMk cId="3510079155" sldId="268"/>
            <ac:spMk id="4" creationId="{F8EF958E-8925-3E69-8209-11A0DBB0C132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03:37.775" v="161"/>
          <ac:spMkLst>
            <pc:docMk/>
            <pc:sldMk cId="3510079155" sldId="268"/>
            <ac:spMk id="5" creationId="{2D2CA02A-0684-5CD7-F2C8-BC0FE419F435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03:37.775" v="161"/>
          <ac:spMkLst>
            <pc:docMk/>
            <pc:sldMk cId="3510079155" sldId="268"/>
            <ac:spMk id="6" creationId="{263E2667-F00B-9929-03A8-B60D1D58AC74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5:08.434" v="168"/>
          <ac:spMkLst>
            <pc:docMk/>
            <pc:sldMk cId="3510079155" sldId="268"/>
            <ac:spMk id="12" creationId="{AF904DB4-22D2-4F22-B1B8-ADDDBB7FF6F5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5:08.434" v="168"/>
          <ac:spMkLst>
            <pc:docMk/>
            <pc:sldMk cId="3510079155" sldId="268"/>
            <ac:spMk id="14" creationId="{F60C5463-4C1F-6EA2-5253-B3A2FE16A3C3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4:49.636" v="165"/>
          <ac:spMkLst>
            <pc:docMk/>
            <pc:sldMk cId="3510079155" sldId="268"/>
            <ac:spMk id="19" creationId="{39921ADB-B43D-32C5-18EE-18AF3C436D98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4:49.636" v="165"/>
          <ac:spMkLst>
            <pc:docMk/>
            <pc:sldMk cId="3510079155" sldId="268"/>
            <ac:spMk id="21" creationId="{CE56D5D3-3105-1C66-5BAB-FA7B033D57CF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5:08.371" v="167"/>
          <ac:spMkLst>
            <pc:docMk/>
            <pc:sldMk cId="3510079155" sldId="268"/>
            <ac:spMk id="23" creationId="{88CA9E9D-6A76-A56D-C4DE-0910EA872523}"/>
          </ac:spMkLst>
        </pc:spChg>
        <pc:spChg chg="add del">
          <ac:chgData name="Neveah Charles &lt;Student&gt;" userId="S::0612110610@my.browardschools.com::c62c1eae-80ab-4acb-b933-90a828f537b0" providerId="AD" clId="Web-{61245E2E-FA67-1E05-79D3-958E6BAE75B5}" dt="2024-05-24T15:05:08.371" v="167"/>
          <ac:spMkLst>
            <pc:docMk/>
            <pc:sldMk cId="3510079155" sldId="268"/>
            <ac:spMk id="24" creationId="{DFB7E5ED-F72A-DBA0-549D-BABA6DACABFA}"/>
          </ac:spMkLst>
        </pc:spChg>
        <pc:spChg chg="add">
          <ac:chgData name="Neveah Charles &lt;Student&gt;" userId="S::0612110610@my.browardschools.com::c62c1eae-80ab-4acb-b933-90a828f537b0" providerId="AD" clId="Web-{61245E2E-FA67-1E05-79D3-958E6BAE75B5}" dt="2024-05-24T15:05:08.434" v="168"/>
          <ac:spMkLst>
            <pc:docMk/>
            <pc:sldMk cId="3510079155" sldId="268"/>
            <ac:spMk id="26" creationId="{39921ADB-B43D-32C5-18EE-18AF3C436D98}"/>
          </ac:spMkLst>
        </pc:spChg>
        <pc:spChg chg="add">
          <ac:chgData name="Neveah Charles &lt;Student&gt;" userId="S::0612110610@my.browardschools.com::c62c1eae-80ab-4acb-b933-90a828f537b0" providerId="AD" clId="Web-{61245E2E-FA67-1E05-79D3-958E6BAE75B5}" dt="2024-05-24T15:05:08.434" v="168"/>
          <ac:spMkLst>
            <pc:docMk/>
            <pc:sldMk cId="3510079155" sldId="268"/>
            <ac:spMk id="27" creationId="{CE56D5D3-3105-1C66-5BAB-FA7B033D57CF}"/>
          </ac:spMkLst>
        </pc:spChg>
        <pc:graphicFrameChg chg="add mod modGraphic">
          <ac:chgData name="Neveah Charles &lt;Student&gt;" userId="S::0612110610@my.browardschools.com::c62c1eae-80ab-4acb-b933-90a828f537b0" providerId="AD" clId="Web-{61245E2E-FA67-1E05-79D3-958E6BAE75B5}" dt="2024-05-24T15:05:08.434" v="168"/>
          <ac:graphicFrameMkLst>
            <pc:docMk/>
            <pc:sldMk cId="3510079155" sldId="268"/>
            <ac:graphicFrameMk id="8" creationId="{CE22ADD3-FFB0-DA49-303E-42A6C92CAFA3}"/>
          </ac:graphicFrameMkLst>
        </pc:graphicFrameChg>
      </pc:sldChg>
      <pc:sldChg chg="addSp modSp new mod setBg">
        <pc:chgData name="Neveah Charles &lt;Student&gt;" userId="S::0612110610@my.browardschools.com::c62c1eae-80ab-4acb-b933-90a828f537b0" providerId="AD" clId="Web-{61245E2E-FA67-1E05-79D3-958E6BAE75B5}" dt="2024-05-24T15:13:45.449" v="244" actId="1076"/>
        <pc:sldMkLst>
          <pc:docMk/>
          <pc:sldMk cId="1894079044" sldId="269"/>
        </pc:sldMkLst>
        <pc:spChg chg="mo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2" creationId="{6A6151C4-E3CA-2170-F880-159FA7394C09}"/>
          </ac:spMkLst>
        </pc:spChg>
        <pc:spChg chg="mod ord">
          <ac:chgData name="Neveah Charles &lt;Student&gt;" userId="S::0612110610@my.browardschools.com::c62c1eae-80ab-4acb-b933-90a828f537b0" providerId="AD" clId="Web-{61245E2E-FA67-1E05-79D3-958E6BAE75B5}" dt="2024-05-24T15:13:45.449" v="244" actId="1076"/>
          <ac:spMkLst>
            <pc:docMk/>
            <pc:sldMk cId="1894079044" sldId="269"/>
            <ac:spMk id="3" creationId="{38D1606D-EF50-E939-003F-072626A73F15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4" creationId="{26CEDD9B-B7F7-6A5D-D6D2-EE98A0ED34F1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5" creationId="{D2CFB1D9-E81B-608D-625D-429F3F47329C}"/>
          </ac:spMkLst>
        </pc:spChg>
        <pc:spChg chg="mo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6" creationId="{7BC0474F-1C55-BCE6-7085-F0E9E62D46B2}"/>
          </ac:spMkLst>
        </pc:spChg>
        <pc:spChg chg="ad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11" creationId="{AF904DB4-22D2-4F22-B1B8-ADDDBB7FF6F5}"/>
          </ac:spMkLst>
        </pc:spChg>
        <pc:spChg chg="add">
          <ac:chgData name="Neveah Charles &lt;Student&gt;" userId="S::0612110610@my.browardschools.com::c62c1eae-80ab-4acb-b933-90a828f537b0" providerId="AD" clId="Web-{61245E2E-FA67-1E05-79D3-958E6BAE75B5}" dt="2024-05-24T15:12:53.135" v="219"/>
          <ac:spMkLst>
            <pc:docMk/>
            <pc:sldMk cId="1894079044" sldId="269"/>
            <ac:spMk id="13" creationId="{CE56D5D3-3105-1C66-5BAB-FA7B033D57CF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D6739A49-ACA8-7F40-99C2-AEFE688DEAFD}"/>
    <pc:docChg chg="addSld delSld modSld">
      <pc:chgData name="Neveah Charles &lt;Student&gt;" userId="S::0612110610@my.browardschools.com::c62c1eae-80ab-4acb-b933-90a828f537b0" providerId="AD" clId="Web-{D6739A49-ACA8-7F40-99C2-AEFE688DEAFD}" dt="2024-05-22T15:30:18.806" v="271" actId="20577"/>
      <pc:docMkLst>
        <pc:docMk/>
      </pc:docMkLst>
      <pc:sldChg chg="modSp">
        <pc:chgData name="Neveah Charles &lt;Student&gt;" userId="S::0612110610@my.browardschools.com::c62c1eae-80ab-4acb-b933-90a828f537b0" providerId="AD" clId="Web-{D6739A49-ACA8-7F40-99C2-AEFE688DEAFD}" dt="2024-05-22T15:30:18.806" v="271" actId="20577"/>
        <pc:sldMkLst>
          <pc:docMk/>
          <pc:sldMk cId="2463671324" sldId="257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30:18.806" v="271" actId="20577"/>
          <ac:spMkLst>
            <pc:docMk/>
            <pc:sldMk cId="2463671324" sldId="257"/>
            <ac:spMk id="3" creationId="{114983A4-35B4-64C6-F10E-05ADE603CF1A}"/>
          </ac:spMkLst>
        </pc:spChg>
      </pc:sldChg>
      <pc:sldChg chg="modSp">
        <pc:chgData name="Neveah Charles &lt;Student&gt;" userId="S::0612110610@my.browardschools.com::c62c1eae-80ab-4acb-b933-90a828f537b0" providerId="AD" clId="Web-{D6739A49-ACA8-7F40-99C2-AEFE688DEAFD}" dt="2024-05-22T15:18:15.505" v="126" actId="1076"/>
        <pc:sldMkLst>
          <pc:docMk/>
          <pc:sldMk cId="3809505017" sldId="259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18:15.505" v="126" actId="1076"/>
          <ac:spMkLst>
            <pc:docMk/>
            <pc:sldMk cId="3809505017" sldId="259"/>
            <ac:spMk id="2" creationId="{E41C2A73-1EAF-F6E3-322F-62A2FB765CC8}"/>
          </ac:spMkLst>
        </pc:spChg>
        <pc:spChg chg="mod">
          <ac:chgData name="Neveah Charles &lt;Student&gt;" userId="S::0612110610@my.browardschools.com::c62c1eae-80ab-4acb-b933-90a828f537b0" providerId="AD" clId="Web-{D6739A49-ACA8-7F40-99C2-AEFE688DEAFD}" dt="2024-05-22T15:17:19.751" v="114" actId="1076"/>
          <ac:spMkLst>
            <pc:docMk/>
            <pc:sldMk cId="3809505017" sldId="259"/>
            <ac:spMk id="3" creationId="{D4CB2335-883E-14E4-637A-C39C2173AB5F}"/>
          </ac:spMkLst>
        </pc:spChg>
      </pc:sldChg>
      <pc:sldChg chg="modSp">
        <pc:chgData name="Neveah Charles &lt;Student&gt;" userId="S::0612110610@my.browardschools.com::c62c1eae-80ab-4acb-b933-90a828f537b0" providerId="AD" clId="Web-{D6739A49-ACA8-7F40-99C2-AEFE688DEAFD}" dt="2024-05-22T15:24:51.955" v="137" actId="20577"/>
        <pc:sldMkLst>
          <pc:docMk/>
          <pc:sldMk cId="1679982237" sldId="260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4:51.955" v="137" actId="20577"/>
          <ac:spMkLst>
            <pc:docMk/>
            <pc:sldMk cId="1679982237" sldId="260"/>
            <ac:spMk id="3" creationId="{20A64DCA-F448-40D1-A546-B54885C21FE9}"/>
          </ac:spMkLst>
        </pc:spChg>
      </pc:sldChg>
      <pc:sldChg chg="modSp new">
        <pc:chgData name="Neveah Charles &lt;Student&gt;" userId="S::0612110610@my.browardschools.com::c62c1eae-80ab-4acb-b933-90a828f537b0" providerId="AD" clId="Web-{D6739A49-ACA8-7F40-99C2-AEFE688DEAFD}" dt="2024-05-22T15:26:23.055" v="161" actId="20577"/>
        <pc:sldMkLst>
          <pc:docMk/>
          <pc:sldMk cId="609650107" sldId="261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5:57.741" v="148" actId="20577"/>
          <ac:spMkLst>
            <pc:docMk/>
            <pc:sldMk cId="609650107" sldId="261"/>
            <ac:spMk id="2" creationId="{6F310748-3B9B-1C49-C63C-0DEF68BF5DFD}"/>
          </ac:spMkLst>
        </pc:spChg>
        <pc:spChg chg="mod">
          <ac:chgData name="Neveah Charles &lt;Student&gt;" userId="S::0612110610@my.browardschools.com::c62c1eae-80ab-4acb-b933-90a828f537b0" providerId="AD" clId="Web-{D6739A49-ACA8-7F40-99C2-AEFE688DEAFD}" dt="2024-05-22T15:26:23.055" v="161" actId="20577"/>
          <ac:spMkLst>
            <pc:docMk/>
            <pc:sldMk cId="609650107" sldId="261"/>
            <ac:spMk id="3" creationId="{295116FA-814B-9455-CC5E-0B31C28E6982}"/>
          </ac:spMkLst>
        </pc:spChg>
      </pc:sldChg>
      <pc:sldChg chg="modSp del">
        <pc:chgData name="Neveah Charles &lt;Student&gt;" userId="S::0612110610@my.browardschools.com::c62c1eae-80ab-4acb-b933-90a828f537b0" providerId="AD" clId="Web-{D6739A49-ACA8-7F40-99C2-AEFE688DEAFD}" dt="2024-05-22T15:25:16.050" v="142"/>
        <pc:sldMkLst>
          <pc:docMk/>
          <pc:sldMk cId="1830108072" sldId="261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5:07.800" v="141" actId="20577"/>
          <ac:spMkLst>
            <pc:docMk/>
            <pc:sldMk cId="1830108072" sldId="261"/>
            <ac:spMk id="3" creationId="{97790127-E233-C1FD-ED8C-9FEA9904CD24}"/>
          </ac:spMkLst>
        </pc:spChg>
      </pc:sldChg>
      <pc:sldChg chg="modSp new">
        <pc:chgData name="Neveah Charles &lt;Student&gt;" userId="S::0612110610@my.browardschools.com::c62c1eae-80ab-4acb-b933-90a828f537b0" providerId="AD" clId="Web-{D6739A49-ACA8-7F40-99C2-AEFE688DEAFD}" dt="2024-05-22T15:28:27.830" v="229" actId="20577"/>
        <pc:sldMkLst>
          <pc:docMk/>
          <pc:sldMk cId="638436667" sldId="262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7:30.247" v="204" actId="20577"/>
          <ac:spMkLst>
            <pc:docMk/>
            <pc:sldMk cId="638436667" sldId="262"/>
            <ac:spMk id="2" creationId="{78CE52C0-0940-DD22-170F-6059D1188820}"/>
          </ac:spMkLst>
        </pc:spChg>
        <pc:spChg chg="mod">
          <ac:chgData name="Neveah Charles &lt;Student&gt;" userId="S::0612110610@my.browardschools.com::c62c1eae-80ab-4acb-b933-90a828f537b0" providerId="AD" clId="Web-{D6739A49-ACA8-7F40-99C2-AEFE688DEAFD}" dt="2024-05-22T15:28:27.830" v="229" actId="20577"/>
          <ac:spMkLst>
            <pc:docMk/>
            <pc:sldMk cId="638436667" sldId="262"/>
            <ac:spMk id="3" creationId="{2956CE3B-A187-0D02-687C-D821B23F03E1}"/>
          </ac:spMkLst>
        </pc:spChg>
      </pc:sldChg>
      <pc:sldChg chg="modSp new">
        <pc:chgData name="Neveah Charles &lt;Student&gt;" userId="S::0612110610@my.browardschools.com::c62c1eae-80ab-4acb-b933-90a828f537b0" providerId="AD" clId="Web-{D6739A49-ACA8-7F40-99C2-AEFE688DEAFD}" dt="2024-05-22T15:29:04.317" v="244" actId="20577"/>
        <pc:sldMkLst>
          <pc:docMk/>
          <pc:sldMk cId="434795475" sldId="263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9:04.317" v="244" actId="20577"/>
          <ac:spMkLst>
            <pc:docMk/>
            <pc:sldMk cId="434795475" sldId="263"/>
            <ac:spMk id="2" creationId="{0B4C1563-A834-3A24-6C9C-34D70016AAE0}"/>
          </ac:spMkLst>
        </pc:spChg>
      </pc:sldChg>
      <pc:sldChg chg="modSp new">
        <pc:chgData name="Neveah Charles &lt;Student&gt;" userId="S::0612110610@my.browardschools.com::c62c1eae-80ab-4acb-b933-90a828f537b0" providerId="AD" clId="Web-{D6739A49-ACA8-7F40-99C2-AEFE688DEAFD}" dt="2024-05-22T15:29:48.710" v="270" actId="20577"/>
        <pc:sldMkLst>
          <pc:docMk/>
          <pc:sldMk cId="46774759" sldId="264"/>
        </pc:sldMkLst>
        <pc:spChg chg="mod">
          <ac:chgData name="Neveah Charles &lt;Student&gt;" userId="S::0612110610@my.browardschools.com::c62c1eae-80ab-4acb-b933-90a828f537b0" providerId="AD" clId="Web-{D6739A49-ACA8-7F40-99C2-AEFE688DEAFD}" dt="2024-05-22T15:29:48.710" v="270" actId="20577"/>
          <ac:spMkLst>
            <pc:docMk/>
            <pc:sldMk cId="46774759" sldId="264"/>
            <ac:spMk id="2" creationId="{D5794CB5-4220-D9D1-AEAB-1C14DFBEFCFF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21C165DA-4664-3837-E0CA-AB0D50D9C27D}"/>
    <pc:docChg chg="modSld">
      <pc:chgData name="Neveah Charles &lt;Student&gt;" userId="S::0612110610@my.browardschools.com::c62c1eae-80ab-4acb-b933-90a828f537b0" providerId="AD" clId="Web-{21C165DA-4664-3837-E0CA-AB0D50D9C27D}" dt="2024-05-24T14:34:02.455" v="51" actId="20577"/>
      <pc:docMkLst>
        <pc:docMk/>
      </pc:docMkLst>
      <pc:sldChg chg="modSp">
        <pc:chgData name="Neveah Charles &lt;Student&gt;" userId="S::0612110610@my.browardschools.com::c62c1eae-80ab-4acb-b933-90a828f537b0" providerId="AD" clId="Web-{21C165DA-4664-3837-E0CA-AB0D50D9C27D}" dt="2024-05-24T14:32:45.796" v="23" actId="20577"/>
        <pc:sldMkLst>
          <pc:docMk/>
          <pc:sldMk cId="609650107" sldId="261"/>
        </pc:sldMkLst>
        <pc:spChg chg="mod">
          <ac:chgData name="Neveah Charles &lt;Student&gt;" userId="S::0612110610@my.browardschools.com::c62c1eae-80ab-4acb-b933-90a828f537b0" providerId="AD" clId="Web-{21C165DA-4664-3837-E0CA-AB0D50D9C27D}" dt="2024-05-24T14:32:45.796" v="23" actId="20577"/>
          <ac:spMkLst>
            <pc:docMk/>
            <pc:sldMk cId="609650107" sldId="261"/>
            <ac:spMk id="3" creationId="{295116FA-814B-9455-CC5E-0B31C28E6982}"/>
          </ac:spMkLst>
        </pc:spChg>
      </pc:sldChg>
      <pc:sldChg chg="modSp">
        <pc:chgData name="Neveah Charles &lt;Student&gt;" userId="S::0612110610@my.browardschools.com::c62c1eae-80ab-4acb-b933-90a828f537b0" providerId="AD" clId="Web-{21C165DA-4664-3837-E0CA-AB0D50D9C27D}" dt="2024-05-24T14:34:02.455" v="51" actId="20577"/>
        <pc:sldMkLst>
          <pc:docMk/>
          <pc:sldMk cId="434795475" sldId="263"/>
        </pc:sldMkLst>
        <pc:spChg chg="mod">
          <ac:chgData name="Neveah Charles &lt;Student&gt;" userId="S::0612110610@my.browardschools.com::c62c1eae-80ab-4acb-b933-90a828f537b0" providerId="AD" clId="Web-{21C165DA-4664-3837-E0CA-AB0D50D9C27D}" dt="2024-05-24T14:33:43.001" v="32" actId="20577"/>
          <ac:spMkLst>
            <pc:docMk/>
            <pc:sldMk cId="434795475" sldId="263"/>
            <ac:spMk id="2" creationId="{0B4C1563-A834-3A24-6C9C-34D70016AAE0}"/>
          </ac:spMkLst>
        </pc:spChg>
        <pc:spChg chg="mod">
          <ac:chgData name="Neveah Charles &lt;Student&gt;" userId="S::0612110610@my.browardschools.com::c62c1eae-80ab-4acb-b933-90a828f537b0" providerId="AD" clId="Web-{21C165DA-4664-3837-E0CA-AB0D50D9C27D}" dt="2024-05-24T14:34:02.455" v="51" actId="20577"/>
          <ac:spMkLst>
            <pc:docMk/>
            <pc:sldMk cId="434795475" sldId="263"/>
            <ac:spMk id="3" creationId="{E63F43C8-9427-A300-7072-E22A639A97C5}"/>
          </ac:spMkLst>
        </pc:spChg>
      </pc:sldChg>
    </pc:docChg>
  </pc:docChgLst>
  <pc:docChgLst>
    <pc:chgData name="Neveah Charles &lt;Student&gt;" userId="c62c1eae-80ab-4acb-b933-90a828f537b0" providerId="ADAL" clId="{CD2B74DF-A748-4890-AE86-D66A30A852C6}"/>
    <pc:docChg chg="modSld">
      <pc:chgData name="Neveah Charles &lt;Student&gt;" userId="c62c1eae-80ab-4acb-b933-90a828f537b0" providerId="ADAL" clId="{CD2B74DF-A748-4890-AE86-D66A30A852C6}" dt="2024-05-22T13:46:46.531" v="1"/>
      <pc:docMkLst>
        <pc:docMk/>
      </pc:docMkLst>
      <pc:sldChg chg="addSp">
        <pc:chgData name="Neveah Charles &lt;Student&gt;" userId="c62c1eae-80ab-4acb-b933-90a828f537b0" providerId="ADAL" clId="{CD2B74DF-A748-4890-AE86-D66A30A852C6}" dt="2024-05-22T13:46:46.531" v="1"/>
        <pc:sldMkLst>
          <pc:docMk/>
          <pc:sldMk cId="2463671324" sldId="257"/>
        </pc:sldMkLst>
        <pc:picChg chg="add">
          <ac:chgData name="Neveah Charles &lt;Student&gt;" userId="c62c1eae-80ab-4acb-b933-90a828f537b0" providerId="ADAL" clId="{CD2B74DF-A748-4890-AE86-D66A30A852C6}" dt="2024-05-22T13:41:05.667" v="0"/>
          <ac:picMkLst>
            <pc:docMk/>
            <pc:sldMk cId="2463671324" sldId="257"/>
            <ac:picMk id="4" creationId="{929DD9EA-39D6-5650-FE35-B032F878DBA3}"/>
          </ac:picMkLst>
        </pc:picChg>
        <pc:picChg chg="add">
          <ac:chgData name="Neveah Charles &lt;Student&gt;" userId="c62c1eae-80ab-4acb-b933-90a828f537b0" providerId="ADAL" clId="{CD2B74DF-A748-4890-AE86-D66A30A852C6}" dt="2024-05-22T13:46:46.531" v="1"/>
          <ac:picMkLst>
            <pc:docMk/>
            <pc:sldMk cId="2463671324" sldId="257"/>
            <ac:picMk id="7" creationId="{5FE82622-F2CB-44E3-F176-72DC112E3AA4}"/>
          </ac:picMkLst>
        </pc:picChg>
      </pc:sldChg>
    </pc:docChg>
  </pc:docChgLst>
  <pc:docChgLst>
    <pc:chgData name="Jada A. Hightower &lt;Student&gt;" userId="34f97a26-7bfe-4e2e-953b-a0d5a09bf2ec" providerId="ADAL" clId="{9D346F80-3504-43B5-9D02-4BC57CE4DA9D}"/>
    <pc:docChg chg="undo custSel addSld delSld modSld">
      <pc:chgData name="Jada A. Hightower &lt;Student&gt;" userId="34f97a26-7bfe-4e2e-953b-a0d5a09bf2ec" providerId="ADAL" clId="{9D346F80-3504-43B5-9D02-4BC57CE4DA9D}" dt="2024-05-24T14:32:44.445" v="1215" actId="20577"/>
      <pc:docMkLst>
        <pc:docMk/>
      </pc:docMkLst>
      <pc:sldChg chg="modSp add del mod">
        <pc:chgData name="Jada A. Hightower &lt;Student&gt;" userId="34f97a26-7bfe-4e2e-953b-a0d5a09bf2ec" providerId="ADAL" clId="{9D346F80-3504-43B5-9D02-4BC57CE4DA9D}" dt="2024-05-24T14:32:44.445" v="1215" actId="20577"/>
        <pc:sldMkLst>
          <pc:docMk/>
          <pc:sldMk cId="638436667" sldId="262"/>
        </pc:sldMkLst>
        <pc:spChg chg="mod">
          <ac:chgData name="Jada A. Hightower &lt;Student&gt;" userId="34f97a26-7bfe-4e2e-953b-a0d5a09bf2ec" providerId="ADAL" clId="{9D346F80-3504-43B5-9D02-4BC57CE4DA9D}" dt="2024-05-24T14:32:44.445" v="1215" actId="20577"/>
          <ac:spMkLst>
            <pc:docMk/>
            <pc:sldMk cId="638436667" sldId="262"/>
            <ac:spMk id="3" creationId="{2956CE3B-A187-0D02-687C-D821B23F03E1}"/>
          </ac:spMkLst>
        </pc:spChg>
      </pc:sldChg>
      <pc:sldChg chg="add del">
        <pc:chgData name="Jada A. Hightower &lt;Student&gt;" userId="34f97a26-7bfe-4e2e-953b-a0d5a09bf2ec" providerId="ADAL" clId="{9D346F80-3504-43B5-9D02-4BC57CE4DA9D}" dt="2024-05-24T13:44:49.901" v="2" actId="47"/>
        <pc:sldMkLst>
          <pc:docMk/>
          <pc:sldMk cId="434795475" sldId="263"/>
        </pc:sldMkLst>
      </pc:sldChg>
    </pc:docChg>
  </pc:docChgLst>
  <pc:docChgLst>
    <pc:chgData name="Neveah Charles &lt;Student&gt;" userId="S::0612110610@my.browardschools.com::c62c1eae-80ab-4acb-b933-90a828f537b0" providerId="AD" clId="Web-{E79570FE-4ED8-9AE9-3D85-E1811F7DB89E}"/>
    <pc:docChg chg="modSld">
      <pc:chgData name="Neveah Charles &lt;Student&gt;" userId="S::0612110610@my.browardschools.com::c62c1eae-80ab-4acb-b933-90a828f537b0" providerId="AD" clId="Web-{E79570FE-4ED8-9AE9-3D85-E1811F7DB89E}" dt="2024-05-22T15:01:00.466" v="10" actId="20577"/>
      <pc:docMkLst>
        <pc:docMk/>
      </pc:docMkLst>
      <pc:sldChg chg="modSp">
        <pc:chgData name="Neveah Charles &lt;Student&gt;" userId="S::0612110610@my.browardschools.com::c62c1eae-80ab-4acb-b933-90a828f537b0" providerId="AD" clId="Web-{E79570FE-4ED8-9AE9-3D85-E1811F7DB89E}" dt="2024-05-22T13:39:00.368" v="1" actId="1076"/>
        <pc:sldMkLst>
          <pc:docMk/>
          <pc:sldMk cId="2463671324" sldId="257"/>
        </pc:sldMkLst>
        <pc:spChg chg="mod">
          <ac:chgData name="Neveah Charles &lt;Student&gt;" userId="S::0612110610@my.browardschools.com::c62c1eae-80ab-4acb-b933-90a828f537b0" providerId="AD" clId="Web-{E79570FE-4ED8-9AE9-3D85-E1811F7DB89E}" dt="2024-05-22T13:38:57.102" v="0" actId="1076"/>
          <ac:spMkLst>
            <pc:docMk/>
            <pc:sldMk cId="2463671324" sldId="257"/>
            <ac:spMk id="2" creationId="{5EB2BFF7-532B-978C-73F5-89A841C5D476}"/>
          </ac:spMkLst>
        </pc:spChg>
        <pc:spChg chg="mod">
          <ac:chgData name="Neveah Charles &lt;Student&gt;" userId="S::0612110610@my.browardschools.com::c62c1eae-80ab-4acb-b933-90a828f537b0" providerId="AD" clId="Web-{E79570FE-4ED8-9AE9-3D85-E1811F7DB89E}" dt="2024-05-22T13:39:00.368" v="1" actId="1076"/>
          <ac:spMkLst>
            <pc:docMk/>
            <pc:sldMk cId="2463671324" sldId="257"/>
            <ac:spMk id="3" creationId="{114983A4-35B4-64C6-F10E-05ADE603CF1A}"/>
          </ac:spMkLst>
        </pc:spChg>
      </pc:sldChg>
      <pc:sldChg chg="modSp">
        <pc:chgData name="Neveah Charles &lt;Student&gt;" userId="S::0612110610@my.browardschools.com::c62c1eae-80ab-4acb-b933-90a828f537b0" providerId="AD" clId="Web-{E79570FE-4ED8-9AE9-3D85-E1811F7DB89E}" dt="2024-05-22T15:01:00.466" v="10" actId="20577"/>
        <pc:sldMkLst>
          <pc:docMk/>
          <pc:sldMk cId="1679982237" sldId="260"/>
        </pc:sldMkLst>
        <pc:spChg chg="mod">
          <ac:chgData name="Neveah Charles &lt;Student&gt;" userId="S::0612110610@my.browardschools.com::c62c1eae-80ab-4acb-b933-90a828f537b0" providerId="AD" clId="Web-{E79570FE-4ED8-9AE9-3D85-E1811F7DB89E}" dt="2024-05-22T15:01:00.466" v="10" actId="20577"/>
          <ac:spMkLst>
            <pc:docMk/>
            <pc:sldMk cId="1679982237" sldId="260"/>
            <ac:spMk id="2" creationId="{FE23A3B4-971D-6642-4252-C71E80F29F8C}"/>
          </ac:spMkLst>
        </pc:spChg>
      </pc:sldChg>
    </pc:docChg>
  </pc:docChgLst>
  <pc:docChgLst>
    <pc:chgData name="Thomas J. Bertino &lt;Student&gt;" userId="S::0614092536@my.browardschools.com::0f24756b-13ff-4112-94e2-a7f5bb3e0e4a" providerId="AD" clId="Web-{007A3E79-67C1-1E79-49BE-F06FCE5E309A}"/>
    <pc:docChg chg="modSld">
      <pc:chgData name="Thomas J. Bertino &lt;Student&gt;" userId="S::0614092536@my.browardschools.com::0f24756b-13ff-4112-94e2-a7f5bb3e0e4a" providerId="AD" clId="Web-{007A3E79-67C1-1E79-49BE-F06FCE5E309A}" dt="2024-06-04T14:39:58.187" v="3" actId="20577"/>
      <pc:docMkLst>
        <pc:docMk/>
      </pc:docMkLst>
      <pc:sldChg chg="modSp">
        <pc:chgData name="Thomas J. Bertino &lt;Student&gt;" userId="S::0614092536@my.browardschools.com::0f24756b-13ff-4112-94e2-a7f5bb3e0e4a" providerId="AD" clId="Web-{007A3E79-67C1-1E79-49BE-F06FCE5E309A}" dt="2024-06-04T14:39:58.187" v="3" actId="20577"/>
        <pc:sldMkLst>
          <pc:docMk/>
          <pc:sldMk cId="609650107" sldId="261"/>
        </pc:sldMkLst>
        <pc:spChg chg="mod">
          <ac:chgData name="Thomas J. Bertino &lt;Student&gt;" userId="S::0614092536@my.browardschools.com::0f24756b-13ff-4112-94e2-a7f5bb3e0e4a" providerId="AD" clId="Web-{007A3E79-67C1-1E79-49BE-F06FCE5E309A}" dt="2024-06-04T14:39:58.187" v="3" actId="20577"/>
          <ac:spMkLst>
            <pc:docMk/>
            <pc:sldMk cId="609650107" sldId="261"/>
            <ac:spMk id="3" creationId="{295116FA-814B-9455-CC5E-0B31C28E6982}"/>
          </ac:spMkLst>
        </pc:spChg>
      </pc:sldChg>
    </pc:docChg>
  </pc:docChgLst>
  <pc:docChgLst>
    <pc:chgData name="Jaidan James &lt;Student&gt;" userId="S::0615075124@my.browardschools.com::f6fc69fe-a7e8-47d0-85fd-9d668e1c4782" providerId="AD" clId="Web-{4E7DC230-FA31-6FF4-BA05-B76F4DBA6220}"/>
    <pc:docChg chg="modSld">
      <pc:chgData name="Jaidan James &lt;Student&gt;" userId="S::0615075124@my.browardschools.com::f6fc69fe-a7e8-47d0-85fd-9d668e1c4782" providerId="AD" clId="Web-{4E7DC230-FA31-6FF4-BA05-B76F4DBA6220}" dt="2024-05-29T13:51:51.914" v="14" actId="20577"/>
      <pc:docMkLst>
        <pc:docMk/>
      </pc:docMkLst>
      <pc:sldChg chg="modSp">
        <pc:chgData name="Jaidan James &lt;Student&gt;" userId="S::0615075124@my.browardschools.com::f6fc69fe-a7e8-47d0-85fd-9d668e1c4782" providerId="AD" clId="Web-{4E7DC230-FA31-6FF4-BA05-B76F4DBA6220}" dt="2024-05-29T13:51:51.914" v="14" actId="20577"/>
        <pc:sldMkLst>
          <pc:docMk/>
          <pc:sldMk cId="609650107" sldId="261"/>
        </pc:sldMkLst>
        <pc:spChg chg="mod">
          <ac:chgData name="Jaidan James &lt;Student&gt;" userId="S::0615075124@my.browardschools.com::f6fc69fe-a7e8-47d0-85fd-9d668e1c4782" providerId="AD" clId="Web-{4E7DC230-FA31-6FF4-BA05-B76F4DBA6220}" dt="2024-05-29T13:51:51.914" v="14" actId="20577"/>
          <ac:spMkLst>
            <pc:docMk/>
            <pc:sldMk cId="609650107" sldId="261"/>
            <ac:spMk id="3" creationId="{295116FA-814B-9455-CC5E-0B31C28E6982}"/>
          </ac:spMkLst>
        </pc:spChg>
      </pc:sldChg>
    </pc:docChg>
  </pc:docChgLst>
  <pc:docChgLst>
    <pc:chgData name="Jaidan James &lt;Student&gt;" userId="S::0615075124@my.browardschools.com::f6fc69fe-a7e8-47d0-85fd-9d668e1c4782" providerId="AD" clId="Web-{229086C8-8582-171C-DD6F-F7759073A215}"/>
    <pc:docChg chg="sldOrd">
      <pc:chgData name="Jaidan James &lt;Student&gt;" userId="S::0615075124@my.browardschools.com::f6fc69fe-a7e8-47d0-85fd-9d668e1c4782" providerId="AD" clId="Web-{229086C8-8582-171C-DD6F-F7759073A215}" dt="2024-05-31T14:57:08.923" v="0"/>
      <pc:docMkLst>
        <pc:docMk/>
      </pc:docMkLst>
      <pc:sldChg chg="ord">
        <pc:chgData name="Jaidan James &lt;Student&gt;" userId="S::0615075124@my.browardschools.com::f6fc69fe-a7e8-47d0-85fd-9d668e1c4782" providerId="AD" clId="Web-{229086C8-8582-171C-DD6F-F7759073A215}" dt="2024-05-31T14:57:08.923" v="0"/>
        <pc:sldMkLst>
          <pc:docMk/>
          <pc:sldMk cId="3510079155" sldId="268"/>
        </pc:sldMkLst>
      </pc:sldChg>
    </pc:docChg>
  </pc:docChgLst>
  <pc:docChgLst>
    <pc:chgData name="Jada A. Hightower &lt;Student&gt;" userId="34f97a26-7bfe-4e2e-953b-a0d5a09bf2ec" providerId="ADAL" clId="{9E34F707-4827-4669-9589-D487E90E3EF7}"/>
    <pc:docChg chg="custSel modSld">
      <pc:chgData name="Jada A. Hightower &lt;Student&gt;" userId="34f97a26-7bfe-4e2e-953b-a0d5a09bf2ec" providerId="ADAL" clId="{9E34F707-4827-4669-9589-D487E90E3EF7}" dt="2024-05-29T13:53:15.034" v="1" actId="27636"/>
      <pc:docMkLst>
        <pc:docMk/>
      </pc:docMkLst>
      <pc:sldChg chg="modSp mod">
        <pc:chgData name="Jada A. Hightower &lt;Student&gt;" userId="34f97a26-7bfe-4e2e-953b-a0d5a09bf2ec" providerId="ADAL" clId="{9E34F707-4827-4669-9589-D487E90E3EF7}" dt="2024-05-29T13:53:15.034" v="1" actId="27636"/>
        <pc:sldMkLst>
          <pc:docMk/>
          <pc:sldMk cId="609650107" sldId="261"/>
        </pc:sldMkLst>
        <pc:spChg chg="mod">
          <ac:chgData name="Jada A. Hightower &lt;Student&gt;" userId="34f97a26-7bfe-4e2e-953b-a0d5a09bf2ec" providerId="ADAL" clId="{9E34F707-4827-4669-9589-D487E90E3EF7}" dt="2024-05-29T13:53:15.034" v="1" actId="27636"/>
          <ac:spMkLst>
            <pc:docMk/>
            <pc:sldMk cId="609650107" sldId="261"/>
            <ac:spMk id="3" creationId="{295116FA-814B-9455-CC5E-0B31C28E6982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BC3749BF-7B38-4204-0EE6-5FABA89F7990}"/>
    <pc:docChg chg="modSld">
      <pc:chgData name="Neveah Charles &lt;Student&gt;" userId="S::0612110610@my.browardschools.com::c62c1eae-80ab-4acb-b933-90a828f537b0" providerId="AD" clId="Web-{BC3749BF-7B38-4204-0EE6-5FABA89F7990}" dt="2024-05-31T12:03:51.862" v="13"/>
      <pc:docMkLst>
        <pc:docMk/>
      </pc:docMkLst>
      <pc:sldChg chg="modTransition">
        <pc:chgData name="Neveah Charles &lt;Student&gt;" userId="S::0612110610@my.browardschools.com::c62c1eae-80ab-4acb-b933-90a828f537b0" providerId="AD" clId="Web-{BC3749BF-7B38-4204-0EE6-5FABA89F7990}" dt="2024-05-31T12:00:55.044" v="2"/>
        <pc:sldMkLst>
          <pc:docMk/>
          <pc:sldMk cId="2463671324" sldId="257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0:51.934" v="1"/>
        <pc:sldMkLst>
          <pc:docMk/>
          <pc:sldMk cId="3809505017" sldId="259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1:07.482" v="3"/>
        <pc:sldMkLst>
          <pc:docMk/>
          <pc:sldMk cId="1679982237" sldId="260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1:21.748" v="4"/>
        <pc:sldMkLst>
          <pc:docMk/>
          <pc:sldMk cId="609650107" sldId="261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1:26.560" v="5"/>
        <pc:sldMkLst>
          <pc:docMk/>
          <pc:sldMk cId="638436667" sldId="262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1:44.936" v="6"/>
        <pc:sldMkLst>
          <pc:docMk/>
          <pc:sldMk cId="434795475" sldId="263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2:19.578" v="9"/>
        <pc:sldMkLst>
          <pc:docMk/>
          <pc:sldMk cId="46774759" sldId="264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2:52.548" v="12"/>
        <pc:sldMkLst>
          <pc:docMk/>
          <pc:sldMk cId="847466693" sldId="265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3:51.862" v="13"/>
        <pc:sldMkLst>
          <pc:docMk/>
          <pc:sldMk cId="2094150764" sldId="266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2:12.781" v="8"/>
        <pc:sldMkLst>
          <pc:docMk/>
          <pc:sldMk cId="2982848444" sldId="267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2:42.516" v="11"/>
        <pc:sldMkLst>
          <pc:docMk/>
          <pc:sldMk cId="3510079155" sldId="268"/>
        </pc:sldMkLst>
      </pc:sldChg>
      <pc:sldChg chg="modTransition">
        <pc:chgData name="Neveah Charles &lt;Student&gt;" userId="S::0612110610@my.browardschools.com::c62c1eae-80ab-4acb-b933-90a828f537b0" providerId="AD" clId="Web-{BC3749BF-7B38-4204-0EE6-5FABA89F7990}" dt="2024-05-31T12:02:28.969" v="10"/>
        <pc:sldMkLst>
          <pc:docMk/>
          <pc:sldMk cId="1894079044" sldId="269"/>
        </pc:sldMkLst>
      </pc:sldChg>
    </pc:docChg>
  </pc:docChgLst>
  <pc:docChgLst>
    <pc:chgData name="Neveah Charles" userId="c62c1eae-80ab-4acb-b933-90a828f537b0" providerId="ADAL" clId="{40E548F8-E8D0-4F0C-A463-2988DE9CD6AC}"/>
    <pc:docChg chg="undo custSel addSld delSld modSld sldOrd addMainMaster delMainMaster">
      <pc:chgData name="Neveah Charles" userId="c62c1eae-80ab-4acb-b933-90a828f537b0" providerId="ADAL" clId="{40E548F8-E8D0-4F0C-A463-2988DE9CD6AC}" dt="2024-05-20T14:59:54.072" v="319" actId="20577"/>
      <pc:docMkLst>
        <pc:docMk/>
      </pc:docMkLst>
      <pc:sldChg chg="addSp delSp modSp del mod modMedia setBg modClrScheme addAnim delAnim chgLayout">
        <pc:chgData name="Neveah Charles" userId="c62c1eae-80ab-4acb-b933-90a828f537b0" providerId="ADAL" clId="{40E548F8-E8D0-4F0C-A463-2988DE9CD6AC}" dt="2024-05-20T14:58:46.764" v="273" actId="2696"/>
        <pc:sldMkLst>
          <pc:docMk/>
          <pc:sldMk cId="2018538777" sldId="256"/>
        </pc:sldMkLst>
        <pc:spChg chg="mod">
          <ac:chgData name="Neveah Charles" userId="c62c1eae-80ab-4acb-b933-90a828f537b0" providerId="ADAL" clId="{40E548F8-E8D0-4F0C-A463-2988DE9CD6AC}" dt="2024-05-20T14:47:37.190" v="159" actId="26606"/>
          <ac:spMkLst>
            <pc:docMk/>
            <pc:sldMk cId="2018538777" sldId="256"/>
            <ac:spMk id="2" creationId="{9E3F2BE8-C133-F82D-0A74-C84270ADD1A8}"/>
          </ac:spMkLst>
        </pc:spChg>
        <pc:spChg chg="mod">
          <ac:chgData name="Neveah Charles" userId="c62c1eae-80ab-4acb-b933-90a828f537b0" providerId="ADAL" clId="{40E548F8-E8D0-4F0C-A463-2988DE9CD6AC}" dt="2024-05-20T14:56:45.845" v="269" actId="20577"/>
          <ac:spMkLst>
            <pc:docMk/>
            <pc:sldMk cId="2018538777" sldId="256"/>
            <ac:spMk id="3" creationId="{1C5B6E7E-7A40-BE24-DD6E-E7124D750019}"/>
          </ac:spMkLst>
        </pc:spChg>
        <pc:spChg chg="add">
          <ac:chgData name="Neveah Charles" userId="c62c1eae-80ab-4acb-b933-90a828f537b0" providerId="ADAL" clId="{40E548F8-E8D0-4F0C-A463-2988DE9CD6AC}" dt="2024-05-20T14:47:37.190" v="159" actId="26606"/>
          <ac:spMkLst>
            <pc:docMk/>
            <pc:sldMk cId="2018538777" sldId="256"/>
            <ac:spMk id="5" creationId="{F08B39A7-5BF4-341C-12CB-5518793A2ABC}"/>
          </ac:spMkLst>
        </pc:spChg>
        <pc:spChg chg="add del">
          <ac:chgData name="Neveah Charles" userId="c62c1eae-80ab-4acb-b933-90a828f537b0" providerId="ADAL" clId="{40E548F8-E8D0-4F0C-A463-2988DE9CD6AC}" dt="2024-05-20T14:47:15.860" v="158" actId="26606"/>
          <ac:spMkLst>
            <pc:docMk/>
            <pc:sldMk cId="2018538777" sldId="256"/>
            <ac:spMk id="9" creationId="{5683D043-25BB-4AC9-8130-641179672614}"/>
          </ac:spMkLst>
        </pc:spChg>
        <pc:spChg chg="add del">
          <ac:chgData name="Neveah Charles" userId="c62c1eae-80ab-4acb-b933-90a828f537b0" providerId="ADAL" clId="{40E548F8-E8D0-4F0C-A463-2988DE9CD6AC}" dt="2024-05-20T14:47:15.860" v="158" actId="26606"/>
          <ac:spMkLst>
            <pc:docMk/>
            <pc:sldMk cId="2018538777" sldId="256"/>
            <ac:spMk id="11" creationId="{AA61CCAC-6875-474C-8E9E-F57ABF078C2B}"/>
          </ac:spMkLst>
        </pc:spChg>
        <pc:picChg chg="add del mod">
          <ac:chgData name="Neveah Charles" userId="c62c1eae-80ab-4acb-b933-90a828f537b0" providerId="ADAL" clId="{40E548F8-E8D0-4F0C-A463-2988DE9CD6AC}" dt="2024-05-20T14:47:15.860" v="158" actId="26606"/>
          <ac:picMkLst>
            <pc:docMk/>
            <pc:sldMk cId="2018538777" sldId="256"/>
            <ac:picMk id="4" creationId="{29C1F893-8502-0D96-4359-5F06A7FF27DE}"/>
          </ac:picMkLst>
        </pc:picChg>
        <pc:picChg chg="add del">
          <ac:chgData name="Neveah Charles" userId="c62c1eae-80ab-4acb-b933-90a828f537b0" providerId="ADAL" clId="{40E548F8-E8D0-4F0C-A463-2988DE9CD6AC}" dt="2024-05-20T14:58:27.913" v="272" actId="21"/>
          <ac:picMkLst>
            <pc:docMk/>
            <pc:sldMk cId="2018538777" sldId="256"/>
            <ac:picMk id="6" creationId="{84FE913F-13E0-4923-0414-B6EAD04A8CA1}"/>
          </ac:picMkLst>
        </pc:picChg>
        <pc:picChg chg="add del">
          <ac:chgData name="Neveah Charles" userId="c62c1eae-80ab-4acb-b933-90a828f537b0" providerId="ADAL" clId="{40E548F8-E8D0-4F0C-A463-2988DE9CD6AC}" dt="2024-05-20T14:58:25.106" v="271" actId="21"/>
          <ac:picMkLst>
            <pc:docMk/>
            <pc:sldMk cId="2018538777" sldId="256"/>
            <ac:picMk id="1026" creationId="{4E67ADCB-98AB-C78A-560D-CB328CA0B7F1}"/>
          </ac:picMkLst>
        </pc:picChg>
      </pc:sldChg>
      <pc:sldChg chg="delSp modSp new mod">
        <pc:chgData name="Neveah Charles" userId="c62c1eae-80ab-4acb-b933-90a828f537b0" providerId="ADAL" clId="{40E548F8-E8D0-4F0C-A463-2988DE9CD6AC}" dt="2024-05-20T14:56:29.466" v="260" actId="20577"/>
        <pc:sldMkLst>
          <pc:docMk/>
          <pc:sldMk cId="2463671324" sldId="257"/>
        </pc:sldMkLst>
        <pc:spChg chg="mod">
          <ac:chgData name="Neveah Charles" userId="c62c1eae-80ab-4acb-b933-90a828f537b0" providerId="ADAL" clId="{40E548F8-E8D0-4F0C-A463-2988DE9CD6AC}" dt="2024-05-20T14:49:11.360" v="195" actId="20577"/>
          <ac:spMkLst>
            <pc:docMk/>
            <pc:sldMk cId="2463671324" sldId="257"/>
            <ac:spMk id="2" creationId="{5EB2BFF7-532B-978C-73F5-89A841C5D476}"/>
          </ac:spMkLst>
        </pc:spChg>
        <pc:spChg chg="mod">
          <ac:chgData name="Neveah Charles" userId="c62c1eae-80ab-4acb-b933-90a828f537b0" providerId="ADAL" clId="{40E548F8-E8D0-4F0C-A463-2988DE9CD6AC}" dt="2024-05-20T14:56:04.945" v="241" actId="20577"/>
          <ac:spMkLst>
            <pc:docMk/>
            <pc:sldMk cId="2463671324" sldId="257"/>
            <ac:spMk id="3" creationId="{114983A4-35B4-64C6-F10E-05ADE603CF1A}"/>
          </ac:spMkLst>
        </pc:spChg>
        <pc:spChg chg="del mod">
          <ac:chgData name="Neveah Charles" userId="c62c1eae-80ab-4acb-b933-90a828f537b0" providerId="ADAL" clId="{40E548F8-E8D0-4F0C-A463-2988DE9CD6AC}" dt="2024-05-20T14:56:17.783" v="242" actId="21"/>
          <ac:spMkLst>
            <pc:docMk/>
            <pc:sldMk cId="2463671324" sldId="257"/>
            <ac:spMk id="4" creationId="{0DC269FA-01FB-20A4-3B40-2C61F48D5255}"/>
          </ac:spMkLst>
        </pc:spChg>
        <pc:spChg chg="mod">
          <ac:chgData name="Neveah Charles" userId="c62c1eae-80ab-4acb-b933-90a828f537b0" providerId="ADAL" clId="{40E548F8-E8D0-4F0C-A463-2988DE9CD6AC}" dt="2024-05-20T14:56:29.466" v="260" actId="20577"/>
          <ac:spMkLst>
            <pc:docMk/>
            <pc:sldMk cId="2463671324" sldId="257"/>
            <ac:spMk id="5" creationId="{E09FF5E7-7D7F-E38E-B1B2-7C0537BCC0CD}"/>
          </ac:spMkLst>
        </pc:spChg>
      </pc:sldChg>
      <pc:sldChg chg="modSp new del mod">
        <pc:chgData name="Neveah Charles" userId="c62c1eae-80ab-4acb-b933-90a828f537b0" providerId="ADAL" clId="{40E548F8-E8D0-4F0C-A463-2988DE9CD6AC}" dt="2024-05-20T14:47:07.616" v="152" actId="680"/>
        <pc:sldMkLst>
          <pc:docMk/>
          <pc:sldMk cId="3310831676" sldId="257"/>
        </pc:sldMkLst>
        <pc:spChg chg="mod">
          <ac:chgData name="Neveah Charles" userId="c62c1eae-80ab-4acb-b933-90a828f537b0" providerId="ADAL" clId="{40E548F8-E8D0-4F0C-A463-2988DE9CD6AC}" dt="2024-05-20T14:47:07.161" v="151" actId="20577"/>
          <ac:spMkLst>
            <pc:docMk/>
            <pc:sldMk cId="3310831676" sldId="257"/>
            <ac:spMk id="2" creationId="{2F44884D-A0B0-5ABE-2641-FDB88A247FA4}"/>
          </ac:spMkLst>
        </pc:spChg>
      </pc:sldChg>
      <pc:sldChg chg="new del ord">
        <pc:chgData name="Neveah Charles" userId="c62c1eae-80ab-4acb-b933-90a828f537b0" providerId="ADAL" clId="{40E548F8-E8D0-4F0C-A463-2988DE9CD6AC}" dt="2024-05-20T14:58:59.923" v="280" actId="2696"/>
        <pc:sldMkLst>
          <pc:docMk/>
          <pc:sldMk cId="1281794065" sldId="258"/>
        </pc:sldMkLst>
      </pc:sldChg>
      <pc:sldChg chg="addSp modSp new mod ord setBg">
        <pc:chgData name="Neveah Charles" userId="c62c1eae-80ab-4acb-b933-90a828f537b0" providerId="ADAL" clId="{40E548F8-E8D0-4F0C-A463-2988DE9CD6AC}" dt="2024-05-20T14:59:54.072" v="319" actId="20577"/>
        <pc:sldMkLst>
          <pc:docMk/>
          <pc:sldMk cId="3809505017" sldId="259"/>
        </pc:sldMkLst>
        <pc:spChg chg="mo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2" creationId="{E41C2A73-1EAF-F6E3-322F-62A2FB765CC8}"/>
          </ac:spMkLst>
        </pc:spChg>
        <pc:spChg chg="mod">
          <ac:chgData name="Neveah Charles" userId="c62c1eae-80ab-4acb-b933-90a828f537b0" providerId="ADAL" clId="{40E548F8-E8D0-4F0C-A463-2988DE9CD6AC}" dt="2024-05-20T14:59:54.072" v="319" actId="20577"/>
          <ac:spMkLst>
            <pc:docMk/>
            <pc:sldMk cId="3809505017" sldId="259"/>
            <ac:spMk id="3" creationId="{D4CB2335-883E-14E4-637A-C39C2173AB5F}"/>
          </ac:spMkLst>
        </pc:spChg>
        <pc:spChg chg="mo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4" creationId="{0C97B766-EB11-1431-5B42-F5E416E4F2C9}"/>
          </ac:spMkLst>
        </pc:spChg>
        <pc:spChg chg="mo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5" creationId="{6895A09E-0B7B-C34E-4EB4-3C64F7E35796}"/>
          </ac:spMkLst>
        </pc:spChg>
        <pc:spChg chg="mo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6" creationId="{A9BB9123-4C16-F8F1-3D4E-E76E82A15377}"/>
          </ac:spMkLst>
        </pc:spChg>
        <pc:spChg chg="ad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2055" creationId="{F08B39A7-5BF4-341C-12CB-5518793A2ABC}"/>
          </ac:spMkLst>
        </pc:spChg>
        <pc:spChg chg="add">
          <ac:chgData name="Neveah Charles" userId="c62c1eae-80ab-4acb-b933-90a828f537b0" providerId="ADAL" clId="{40E548F8-E8D0-4F0C-A463-2988DE9CD6AC}" dt="2024-05-20T14:59:34.826" v="285" actId="26606"/>
          <ac:spMkLst>
            <pc:docMk/>
            <pc:sldMk cId="3809505017" sldId="259"/>
            <ac:spMk id="2057" creationId="{401939BB-8614-4E54-74E0-27E468B83F05}"/>
          </ac:spMkLst>
        </pc:spChg>
        <pc:picChg chg="add mod ord">
          <ac:chgData name="Neveah Charles" userId="c62c1eae-80ab-4acb-b933-90a828f537b0" providerId="ADAL" clId="{40E548F8-E8D0-4F0C-A463-2988DE9CD6AC}" dt="2024-05-20T14:59:34.826" v="285" actId="26606"/>
          <ac:picMkLst>
            <pc:docMk/>
            <pc:sldMk cId="3809505017" sldId="259"/>
            <ac:picMk id="2050" creationId="{E85A1DFA-85D9-CA04-81FE-FE5FD161C73C}"/>
          </ac:picMkLst>
        </pc:picChg>
      </pc:sldChg>
      <pc:sldMasterChg chg="add del addSldLayout delSldLayout">
        <pc:chgData name="Neveah Charles" userId="c62c1eae-80ab-4acb-b933-90a828f537b0" providerId="ADAL" clId="{40E548F8-E8D0-4F0C-A463-2988DE9CD6AC}" dt="2024-05-20T14:47:37.190" v="159" actId="26606"/>
        <pc:sldMasterMkLst>
          <pc:docMk/>
          <pc:sldMasterMk cId="2411021345" sldId="2147483648"/>
        </pc:sldMasterMkLst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2172520803" sldId="2147483649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807196181" sldId="2147483650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3561176356" sldId="2147483651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2230177721" sldId="2147483652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3050073518" sldId="2147483653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3353609751" sldId="2147483654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2642380099" sldId="2147483655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653088441" sldId="2147483656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1395029755" sldId="2147483657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2270421430" sldId="2147483658"/>
          </pc:sldLayoutMkLst>
        </pc:sldLayoutChg>
        <pc:sldLayoutChg chg="add del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2411021345" sldId="2147483648"/>
            <pc:sldLayoutMk cId="2158514713" sldId="2147483659"/>
          </pc:sldLayoutMkLst>
        </pc:sldLayoutChg>
      </pc:sldMasterChg>
      <pc:sldMasterChg chg="add del replId addSldLayout delSldLayout">
        <pc:chgData name="Neveah Charles" userId="c62c1eae-80ab-4acb-b933-90a828f537b0" providerId="ADAL" clId="{40E548F8-E8D0-4F0C-A463-2988DE9CD6AC}" dt="2024-05-20T14:47:15.860" v="158" actId="26606"/>
        <pc:sldMasterMkLst>
          <pc:docMk/>
          <pc:sldMasterMk cId="397088288" sldId="2147483660"/>
        </pc:sldMasterMkLst>
        <pc:sldLayoutChg chg="add del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469792008" sldId="2147483661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4067923246" sldId="2147483662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1209815348" sldId="2147483663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89920307" sldId="2147483664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2058225454" sldId="2147483665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360052010" sldId="2147483666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3305810885" sldId="2147483667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17813890" sldId="2147483668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1028216850" sldId="2147483669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4010592924" sldId="2147483670"/>
          </pc:sldLayoutMkLst>
        </pc:sldLayoutChg>
        <pc:sldLayoutChg chg="add del replId">
          <pc:chgData name="Neveah Charles" userId="c62c1eae-80ab-4acb-b933-90a828f537b0" providerId="ADAL" clId="{40E548F8-E8D0-4F0C-A463-2988DE9CD6AC}" dt="2024-05-20T14:47:15.860" v="158" actId="26606"/>
          <pc:sldLayoutMkLst>
            <pc:docMk/>
            <pc:sldMasterMk cId="397088288" sldId="2147483660"/>
            <pc:sldLayoutMk cId="690150604" sldId="2147483671"/>
          </pc:sldLayoutMkLst>
        </pc:sldLayoutChg>
      </pc:sldMasterChg>
      <pc:sldMasterChg chg="add addSldLayout">
        <pc:chgData name="Neveah Charles" userId="c62c1eae-80ab-4acb-b933-90a828f537b0" providerId="ADAL" clId="{40E548F8-E8D0-4F0C-A463-2988DE9CD6AC}" dt="2024-05-20T14:47:37.190" v="159" actId="26606"/>
        <pc:sldMasterMkLst>
          <pc:docMk/>
          <pc:sldMasterMk cId="1396253850" sldId="2147483673"/>
        </pc:sldMasterMkLst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863455357" sldId="2147483662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1641736449" sldId="2147483663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1104381167" sldId="2147483664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3190327514" sldId="2147483665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1359353531" sldId="2147483666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2123439091" sldId="2147483667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3449680204" sldId="2147483668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3575946125" sldId="2147483669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1992013961" sldId="2147483670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2211188181" sldId="2147483671"/>
          </pc:sldLayoutMkLst>
        </pc:sldLayoutChg>
        <pc:sldLayoutChg chg="add">
          <pc:chgData name="Neveah Charles" userId="c62c1eae-80ab-4acb-b933-90a828f537b0" providerId="ADAL" clId="{40E548F8-E8D0-4F0C-A463-2988DE9CD6AC}" dt="2024-05-20T14:47:37.190" v="159" actId="26606"/>
          <pc:sldLayoutMkLst>
            <pc:docMk/>
            <pc:sldMasterMk cId="1396253850" sldId="2147483673"/>
            <pc:sldLayoutMk cId="3210839471" sldId="2147483672"/>
          </pc:sldLayoutMkLst>
        </pc:sldLayoutChg>
      </pc:sldMasterChg>
    </pc:docChg>
  </pc:docChgLst>
  <pc:docChgLst>
    <pc:chgData name="Ria-Nichole Edwards &lt;Student&gt;" userId="S::0613074635@my.browardschools.com::96277dd2-ee66-49a5-8915-cba8fec1872f" providerId="AD" clId="Web-{1FAA8311-2821-07A4-3E10-E7A198369E9A}"/>
    <pc:docChg chg="addSld delSld modSld addMainMaster delMainMaster">
      <pc:chgData name="Ria-Nichole Edwards &lt;Student&gt;" userId="S::0613074635@my.browardschools.com::96277dd2-ee66-49a5-8915-cba8fec1872f" providerId="AD" clId="Web-{1FAA8311-2821-07A4-3E10-E7A198369E9A}" dt="2024-05-29T18:42:07.322" v="351" actId="20577"/>
      <pc:docMkLst>
        <pc:docMk/>
      </pc:docMkLst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2463671324" sldId="257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63671324" sldId="257"/>
            <ac:spMk id="2" creationId="{5EB2BFF7-532B-978C-73F5-89A841C5D476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63671324" sldId="257"/>
            <ac:spMk id="3" creationId="{114983A4-35B4-64C6-F10E-05ADE603CF1A}"/>
          </ac:spMkLst>
        </pc:sp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3809505017" sldId="259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809505017" sldId="259"/>
            <ac:spMk id="2" creationId="{E41C2A73-1EAF-F6E3-322F-62A2FB765CC8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809505017" sldId="259"/>
            <ac:spMk id="3" creationId="{D4CB2335-883E-14E4-637A-C39C2173AB5F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809505017" sldId="259"/>
            <ac:spMk id="2055" creationId="{F08B39A7-5BF4-341C-12CB-5518793A2ABC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809505017" sldId="259"/>
            <ac:spMk id="2057" creationId="{401939BB-8614-4E54-74E0-27E468B83F05}"/>
          </ac:spMkLst>
        </pc:spChg>
        <pc:picChg chg="add mod">
          <ac:chgData name="Ria-Nichole Edwards &lt;Student&gt;" userId="S::0613074635@my.browardschools.com::96277dd2-ee66-49a5-8915-cba8fec1872f" providerId="AD" clId="Web-{1FAA8311-2821-07A4-3E10-E7A198369E9A}" dt="2024-05-29T17:19:59.341" v="0"/>
          <ac:picMkLst>
            <pc:docMk/>
            <pc:sldMk cId="3809505017" sldId="259"/>
            <ac:picMk id="4" creationId="{25D47E5F-3B50-4815-EE41-BEA04CD94323}"/>
          </ac:picMkLst>
        </pc:pic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1679982237" sldId="260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679982237" sldId="260"/>
            <ac:spMk id="2" creationId="{FE23A3B4-971D-6642-4252-C71E80F29F8C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679982237" sldId="260"/>
            <ac:spMk id="3" creationId="{20A64DCA-F448-40D1-A546-B54885C21FE9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679982237" sldId="260"/>
            <ac:spMk id="6" creationId="{20221397-B7FB-7FA1-BFF3-2E6A80E1992A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679982237" sldId="260"/>
            <ac:spMk id="16" creationId="{9775292A-879D-5AD9-4F3B-E603DC0660A3}"/>
          </ac:spMkLst>
        </pc:sp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609650107" sldId="261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2" creationId="{6F310748-3B9B-1C49-C63C-0DEF68BF5DFD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3" creationId="{295116FA-814B-9455-CC5E-0B31C28E6982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4" creationId="{E0DA79BD-A600-E673-A5FE-A8699FB3B271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5" creationId="{587167D1-5956-1630-2B31-8D4D20F1AEB8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6" creationId="{02DC1FB4-EBCD-5E44-4EA4-60649691C9E3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16" creationId="{88CA9E9D-6A76-A56D-C4DE-0910EA872523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09650107" sldId="261"/>
            <ac:spMk id="18" creationId="{DFB7E5ED-F72A-DBA0-549D-BABA6DACABFA}"/>
          </ac:spMkLst>
        </pc:sp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638436667" sldId="262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2" creationId="{78CE52C0-0940-DD22-170F-6059D1188820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3" creationId="{2956CE3B-A187-0D02-687C-D821B23F03E1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4" creationId="{1310A70F-56DF-E48A-5401-E4DC62697BFF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5" creationId="{75175438-A7D8-DD02-0A0B-C06004267BFB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6" creationId="{2F0D46BB-E003-27B3-4793-A7BC48BCBA33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2059" creationId="{15A7FC23-8B51-612D-0894-2FD76DC6F672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638436667" sldId="262"/>
            <ac:spMk id="2060" creationId="{29ABAEB7-6DB0-5001-2844-0AB248917740}"/>
          </ac:spMkLst>
        </pc:spChg>
      </pc:sldChg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434795475" sldId="263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34795475" sldId="263"/>
            <ac:spMk id="2" creationId="{0B4C1563-A834-3A24-6C9C-34D70016AAE0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34795475" sldId="263"/>
            <ac:spMk id="3" creationId="{E63F43C8-9427-A300-7072-E22A639A97C5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34795475" sldId="263"/>
            <ac:spMk id="4" creationId="{F647EB53-92DD-C9B8-BE59-955DBE0D19FA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34795475" sldId="263"/>
            <ac:spMk id="5" creationId="{A5F8FFD6-0095-E7BD-495D-4477F5D91606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34795475" sldId="263"/>
            <ac:spMk id="6" creationId="{30DC1DE5-FEE0-5EC0-6946-1F8F8CD66E17}"/>
          </ac:spMkLst>
        </pc:spChg>
      </pc:sldChg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8:42:07.322" v="351" actId="20577"/>
        <pc:sldMkLst>
          <pc:docMk/>
          <pc:sldMk cId="46774759" sldId="264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6774759" sldId="264"/>
            <ac:spMk id="2" creationId="{D5794CB5-4220-D9D1-AEAB-1C14DFBEFCFF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8:42:07.322" v="351" actId="20577"/>
          <ac:spMkLst>
            <pc:docMk/>
            <pc:sldMk cId="46774759" sldId="264"/>
            <ac:spMk id="3" creationId="{E9495C8B-959B-422A-5848-DF0FF2EEB631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6774759" sldId="264"/>
            <ac:spMk id="4" creationId="{6E566744-36E0-09B0-5D76-51A01077778B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6774759" sldId="264"/>
            <ac:spMk id="5" creationId="{C9D2846D-79B2-C624-657D-92E2D5BFB25E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46774759" sldId="264"/>
            <ac:spMk id="6" creationId="{FE335063-9323-C300-C985-05945E45B551}"/>
          </ac:spMkLst>
        </pc:spChg>
      </pc:sldChg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847466693" sldId="265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847466693" sldId="265"/>
            <ac:spMk id="2" creationId="{3670774E-DB7F-7781-8FCD-CF60420B8E95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847466693" sldId="265"/>
            <ac:spMk id="3" creationId="{3D5D72E8-0C95-E929-2F67-DCB901293300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847466693" sldId="265"/>
            <ac:spMk id="4" creationId="{1820E7D9-3E72-15B3-AB23-38064CD82FFF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847466693" sldId="265"/>
            <ac:spMk id="6" creationId="{A004A1D0-C0A4-726A-F44A-C797107126DB}"/>
          </ac:spMkLst>
        </pc:spChg>
      </pc:sldChg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2094150764" sldId="266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094150764" sldId="266"/>
            <ac:spMk id="2" creationId="{1AEE3291-FAFD-F3A9-4830-F9D8625F9723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094150764" sldId="266"/>
            <ac:spMk id="3" creationId="{A9DD7E25-9557-2F8A-F497-BFC814D560EA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094150764" sldId="266"/>
            <ac:spMk id="4" creationId="{4645A975-FDDB-009B-250A-EE450AAB7074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094150764" sldId="266"/>
            <ac:spMk id="6" creationId="{D0F0ECB5-2321-3B0C-5A03-8942E5016DFE}"/>
          </ac:spMkLst>
        </pc:spChg>
      </pc:sldChg>
      <pc:sldChg chg="modSp mod modClrScheme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2982848444" sldId="267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982848444" sldId="267"/>
            <ac:spMk id="2" creationId="{2583699E-B04E-5870-F88B-6278777EBEEA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982848444" sldId="267"/>
            <ac:spMk id="4" creationId="{E826A657-49DF-8DEE-C601-9A97C99F9DE3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982848444" sldId="267"/>
            <ac:spMk id="5" creationId="{9E145BE8-84E1-F6AD-E4D5-0EED8513966C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982848444" sldId="267"/>
            <ac:spMk id="6" creationId="{7303DEF4-0CB9-CEE6-6561-87619D98EA9E}"/>
          </ac:spMkLst>
        </pc:spChg>
        <pc:graphicFrame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graphicFrameMkLst>
            <pc:docMk/>
            <pc:sldMk cId="2982848444" sldId="267"/>
            <ac:graphicFrameMk id="8" creationId="{4D0AF442-7938-4096-52F3-DA20F018D2A1}"/>
          </ac:graphicFrameMkLst>
        </pc:graphicFrame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3510079155" sldId="268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2" creationId="{5C72D51F-6335-2A19-9DF0-770C88890AD7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4" creationId="{F8EF958E-8925-3E69-8209-11A0DBB0C132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5" creationId="{2D2CA02A-0684-5CD7-F2C8-BC0FE419F435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6" creationId="{263E2667-F00B-9929-03A8-B60D1D58AC74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26" creationId="{39921ADB-B43D-32C5-18EE-18AF3C436D98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3510079155" sldId="268"/>
            <ac:spMk id="27" creationId="{CE56D5D3-3105-1C66-5BAB-FA7B033D57CF}"/>
          </ac:spMkLst>
        </pc:spChg>
        <pc:graphicFrame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graphicFrameMkLst>
            <pc:docMk/>
            <pc:sldMk cId="3510079155" sldId="268"/>
            <ac:graphicFrameMk id="8" creationId="{CE22ADD3-FFB0-DA49-303E-42A6C92CAFA3}"/>
          </ac:graphicFrameMkLst>
        </pc:graphicFrameChg>
      </pc:sldChg>
      <pc:sldChg chg="addSp delSp modSp mod modClrScheme delDesignElem chgLayout">
        <pc:chgData name="Ria-Nichole Edwards &lt;Student&gt;" userId="S::0613074635@my.browardschools.com::96277dd2-ee66-49a5-8915-cba8fec1872f" providerId="AD" clId="Web-{1FAA8311-2821-07A4-3E10-E7A198369E9A}" dt="2024-05-29T17:20:52.013" v="5"/>
        <pc:sldMkLst>
          <pc:docMk/>
          <pc:sldMk cId="1894079044" sldId="269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2" creationId="{6A6151C4-E3CA-2170-F880-159FA7394C09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3" creationId="{38D1606D-EF50-E939-003F-072626A73F15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4" creationId="{26CEDD9B-B7F7-6A5D-D6D2-EE98A0ED34F1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5" creationId="{D2CFB1D9-E81B-608D-625D-429F3F47329C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6" creationId="{7BC0474F-1C55-BCE6-7085-F0E9E62D46B2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11" creationId="{AF904DB4-22D2-4F22-B1B8-ADDDBB7FF6F5}"/>
          </ac:spMkLst>
        </pc:spChg>
        <pc:spChg chg="add del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1894079044" sldId="269"/>
            <ac:spMk id="13" creationId="{CE56D5D3-3105-1C66-5BAB-FA7B033D57CF}"/>
          </ac:spMkLst>
        </pc:spChg>
      </pc:sldChg>
      <pc:sldChg chg="modSp new del">
        <pc:chgData name="Ria-Nichole Edwards &lt;Student&gt;" userId="S::0613074635@my.browardschools.com::96277dd2-ee66-49a5-8915-cba8fec1872f" providerId="AD" clId="Web-{1FAA8311-2821-07A4-3E10-E7A198369E9A}" dt="2024-05-29T18:07:36.887" v="83"/>
        <pc:sldMkLst>
          <pc:docMk/>
          <pc:sldMk cId="196230352" sldId="270"/>
        </pc:sldMkLst>
        <pc:spChg chg="mod">
          <ac:chgData name="Ria-Nichole Edwards &lt;Student&gt;" userId="S::0613074635@my.browardschools.com::96277dd2-ee66-49a5-8915-cba8fec1872f" providerId="AD" clId="Web-{1FAA8311-2821-07A4-3E10-E7A198369E9A}" dt="2024-05-29T18:07:34.653" v="82" actId="1076"/>
          <ac:spMkLst>
            <pc:docMk/>
            <pc:sldMk cId="196230352" sldId="270"/>
            <ac:spMk id="2" creationId="{53C3C98E-776C-72B5-240C-1E8FDAB31E9F}"/>
          </ac:spMkLst>
        </pc:spChg>
      </pc:sldChg>
      <pc:sldChg chg="modSp new del mod modClrScheme chgLayout">
        <pc:chgData name="Ria-Nichole Edwards &lt;Student&gt;" userId="S::0613074635@my.browardschools.com::96277dd2-ee66-49a5-8915-cba8fec1872f" providerId="AD" clId="Web-{1FAA8311-2821-07A4-3E10-E7A198369E9A}" dt="2024-05-29T17:20:53.279" v="6"/>
        <pc:sldMkLst>
          <pc:docMk/>
          <pc:sldMk cId="2431314601" sldId="270"/>
        </pc:sldMkLst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31314601" sldId="270"/>
            <ac:spMk id="2" creationId="{6E6801F4-B7BC-09B2-2014-AA6F8D1487BE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31314601" sldId="270"/>
            <ac:spMk id="3" creationId="{8D3D2D4C-496E-5931-8D8B-843E131D19A8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31314601" sldId="270"/>
            <ac:spMk id="4" creationId="{80B8BCBB-D624-69DF-7D9E-1EA93AC68BB2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31314601" sldId="270"/>
            <ac:spMk id="5" creationId="{96125239-3BDA-C891-2690-AF7293AF095E}"/>
          </ac:spMkLst>
        </pc:spChg>
        <pc:spChg chg="mod ord">
          <ac:chgData name="Ria-Nichole Edwards &lt;Student&gt;" userId="S::0613074635@my.browardschools.com::96277dd2-ee66-49a5-8915-cba8fec1872f" providerId="AD" clId="Web-{1FAA8311-2821-07A4-3E10-E7A198369E9A}" dt="2024-05-29T17:20:52.013" v="5"/>
          <ac:spMkLst>
            <pc:docMk/>
            <pc:sldMk cId="2431314601" sldId="270"/>
            <ac:spMk id="6" creationId="{D5035B20-634B-34E9-8BBC-B9F3578E1962}"/>
          </ac:spMkLst>
        </pc:spChg>
      </pc:sldChg>
      <pc:sldMasterChg chg="add del addSldLayout delSldLayout">
        <pc:chgData name="Ria-Nichole Edwards &lt;Student&gt;" userId="S::0613074635@my.browardschools.com::96277dd2-ee66-49a5-8915-cba8fec1872f" providerId="AD" clId="Web-{1FAA8311-2821-07A4-3E10-E7A198369E9A}" dt="2024-05-29T17:20:52.013" v="5"/>
        <pc:sldMasterMkLst>
          <pc:docMk/>
          <pc:sldMasterMk cId="1396253850" sldId="2147483673"/>
        </pc:sldMasterMkLst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863455357" sldId="2147483662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1641736449" sldId="2147483663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1104381167" sldId="2147483664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3190327514" sldId="2147483665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1359353531" sldId="2147483666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2123439091" sldId="2147483667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3449680204" sldId="2147483668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3575946125" sldId="2147483669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1992013961" sldId="2147483670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2211188181" sldId="2147483671"/>
          </pc:sldLayoutMkLst>
        </pc:sldLayoutChg>
        <pc:sldLayoutChg chg="add del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1396253850" sldId="2147483673"/>
            <pc:sldLayoutMk cId="3210839471" sldId="2147483672"/>
          </pc:sldLayoutMkLst>
        </pc:sldLayoutChg>
      </pc:sldMasterChg>
      <pc:sldMasterChg chg="add del addSldLayout delSldLayout modSldLayout">
        <pc:chgData name="Ria-Nichole Edwards &lt;Student&gt;" userId="S::0613074635@my.browardschools.com::96277dd2-ee66-49a5-8915-cba8fec1872f" providerId="AD" clId="Web-{1FAA8311-2821-07A4-3E10-E7A198369E9A}" dt="2024-05-29T17:20:52.013" v="5"/>
        <pc:sldMasterMkLst>
          <pc:docMk/>
          <pc:sldMasterMk cId="3099945645" sldId="2147483674"/>
        </pc:sldMasterMkLst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2288035267" sldId="2147483675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584765213" sldId="2147483676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4101753465" sldId="2147483677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216487214" sldId="2147483678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3112647557" sldId="2147483679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2285712225" sldId="2147483680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304997442" sldId="2147483681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2427351107" sldId="2147483682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957998649" sldId="2147483683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1715963176" sldId="2147483684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2.013" v="5"/>
          <pc:sldLayoutMkLst>
            <pc:docMk/>
            <pc:sldMasterMk cId="3099945645" sldId="2147483674"/>
            <pc:sldLayoutMk cId="3200550370" sldId="2147483685"/>
          </pc:sldLayoutMkLst>
        </pc:sldLayoutChg>
      </pc:sldMasterChg>
      <pc:sldMasterChg chg="add del addSldLayout delSldLayout modSldLayout">
        <pc:chgData name="Ria-Nichole Edwards &lt;Student&gt;" userId="S::0613074635@my.browardschools.com::96277dd2-ee66-49a5-8915-cba8fec1872f" providerId="AD" clId="Web-{1FAA8311-2821-07A4-3E10-E7A198369E9A}" dt="2024-05-29T17:20:50.497" v="4"/>
        <pc:sldMasterMkLst>
          <pc:docMk/>
          <pc:sldMasterMk cId="63747534" sldId="2147483686"/>
        </pc:sldMasterMkLst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3926580918" sldId="2147483687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3645165780" sldId="2147483688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1806562571" sldId="2147483689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1202981292" sldId="2147483690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4130147252" sldId="2147483691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4098049098" sldId="2147483692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1722978968" sldId="2147483693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809432956" sldId="2147483694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4291823569" sldId="2147483695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2163032883" sldId="2147483696"/>
          </pc:sldLayoutMkLst>
        </pc:sldLayoutChg>
        <pc:sldLayoutChg chg="add del mod replId">
          <pc:chgData name="Ria-Nichole Edwards &lt;Student&gt;" userId="S::0613074635@my.browardschools.com::96277dd2-ee66-49a5-8915-cba8fec1872f" providerId="AD" clId="Web-{1FAA8311-2821-07A4-3E10-E7A198369E9A}" dt="2024-05-29T17:20:50.497" v="4"/>
          <pc:sldLayoutMkLst>
            <pc:docMk/>
            <pc:sldMasterMk cId="63747534" sldId="2147483686"/>
            <pc:sldLayoutMk cId="1644058295" sldId="2147483697"/>
          </pc:sldLayoutMkLst>
        </pc:sldLayoutChg>
      </pc:sldMasterChg>
    </pc:docChg>
  </pc:docChgLst>
  <pc:docChgLst>
    <pc:chgData name="Neveah Charles &lt;Student&gt;" userId="S::0612110610@my.browardschools.com::c62c1eae-80ab-4acb-b933-90a828f537b0" providerId="AD" clId="Web-{820FD8F1-8B8D-454A-06A8-D8055698DA2E}"/>
    <pc:docChg chg="addSld modSld sldOrd">
      <pc:chgData name="Neveah Charles &lt;Student&gt;" userId="S::0612110610@my.browardschools.com::c62c1eae-80ab-4acb-b933-90a828f537b0" providerId="AD" clId="Web-{820FD8F1-8B8D-454A-06A8-D8055698DA2E}" dt="2024-05-24T14:31:05.371" v="104" actId="20577"/>
      <pc:docMkLst>
        <pc:docMk/>
      </pc:docMkLst>
      <pc:sldChg chg="addSp delSp modSp mod setBg">
        <pc:chgData name="Neveah Charles &lt;Student&gt;" userId="S::0612110610@my.browardschools.com::c62c1eae-80ab-4acb-b933-90a828f537b0" providerId="AD" clId="Web-{820FD8F1-8B8D-454A-06A8-D8055698DA2E}" dt="2024-05-24T13:55:51.874" v="28" actId="1076"/>
        <pc:sldMkLst>
          <pc:docMk/>
          <pc:sldMk cId="1679982237" sldId="260"/>
        </pc:sldMkLst>
        <pc:spChg chg="mod">
          <ac:chgData name="Neveah Charles &lt;Student&gt;" userId="S::0612110610@my.browardschools.com::c62c1eae-80ab-4acb-b933-90a828f537b0" providerId="AD" clId="Web-{820FD8F1-8B8D-454A-06A8-D8055698DA2E}" dt="2024-05-24T13:55:51.874" v="28" actId="1076"/>
          <ac:spMkLst>
            <pc:docMk/>
            <pc:sldMk cId="1679982237" sldId="260"/>
            <ac:spMk id="2" creationId="{FE23A3B4-971D-6642-4252-C71E80F29F8C}"/>
          </ac:spMkLst>
        </pc:spChg>
        <pc:spChg chg="mod">
          <ac:chgData name="Neveah Charles &lt;Student&gt;" userId="S::0612110610@my.browardschools.com::c62c1eae-80ab-4acb-b933-90a828f537b0" providerId="AD" clId="Web-{820FD8F1-8B8D-454A-06A8-D8055698DA2E}" dt="2024-05-24T13:55:45.842" v="27" actId="14100"/>
          <ac:spMkLst>
            <pc:docMk/>
            <pc:sldMk cId="1679982237" sldId="260"/>
            <ac:spMk id="3" creationId="{20A64DCA-F448-40D1-A546-B54885C21FE9}"/>
          </ac:spMkLst>
        </pc:spChg>
        <pc:spChg chg="mod ord">
          <ac:chgData name="Neveah Charles &lt;Student&gt;" userId="S::0612110610@my.browardschools.com::c62c1eae-80ab-4acb-b933-90a828f537b0" providerId="AD" clId="Web-{820FD8F1-8B8D-454A-06A8-D8055698DA2E}" dt="2024-05-24T13:55:04.872" v="17"/>
          <ac:spMkLst>
            <pc:docMk/>
            <pc:sldMk cId="1679982237" sldId="260"/>
            <ac:spMk id="6" creationId="{20221397-B7FB-7FA1-BFF3-2E6A80E1992A}"/>
          </ac:spMkLst>
        </pc:spChg>
        <pc:spChg chg="add del">
          <ac:chgData name="Neveah Charles &lt;Student&gt;" userId="S::0612110610@my.browardschools.com::c62c1eae-80ab-4acb-b933-90a828f537b0" providerId="AD" clId="Web-{820FD8F1-8B8D-454A-06A8-D8055698DA2E}" dt="2024-05-24T13:54:58.934" v="14"/>
          <ac:spMkLst>
            <pc:docMk/>
            <pc:sldMk cId="1679982237" sldId="260"/>
            <ac:spMk id="11" creationId="{FA042AA3-5BE5-3AE5-5A03-B899D5ADD98C}"/>
          </ac:spMkLst>
        </pc:spChg>
        <pc:spChg chg="add del">
          <ac:chgData name="Neveah Charles &lt;Student&gt;" userId="S::0612110610@my.browardschools.com::c62c1eae-80ab-4acb-b933-90a828f537b0" providerId="AD" clId="Web-{820FD8F1-8B8D-454A-06A8-D8055698DA2E}" dt="2024-05-24T13:55:04.872" v="16"/>
          <ac:spMkLst>
            <pc:docMk/>
            <pc:sldMk cId="1679982237" sldId="260"/>
            <ac:spMk id="13" creationId="{DFB7E5ED-F72A-DBA0-549D-BABA6DACABFA}"/>
          </ac:spMkLst>
        </pc:spChg>
        <pc:spChg chg="add del">
          <ac:chgData name="Neveah Charles &lt;Student&gt;" userId="S::0612110610@my.browardschools.com::c62c1eae-80ab-4acb-b933-90a828f537b0" providerId="AD" clId="Web-{820FD8F1-8B8D-454A-06A8-D8055698DA2E}" dt="2024-05-24T13:55:04.872" v="16"/>
          <ac:spMkLst>
            <pc:docMk/>
            <pc:sldMk cId="1679982237" sldId="260"/>
            <ac:spMk id="14" creationId="{88CA9E9D-6A76-A56D-C4DE-0910EA872523}"/>
          </ac:spMkLst>
        </pc:spChg>
        <pc:spChg chg="add">
          <ac:chgData name="Neveah Charles &lt;Student&gt;" userId="S::0612110610@my.browardschools.com::c62c1eae-80ab-4acb-b933-90a828f537b0" providerId="AD" clId="Web-{820FD8F1-8B8D-454A-06A8-D8055698DA2E}" dt="2024-05-24T13:55:04.872" v="17"/>
          <ac:spMkLst>
            <pc:docMk/>
            <pc:sldMk cId="1679982237" sldId="260"/>
            <ac:spMk id="16" creationId="{9775292A-879D-5AD9-4F3B-E603DC0660A3}"/>
          </ac:spMkLst>
        </pc:spChg>
        <pc:picChg chg="add mod ord">
          <ac:chgData name="Neveah Charles &lt;Student&gt;" userId="S::0612110610@my.browardschools.com::c62c1eae-80ab-4acb-b933-90a828f537b0" providerId="AD" clId="Web-{820FD8F1-8B8D-454A-06A8-D8055698DA2E}" dt="2024-05-24T13:55:40.889" v="26" actId="1076"/>
          <ac:picMkLst>
            <pc:docMk/>
            <pc:sldMk cId="1679982237" sldId="260"/>
            <ac:picMk id="4" creationId="{A8AFDE83-0195-497D-1E30-DA33D8EB659B}"/>
          </ac:picMkLst>
        </pc:picChg>
      </pc:sldChg>
      <pc:sldChg chg="modSp">
        <pc:chgData name="Neveah Charles &lt;Student&gt;" userId="S::0612110610@my.browardschools.com::c62c1eae-80ab-4acb-b933-90a828f537b0" providerId="AD" clId="Web-{820FD8F1-8B8D-454A-06A8-D8055698DA2E}" dt="2024-05-24T14:31:05.371" v="104" actId="20577"/>
        <pc:sldMkLst>
          <pc:docMk/>
          <pc:sldMk cId="609650107" sldId="261"/>
        </pc:sldMkLst>
        <pc:spChg chg="mod">
          <ac:chgData name="Neveah Charles &lt;Student&gt;" userId="S::0612110610@my.browardschools.com::c62c1eae-80ab-4acb-b933-90a828f537b0" providerId="AD" clId="Web-{820FD8F1-8B8D-454A-06A8-D8055698DA2E}" dt="2024-05-24T14:31:05.371" v="104" actId="20577"/>
          <ac:spMkLst>
            <pc:docMk/>
            <pc:sldMk cId="609650107" sldId="261"/>
            <ac:spMk id="3" creationId="{295116FA-814B-9455-CC5E-0B31C28E6982}"/>
          </ac:spMkLst>
        </pc:spChg>
      </pc:sldChg>
      <pc:sldChg chg="modSp">
        <pc:chgData name="Neveah Charles &lt;Student&gt;" userId="S::0612110610@my.browardschools.com::c62c1eae-80ab-4acb-b933-90a828f537b0" providerId="AD" clId="Web-{820FD8F1-8B8D-454A-06A8-D8055698DA2E}" dt="2024-05-24T14:19:36.409" v="40" actId="20577"/>
        <pc:sldMkLst>
          <pc:docMk/>
          <pc:sldMk cId="46774759" sldId="264"/>
        </pc:sldMkLst>
        <pc:spChg chg="mod">
          <ac:chgData name="Neveah Charles &lt;Student&gt;" userId="S::0612110610@my.browardschools.com::c62c1eae-80ab-4acb-b933-90a828f537b0" providerId="AD" clId="Web-{820FD8F1-8B8D-454A-06A8-D8055698DA2E}" dt="2024-05-24T14:19:36.409" v="40" actId="20577"/>
          <ac:spMkLst>
            <pc:docMk/>
            <pc:sldMk cId="46774759" sldId="264"/>
            <ac:spMk id="3" creationId="{E9495C8B-959B-422A-5848-DF0FF2EEB631}"/>
          </ac:spMkLst>
        </pc:spChg>
      </pc:sldChg>
      <pc:sldChg chg="delSp modSp new ord">
        <pc:chgData name="Neveah Charles &lt;Student&gt;" userId="S::0612110610@my.browardschools.com::c62c1eae-80ab-4acb-b933-90a828f537b0" providerId="AD" clId="Web-{820FD8F1-8B8D-454A-06A8-D8055698DA2E}" dt="2024-05-24T13:42:40.627" v="11"/>
        <pc:sldMkLst>
          <pc:docMk/>
          <pc:sldMk cId="847466693" sldId="265"/>
        </pc:sldMkLst>
        <pc:spChg chg="mod">
          <ac:chgData name="Neveah Charles &lt;Student&gt;" userId="S::0612110610@my.browardschools.com::c62c1eae-80ab-4acb-b933-90a828f537b0" providerId="AD" clId="Web-{820FD8F1-8B8D-454A-06A8-D8055698DA2E}" dt="2024-05-24T13:42:36.142" v="10" actId="20577"/>
          <ac:spMkLst>
            <pc:docMk/>
            <pc:sldMk cId="847466693" sldId="265"/>
            <ac:spMk id="2" creationId="{3670774E-DB7F-7781-8FCD-CF60420B8E95}"/>
          </ac:spMkLst>
        </pc:spChg>
        <pc:spChg chg="del">
          <ac:chgData name="Neveah Charles &lt;Student&gt;" userId="S::0612110610@my.browardschools.com::c62c1eae-80ab-4acb-b933-90a828f537b0" providerId="AD" clId="Web-{820FD8F1-8B8D-454A-06A8-D8055698DA2E}" dt="2024-05-24T13:42:40.627" v="11"/>
          <ac:spMkLst>
            <pc:docMk/>
            <pc:sldMk cId="847466693" sldId="265"/>
            <ac:spMk id="5" creationId="{19B4A098-F0A9-C3F2-61A2-6CB7F0E94D2D}"/>
          </ac:spMkLst>
        </pc:spChg>
      </pc:sldChg>
    </pc:docChg>
  </pc:docChgLst>
  <pc:docChgLst>
    <pc:chgData name="Neveah Charles &lt;Student&gt;" userId="c62c1eae-80ab-4acb-b933-90a828f537b0" providerId="ADAL" clId="{7A7A169C-A324-46FD-99F8-B7761AC807A8}"/>
    <pc:docChg chg="undo custSel modSld">
      <pc:chgData name="Neveah Charles &lt;Student&gt;" userId="c62c1eae-80ab-4acb-b933-90a828f537b0" providerId="ADAL" clId="{7A7A169C-A324-46FD-99F8-B7761AC807A8}" dt="2024-05-24T15:24:59.746" v="69" actId="26606"/>
      <pc:docMkLst>
        <pc:docMk/>
      </pc:docMkLst>
      <pc:sldChg chg="addSp modSp mod setBg">
        <pc:chgData name="Neveah Charles &lt;Student&gt;" userId="c62c1eae-80ab-4acb-b933-90a828f537b0" providerId="ADAL" clId="{7A7A169C-A324-46FD-99F8-B7761AC807A8}" dt="2024-05-24T15:21:12.563" v="43" actId="14100"/>
        <pc:sldMkLst>
          <pc:docMk/>
          <pc:sldMk cId="609650107" sldId="261"/>
        </pc:sldMkLst>
        <pc:spChg chg="mo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2" creationId="{6F310748-3B9B-1C49-C63C-0DEF68BF5DFD}"/>
          </ac:spMkLst>
        </pc:spChg>
        <pc:spChg chg="mod ord">
          <ac:chgData name="Neveah Charles &lt;Student&gt;" userId="c62c1eae-80ab-4acb-b933-90a828f537b0" providerId="ADAL" clId="{7A7A169C-A324-46FD-99F8-B7761AC807A8}" dt="2024-05-24T15:21:12.563" v="43" actId="14100"/>
          <ac:spMkLst>
            <pc:docMk/>
            <pc:sldMk cId="609650107" sldId="261"/>
            <ac:spMk id="3" creationId="{295116FA-814B-9455-CC5E-0B31C28E6982}"/>
          </ac:spMkLst>
        </pc:spChg>
        <pc:spChg chg="mo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4" creationId="{E0DA79BD-A600-E673-A5FE-A8699FB3B271}"/>
          </ac:spMkLst>
        </pc:spChg>
        <pc:spChg chg="mo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5" creationId="{587167D1-5956-1630-2B31-8D4D20F1AEB8}"/>
          </ac:spMkLst>
        </pc:spChg>
        <pc:spChg chg="mo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6" creationId="{02DC1FB4-EBCD-5E44-4EA4-60649691C9E3}"/>
          </ac:spMkLst>
        </pc:spChg>
        <pc:spChg chg="add">
          <ac:chgData name="Neveah Charles &lt;Student&gt;" userId="c62c1eae-80ab-4acb-b933-90a828f537b0" providerId="ADAL" clId="{7A7A169C-A324-46FD-99F8-B7761AC807A8}" dt="2024-05-24T15:17:17.697" v="0"/>
          <ac:spMkLst>
            <pc:docMk/>
            <pc:sldMk cId="609650107" sldId="261"/>
            <ac:spMk id="7" creationId="{21ECCAF5-8A72-5E07-E1E1-2E07FF4EAB36}"/>
          </ac:spMkLst>
        </pc:spChg>
        <pc:spChg chg="add mod">
          <ac:chgData name="Neveah Charles &lt;Student&gt;" userId="c62c1eae-80ab-4acb-b933-90a828f537b0" providerId="ADAL" clId="{7A7A169C-A324-46FD-99F8-B7761AC807A8}" dt="2024-05-24T15:17:21.840" v="1"/>
          <ac:spMkLst>
            <pc:docMk/>
            <pc:sldMk cId="609650107" sldId="261"/>
            <ac:spMk id="8" creationId="{F1C7E044-9370-3EF5-3315-D907750F9E7B}"/>
          </ac:spMkLst>
        </pc:spChg>
        <pc:spChg chg="add mod">
          <ac:chgData name="Neveah Charles &lt;Student&gt;" userId="c62c1eae-80ab-4acb-b933-90a828f537b0" providerId="ADAL" clId="{7A7A169C-A324-46FD-99F8-B7761AC807A8}" dt="2024-05-24T15:17:36.861" v="2"/>
          <ac:spMkLst>
            <pc:docMk/>
            <pc:sldMk cId="609650107" sldId="261"/>
            <ac:spMk id="9" creationId="{69CF2989-9C7A-F477-27AA-3EB662BD8CDC}"/>
          </ac:spMkLst>
        </pc:spChg>
        <pc:spChg chg="ad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16" creationId="{88CA9E9D-6A76-A56D-C4DE-0910EA872523}"/>
          </ac:spMkLst>
        </pc:spChg>
        <pc:spChg chg="add">
          <ac:chgData name="Neveah Charles &lt;Student&gt;" userId="c62c1eae-80ab-4acb-b933-90a828f537b0" providerId="ADAL" clId="{7A7A169C-A324-46FD-99F8-B7761AC807A8}" dt="2024-05-24T15:18:23.978" v="6" actId="26606"/>
          <ac:spMkLst>
            <pc:docMk/>
            <pc:sldMk cId="609650107" sldId="261"/>
            <ac:spMk id="18" creationId="{DFB7E5ED-F72A-DBA0-549D-BABA6DACABFA}"/>
          </ac:spMkLst>
        </pc:spChg>
        <pc:picChg chg="add mod ord">
          <ac:chgData name="Neveah Charles &lt;Student&gt;" userId="c62c1eae-80ab-4acb-b933-90a828f537b0" providerId="ADAL" clId="{7A7A169C-A324-46FD-99F8-B7761AC807A8}" dt="2024-05-24T15:20:14.286" v="33" actId="1076"/>
          <ac:picMkLst>
            <pc:docMk/>
            <pc:sldMk cId="609650107" sldId="261"/>
            <ac:picMk id="11" creationId="{5F70C6E6-C037-06CA-023A-4A80A7E1E1D6}"/>
          </ac:picMkLst>
        </pc:picChg>
      </pc:sldChg>
      <pc:sldChg chg="addSp delSp modSp mod setBg">
        <pc:chgData name="Neveah Charles &lt;Student&gt;" userId="c62c1eae-80ab-4acb-b933-90a828f537b0" providerId="ADAL" clId="{7A7A169C-A324-46FD-99F8-B7761AC807A8}" dt="2024-05-24T15:24:24.477" v="68" actId="1076"/>
        <pc:sldMkLst>
          <pc:docMk/>
          <pc:sldMk cId="638436667" sldId="262"/>
        </pc:sldMkLst>
        <pc:spChg chg="mod">
          <ac:chgData name="Neveah Charles &lt;Student&gt;" userId="c62c1eae-80ab-4acb-b933-90a828f537b0" providerId="ADAL" clId="{7A7A169C-A324-46FD-99F8-B7761AC807A8}" dt="2024-05-24T15:24:24.477" v="68" actId="1076"/>
          <ac:spMkLst>
            <pc:docMk/>
            <pc:sldMk cId="638436667" sldId="262"/>
            <ac:spMk id="2" creationId="{78CE52C0-0940-DD22-170F-6059D1188820}"/>
          </ac:spMkLst>
        </pc:spChg>
        <pc:spChg chg="mod ord">
          <ac:chgData name="Neveah Charles &lt;Student&gt;" userId="c62c1eae-80ab-4acb-b933-90a828f537b0" providerId="ADAL" clId="{7A7A169C-A324-46FD-99F8-B7761AC807A8}" dt="2024-05-24T15:23:28.105" v="57" actId="1076"/>
          <ac:spMkLst>
            <pc:docMk/>
            <pc:sldMk cId="638436667" sldId="262"/>
            <ac:spMk id="3" creationId="{2956CE3B-A187-0D02-687C-D821B23F03E1}"/>
          </ac:spMkLst>
        </pc:spChg>
        <pc:spChg chg="mod ord">
          <ac:chgData name="Neveah Charles &lt;Student&gt;" userId="c62c1eae-80ab-4acb-b933-90a828f537b0" providerId="ADAL" clId="{7A7A169C-A324-46FD-99F8-B7761AC807A8}" dt="2024-05-24T15:22:43.789" v="47" actId="26606"/>
          <ac:spMkLst>
            <pc:docMk/>
            <pc:sldMk cId="638436667" sldId="262"/>
            <ac:spMk id="4" creationId="{1310A70F-56DF-E48A-5401-E4DC62697BFF}"/>
          </ac:spMkLst>
        </pc:spChg>
        <pc:spChg chg="mod">
          <ac:chgData name="Neveah Charles &lt;Student&gt;" userId="c62c1eae-80ab-4acb-b933-90a828f537b0" providerId="ADAL" clId="{7A7A169C-A324-46FD-99F8-B7761AC807A8}" dt="2024-05-24T15:22:43.789" v="47" actId="26606"/>
          <ac:spMkLst>
            <pc:docMk/>
            <pc:sldMk cId="638436667" sldId="262"/>
            <ac:spMk id="5" creationId="{75175438-A7D8-DD02-0A0B-C06004267BFB}"/>
          </ac:spMkLst>
        </pc:spChg>
        <pc:spChg chg="mod">
          <ac:chgData name="Neveah Charles &lt;Student&gt;" userId="c62c1eae-80ab-4acb-b933-90a828f537b0" providerId="ADAL" clId="{7A7A169C-A324-46FD-99F8-B7761AC807A8}" dt="2024-05-24T15:22:43.789" v="47" actId="26606"/>
          <ac:spMkLst>
            <pc:docMk/>
            <pc:sldMk cId="638436667" sldId="262"/>
            <ac:spMk id="6" creationId="{2F0D46BB-E003-27B3-4793-A7BC48BCBA33}"/>
          </ac:spMkLst>
        </pc:spChg>
        <pc:spChg chg="add del">
          <ac:chgData name="Neveah Charles &lt;Student&gt;" userId="c62c1eae-80ab-4acb-b933-90a828f537b0" providerId="ADAL" clId="{7A7A169C-A324-46FD-99F8-B7761AC807A8}" dt="2024-05-24T15:22:43.774" v="46" actId="26606"/>
          <ac:spMkLst>
            <pc:docMk/>
            <pc:sldMk cId="638436667" sldId="262"/>
            <ac:spMk id="2055" creationId="{A46739B7-CDA7-1140-87BB-21243FC57D4A}"/>
          </ac:spMkLst>
        </pc:spChg>
        <pc:spChg chg="add del">
          <ac:chgData name="Neveah Charles &lt;Student&gt;" userId="c62c1eae-80ab-4acb-b933-90a828f537b0" providerId="ADAL" clId="{7A7A169C-A324-46FD-99F8-B7761AC807A8}" dt="2024-05-24T15:22:43.774" v="46" actId="26606"/>
          <ac:spMkLst>
            <pc:docMk/>
            <pc:sldMk cId="638436667" sldId="262"/>
            <ac:spMk id="2057" creationId="{9F78D102-89E6-1D04-B77B-FB85BB44E25C}"/>
          </ac:spMkLst>
        </pc:spChg>
        <pc:spChg chg="add">
          <ac:chgData name="Neveah Charles &lt;Student&gt;" userId="c62c1eae-80ab-4acb-b933-90a828f537b0" providerId="ADAL" clId="{7A7A169C-A324-46FD-99F8-B7761AC807A8}" dt="2024-05-24T15:22:43.789" v="47" actId="26606"/>
          <ac:spMkLst>
            <pc:docMk/>
            <pc:sldMk cId="638436667" sldId="262"/>
            <ac:spMk id="2059" creationId="{15A7FC23-8B51-612D-0894-2FD76DC6F672}"/>
          </ac:spMkLst>
        </pc:spChg>
        <pc:spChg chg="add">
          <ac:chgData name="Neveah Charles &lt;Student&gt;" userId="c62c1eae-80ab-4acb-b933-90a828f537b0" providerId="ADAL" clId="{7A7A169C-A324-46FD-99F8-B7761AC807A8}" dt="2024-05-24T15:22:43.789" v="47" actId="26606"/>
          <ac:spMkLst>
            <pc:docMk/>
            <pc:sldMk cId="638436667" sldId="262"/>
            <ac:spMk id="2060" creationId="{29ABAEB7-6DB0-5001-2844-0AB248917740}"/>
          </ac:spMkLst>
        </pc:spChg>
        <pc:picChg chg="add mod ord">
          <ac:chgData name="Neveah Charles &lt;Student&gt;" userId="c62c1eae-80ab-4acb-b933-90a828f537b0" providerId="ADAL" clId="{7A7A169C-A324-46FD-99F8-B7761AC807A8}" dt="2024-05-24T15:24:02.232" v="66" actId="1076"/>
          <ac:picMkLst>
            <pc:docMk/>
            <pc:sldMk cId="638436667" sldId="262"/>
            <ac:picMk id="2050" creationId="{2FB745D3-7705-661D-127D-F0A3A3CC9181}"/>
          </ac:picMkLst>
        </pc:picChg>
      </pc:sldChg>
      <pc:sldChg chg="addSp delSp mod">
        <pc:chgData name="Neveah Charles &lt;Student&gt;" userId="c62c1eae-80ab-4acb-b933-90a828f537b0" providerId="ADAL" clId="{7A7A169C-A324-46FD-99F8-B7761AC807A8}" dt="2024-05-24T15:24:59.746" v="69" actId="26606"/>
        <pc:sldMkLst>
          <pc:docMk/>
          <pc:sldMk cId="2982848444" sldId="267"/>
        </pc:sldMkLst>
        <pc:spChg chg="del">
          <ac:chgData name="Neveah Charles &lt;Student&gt;" userId="c62c1eae-80ab-4acb-b933-90a828f537b0" providerId="ADAL" clId="{7A7A169C-A324-46FD-99F8-B7761AC807A8}" dt="2024-05-24T15:24:59.746" v="69" actId="26606"/>
          <ac:spMkLst>
            <pc:docMk/>
            <pc:sldMk cId="2982848444" sldId="267"/>
            <ac:spMk id="3" creationId="{4CF2F2F1-593F-00BD-9469-7987CF0FC29E}"/>
          </ac:spMkLst>
        </pc:spChg>
        <pc:graphicFrameChg chg="add">
          <ac:chgData name="Neveah Charles &lt;Student&gt;" userId="c62c1eae-80ab-4acb-b933-90a828f537b0" providerId="ADAL" clId="{7A7A169C-A324-46FD-99F8-B7761AC807A8}" dt="2024-05-24T15:24:59.746" v="69" actId="26606"/>
          <ac:graphicFrameMkLst>
            <pc:docMk/>
            <pc:sldMk cId="2982848444" sldId="267"/>
            <ac:graphicFrameMk id="8" creationId="{4D0AF442-7938-4096-52F3-DA20F018D2A1}"/>
          </ac:graphicFrameMkLst>
        </pc:graphicFrameChg>
      </pc:sldChg>
    </pc:docChg>
  </pc:docChgLst>
  <pc:docChgLst>
    <pc:chgData name="Jaidan James &lt;Student&gt;" userId="S::0615075124@my.browardschools.com::f6fc69fe-a7e8-47d0-85fd-9d668e1c4782" providerId="AD" clId="Web-{D134DB06-9ACA-A590-C8F0-CFEC2AAD39BF}"/>
    <pc:docChg chg="modSld">
      <pc:chgData name="Jaidan James &lt;Student&gt;" userId="S::0615075124@my.browardschools.com::f6fc69fe-a7e8-47d0-85fd-9d668e1c4782" providerId="AD" clId="Web-{D134DB06-9ACA-A590-C8F0-CFEC2AAD39BF}" dt="2024-05-20T14:55:22.556" v="212" actId="20577"/>
      <pc:docMkLst>
        <pc:docMk/>
      </pc:docMkLst>
      <pc:sldChg chg="modSp">
        <pc:chgData name="Jaidan James &lt;Student&gt;" userId="S::0615075124@my.browardschools.com::f6fc69fe-a7e8-47d0-85fd-9d668e1c4782" providerId="AD" clId="Web-{D134DB06-9ACA-A590-C8F0-CFEC2AAD39BF}" dt="2024-05-20T14:55:22.556" v="212" actId="20577"/>
        <pc:sldMkLst>
          <pc:docMk/>
          <pc:sldMk cId="2463671324" sldId="257"/>
        </pc:sldMkLst>
        <pc:spChg chg="mod">
          <ac:chgData name="Jaidan James &lt;Student&gt;" userId="S::0615075124@my.browardschools.com::f6fc69fe-a7e8-47d0-85fd-9d668e1c4782" providerId="AD" clId="Web-{D134DB06-9ACA-A590-C8F0-CFEC2AAD39BF}" dt="2024-05-20T14:55:22.556" v="212" actId="20577"/>
          <ac:spMkLst>
            <pc:docMk/>
            <pc:sldMk cId="2463671324" sldId="257"/>
            <ac:spMk id="3" creationId="{114983A4-35B4-64C6-F10E-05ADE603CF1A}"/>
          </ac:spMkLst>
        </pc:spChg>
      </pc:sldChg>
      <pc:sldChg chg="modSp">
        <pc:chgData name="Jaidan James &lt;Student&gt;" userId="S::0615075124@my.browardschools.com::f6fc69fe-a7e8-47d0-85fd-9d668e1c4782" providerId="AD" clId="Web-{D134DB06-9ACA-A590-C8F0-CFEC2AAD39BF}" dt="2024-05-20T14:47:10.556" v="12" actId="20577"/>
        <pc:sldMkLst>
          <pc:docMk/>
          <pc:sldMk cId="3310831676" sldId="257"/>
        </pc:sldMkLst>
        <pc:spChg chg="mod">
          <ac:chgData name="Jaidan James &lt;Student&gt;" userId="S::0615075124@my.browardschools.com::f6fc69fe-a7e8-47d0-85fd-9d668e1c4782" providerId="AD" clId="Web-{D134DB06-9ACA-A590-C8F0-CFEC2AAD39BF}" dt="2024-05-20T14:47:10.556" v="12" actId="20577"/>
          <ac:spMkLst>
            <pc:docMk/>
            <pc:sldMk cId="3310831676" sldId="257"/>
            <ac:spMk id="3" creationId="{467E263A-697E-2E77-8550-A8924A51D13F}"/>
          </ac:spMkLst>
        </pc:spChg>
      </pc:sldChg>
    </pc:docChg>
  </pc:docChgLst>
  <pc:docChgLst>
    <pc:chgData name="Jada A. Hightower &lt;Student&gt;" userId="S::0614141638@my.browardschools.com::34f97a26-7bfe-4e2e-953b-a0d5a09bf2ec" providerId="AD" clId="Web-{0877B99A-C39F-F266-3E88-D7F469E5ED18}"/>
    <pc:docChg chg="modSld">
      <pc:chgData name="Jada A. Hightower &lt;Student&gt;" userId="S::0614141638@my.browardschools.com::34f97a26-7bfe-4e2e-953b-a0d5a09bf2ec" providerId="AD" clId="Web-{0877B99A-C39F-F266-3E88-D7F469E5ED18}" dt="2024-05-22T14:32:13.379" v="6" actId="20577"/>
      <pc:docMkLst>
        <pc:docMk/>
      </pc:docMkLst>
      <pc:sldChg chg="modSp">
        <pc:chgData name="Jada A. Hightower &lt;Student&gt;" userId="S::0614141638@my.browardschools.com::34f97a26-7bfe-4e2e-953b-a0d5a09bf2ec" providerId="AD" clId="Web-{0877B99A-C39F-F266-3E88-D7F469E5ED18}" dt="2024-05-22T14:32:13.379" v="6" actId="20577"/>
        <pc:sldMkLst>
          <pc:docMk/>
          <pc:sldMk cId="1679982237" sldId="260"/>
        </pc:sldMkLst>
        <pc:spChg chg="mod">
          <ac:chgData name="Jada A. Hightower &lt;Student&gt;" userId="S::0614141638@my.browardschools.com::34f97a26-7bfe-4e2e-953b-a0d5a09bf2ec" providerId="AD" clId="Web-{0877B99A-C39F-F266-3E88-D7F469E5ED18}" dt="2024-05-22T14:32:13.379" v="6" actId="20577"/>
          <ac:spMkLst>
            <pc:docMk/>
            <pc:sldMk cId="1679982237" sldId="260"/>
            <ac:spMk id="3" creationId="{20A64DCA-F448-40D1-A546-B54885C21FE9}"/>
          </ac:spMkLst>
        </pc:spChg>
      </pc:sldChg>
    </pc:docChg>
  </pc:docChgLst>
  <pc:docChgLst>
    <pc:chgData name="Jaidan James &lt;Student&gt;" userId="S::0615075124@my.browardschools.com::f6fc69fe-a7e8-47d0-85fd-9d668e1c4782" providerId="AD" clId="Web-{F1F834F9-EA31-742C-F515-0111DE4125EA}"/>
    <pc:docChg chg="modSld">
      <pc:chgData name="Jaidan James &lt;Student&gt;" userId="S::0615075124@my.browardschools.com::f6fc69fe-a7e8-47d0-85fd-9d668e1c4782" providerId="AD" clId="Web-{F1F834F9-EA31-742C-F515-0111DE4125EA}" dt="2024-05-31T14:09:58.183" v="8" actId="1076"/>
      <pc:docMkLst>
        <pc:docMk/>
      </pc:docMkLst>
      <pc:sldChg chg="modSp">
        <pc:chgData name="Jaidan James &lt;Student&gt;" userId="S::0615075124@my.browardschools.com::f6fc69fe-a7e8-47d0-85fd-9d668e1c4782" providerId="AD" clId="Web-{F1F834F9-EA31-742C-F515-0111DE4125EA}" dt="2024-05-31T14:09:58.183" v="8" actId="1076"/>
        <pc:sldMkLst>
          <pc:docMk/>
          <pc:sldMk cId="609650107" sldId="261"/>
        </pc:sldMkLst>
        <pc:spChg chg="mod">
          <ac:chgData name="Jaidan James &lt;Student&gt;" userId="S::0615075124@my.browardschools.com::f6fc69fe-a7e8-47d0-85fd-9d668e1c4782" providerId="AD" clId="Web-{F1F834F9-EA31-742C-F515-0111DE4125EA}" dt="2024-05-31T14:09:49.839" v="6" actId="20577"/>
          <ac:spMkLst>
            <pc:docMk/>
            <pc:sldMk cId="609650107" sldId="261"/>
            <ac:spMk id="3" creationId="{295116FA-814B-9455-CC5E-0B31C28E6982}"/>
          </ac:spMkLst>
        </pc:spChg>
        <pc:spChg chg="mod">
          <ac:chgData name="Jaidan James &lt;Student&gt;" userId="S::0615075124@my.browardschools.com::f6fc69fe-a7e8-47d0-85fd-9d668e1c4782" providerId="AD" clId="Web-{F1F834F9-EA31-742C-F515-0111DE4125EA}" dt="2024-05-31T14:09:58.183" v="8" actId="1076"/>
          <ac:spMkLst>
            <pc:docMk/>
            <pc:sldMk cId="609650107" sldId="261"/>
            <ac:spMk id="12" creationId="{D5E8C338-20E3-8952-2CAC-0A7AA70D62DB}"/>
          </ac:spMkLst>
        </pc:spChg>
      </pc:sldChg>
    </pc:docChg>
  </pc:docChgLst>
  <pc:docChgLst>
    <pc:chgData name="Jada A. Hightower &lt;Student&gt;" userId="34f97a26-7bfe-4e2e-953b-a0d5a09bf2ec" providerId="ADAL" clId="{A879C7BF-4F72-4850-9411-1E459C57F83C}"/>
    <pc:docChg chg="custSel modSld">
      <pc:chgData name="Jada A. Hightower &lt;Student&gt;" userId="34f97a26-7bfe-4e2e-953b-a0d5a09bf2ec" providerId="ADAL" clId="{A879C7BF-4F72-4850-9411-1E459C57F83C}" dt="2024-05-31T14:28:07.226" v="1" actId="478"/>
      <pc:docMkLst>
        <pc:docMk/>
      </pc:docMkLst>
      <pc:sldChg chg="delSp modSp mod">
        <pc:chgData name="Jada A. Hightower &lt;Student&gt;" userId="34f97a26-7bfe-4e2e-953b-a0d5a09bf2ec" providerId="ADAL" clId="{A879C7BF-4F72-4850-9411-1E459C57F83C}" dt="2024-05-31T14:28:07.226" v="1" actId="478"/>
        <pc:sldMkLst>
          <pc:docMk/>
          <pc:sldMk cId="3809505017" sldId="259"/>
        </pc:sldMkLst>
        <pc:picChg chg="del mod">
          <ac:chgData name="Jada A. Hightower &lt;Student&gt;" userId="34f97a26-7bfe-4e2e-953b-a0d5a09bf2ec" providerId="ADAL" clId="{A879C7BF-4F72-4850-9411-1E459C57F83C}" dt="2024-05-31T14:28:07.226" v="1" actId="478"/>
          <ac:picMkLst>
            <pc:docMk/>
            <pc:sldMk cId="3809505017" sldId="259"/>
            <ac:picMk id="4" creationId="{25D47E5F-3B50-4815-EE41-BEA04CD94323}"/>
          </ac:picMkLst>
        </pc:picChg>
      </pc:sldChg>
    </pc:docChg>
  </pc:docChgLst>
  <pc:docChgLst>
    <pc:chgData name="Neveah Charles &lt;Student&gt;" userId="S::0612110610@my.browardschools.com::c62c1eae-80ab-4acb-b933-90a828f537b0" providerId="AD" clId="Web-{F017DEDD-FEBD-3ADB-4954-DC92CAFF8715}"/>
    <pc:docChg chg="modSld">
      <pc:chgData name="Neveah Charles &lt;Student&gt;" userId="S::0612110610@my.browardschools.com::c62c1eae-80ab-4acb-b933-90a828f537b0" providerId="AD" clId="Web-{F017DEDD-FEBD-3ADB-4954-DC92CAFF8715}" dt="2024-05-22T15:31:08.219" v="0" actId="20577"/>
      <pc:docMkLst>
        <pc:docMk/>
      </pc:docMkLst>
      <pc:sldChg chg="modSp">
        <pc:chgData name="Neveah Charles &lt;Student&gt;" userId="S::0612110610@my.browardschools.com::c62c1eae-80ab-4acb-b933-90a828f537b0" providerId="AD" clId="Web-{F017DEDD-FEBD-3ADB-4954-DC92CAFF8715}" dt="2024-05-22T15:31:08.219" v="0" actId="20577"/>
        <pc:sldMkLst>
          <pc:docMk/>
          <pc:sldMk cId="2463671324" sldId="257"/>
        </pc:sldMkLst>
        <pc:spChg chg="mod">
          <ac:chgData name="Neveah Charles &lt;Student&gt;" userId="S::0612110610@my.browardschools.com::c62c1eae-80ab-4acb-b933-90a828f537b0" providerId="AD" clId="Web-{F017DEDD-FEBD-3ADB-4954-DC92CAFF8715}" dt="2024-05-22T15:31:08.219" v="0" actId="20577"/>
          <ac:spMkLst>
            <pc:docMk/>
            <pc:sldMk cId="2463671324" sldId="257"/>
            <ac:spMk id="3" creationId="{114983A4-35B4-64C6-F10E-05ADE603CF1A}"/>
          </ac:spMkLst>
        </pc:spChg>
      </pc:sldChg>
    </pc:docChg>
  </pc:docChgLst>
  <pc:docChgLst>
    <pc:chgData name="Jaidan James &lt;Student&gt;" userId="S::0615075124@my.browardschools.com::f6fc69fe-a7e8-47d0-85fd-9d668e1c4782" providerId="AD" clId="Web-{576EE670-60F9-9835-7675-16D83073616B}"/>
    <pc:docChg chg="modSld">
      <pc:chgData name="Jaidan James &lt;Student&gt;" userId="S::0615075124@my.browardschools.com::f6fc69fe-a7e8-47d0-85fd-9d668e1c4782" providerId="AD" clId="Web-{576EE670-60F9-9835-7675-16D83073616B}" dt="2024-05-24T14:25:27.058" v="267" actId="20577"/>
      <pc:docMkLst>
        <pc:docMk/>
      </pc:docMkLst>
      <pc:sldChg chg="modSp">
        <pc:chgData name="Jaidan James &lt;Student&gt;" userId="S::0615075124@my.browardschools.com::f6fc69fe-a7e8-47d0-85fd-9d668e1c4782" providerId="AD" clId="Web-{576EE670-60F9-9835-7675-16D83073616B}" dt="2024-05-24T14:25:27.058" v="267" actId="20577"/>
        <pc:sldMkLst>
          <pc:docMk/>
          <pc:sldMk cId="609650107" sldId="261"/>
        </pc:sldMkLst>
        <pc:spChg chg="mod">
          <ac:chgData name="Jaidan James &lt;Student&gt;" userId="S::0615075124@my.browardschools.com::f6fc69fe-a7e8-47d0-85fd-9d668e1c4782" providerId="AD" clId="Web-{576EE670-60F9-9835-7675-16D83073616B}" dt="2024-05-24T14:25:27.058" v="267" actId="20577"/>
          <ac:spMkLst>
            <pc:docMk/>
            <pc:sldMk cId="609650107" sldId="261"/>
            <ac:spMk id="3" creationId="{295116FA-814B-9455-CC5E-0B31C28E6982}"/>
          </ac:spMkLst>
        </pc:spChg>
      </pc:sldChg>
    </pc:docChg>
  </pc:docChgLst>
  <pc:docChgLst>
    <pc:chgData name="Neveah Charles &lt;Student&gt;" userId="c62c1eae-80ab-4acb-b933-90a828f537b0" providerId="ADAL" clId="{AB5F7AAF-355A-4182-9CE9-EEA81F38C54A}"/>
    <pc:docChg chg="custSel modSld sldOrd">
      <pc:chgData name="Neveah Charles &lt;Student&gt;" userId="c62c1eae-80ab-4acb-b933-90a828f537b0" providerId="ADAL" clId="{AB5F7AAF-355A-4182-9CE9-EEA81F38C54A}" dt="2024-05-31T14:53:38.059" v="770"/>
      <pc:docMkLst>
        <pc:docMk/>
      </pc:docMkLst>
      <pc:sldChg chg="ord">
        <pc:chgData name="Neveah Charles &lt;Student&gt;" userId="c62c1eae-80ab-4acb-b933-90a828f537b0" providerId="ADAL" clId="{AB5F7AAF-355A-4182-9CE9-EEA81F38C54A}" dt="2024-05-31T14:53:38.059" v="770"/>
        <pc:sldMkLst>
          <pc:docMk/>
          <pc:sldMk cId="3809505017" sldId="259"/>
        </pc:sldMkLst>
      </pc:sldChg>
      <pc:sldChg chg="modSp mod">
        <pc:chgData name="Neveah Charles &lt;Student&gt;" userId="c62c1eae-80ab-4acb-b933-90a828f537b0" providerId="ADAL" clId="{AB5F7AAF-355A-4182-9CE9-EEA81F38C54A}" dt="2024-05-31T14:32:50.202" v="744" actId="20577"/>
        <pc:sldMkLst>
          <pc:docMk/>
          <pc:sldMk cId="609650107" sldId="261"/>
        </pc:sldMkLst>
        <pc:spChg chg="mod">
          <ac:chgData name="Neveah Charles &lt;Student&gt;" userId="c62c1eae-80ab-4acb-b933-90a828f537b0" providerId="ADAL" clId="{AB5F7AAF-355A-4182-9CE9-EEA81F38C54A}" dt="2024-05-31T14:32:50.202" v="744" actId="20577"/>
          <ac:spMkLst>
            <pc:docMk/>
            <pc:sldMk cId="609650107" sldId="261"/>
            <ac:spMk id="3" creationId="{295116FA-814B-9455-CC5E-0B31C28E6982}"/>
          </ac:spMkLst>
        </pc:spChg>
      </pc:sldChg>
      <pc:sldChg chg="modSp mod">
        <pc:chgData name="Neveah Charles &lt;Student&gt;" userId="c62c1eae-80ab-4acb-b933-90a828f537b0" providerId="ADAL" clId="{AB5F7AAF-355A-4182-9CE9-EEA81F38C54A}" dt="2024-05-31T13:36:09.160" v="400" actId="1076"/>
        <pc:sldMkLst>
          <pc:docMk/>
          <pc:sldMk cId="638436667" sldId="262"/>
        </pc:sldMkLst>
        <pc:spChg chg="mod">
          <ac:chgData name="Neveah Charles &lt;Student&gt;" userId="c62c1eae-80ab-4acb-b933-90a828f537b0" providerId="ADAL" clId="{AB5F7AAF-355A-4182-9CE9-EEA81F38C54A}" dt="2024-05-31T13:36:09.160" v="400" actId="1076"/>
          <ac:spMkLst>
            <pc:docMk/>
            <pc:sldMk cId="638436667" sldId="262"/>
            <ac:spMk id="3" creationId="{2956CE3B-A187-0D02-687C-D821B23F03E1}"/>
          </ac:spMkLst>
        </pc:spChg>
        <pc:picChg chg="mod">
          <ac:chgData name="Neveah Charles &lt;Student&gt;" userId="c62c1eae-80ab-4acb-b933-90a828f537b0" providerId="ADAL" clId="{AB5F7AAF-355A-4182-9CE9-EEA81F38C54A}" dt="2024-05-31T13:36:03.427" v="399" actId="1076"/>
          <ac:picMkLst>
            <pc:docMk/>
            <pc:sldMk cId="638436667" sldId="262"/>
            <ac:picMk id="2050" creationId="{2FB745D3-7705-661D-127D-F0A3A3CC9181}"/>
          </ac:picMkLst>
        </pc:picChg>
      </pc:sldChg>
      <pc:sldChg chg="addSp modSp mod">
        <pc:chgData name="Neveah Charles &lt;Student&gt;" userId="c62c1eae-80ab-4acb-b933-90a828f537b0" providerId="ADAL" clId="{AB5F7AAF-355A-4182-9CE9-EEA81F38C54A}" dt="2024-05-31T14:36:33.805" v="756"/>
        <pc:sldMkLst>
          <pc:docMk/>
          <pc:sldMk cId="434795475" sldId="263"/>
        </pc:sldMkLst>
        <pc:spChg chg="mod">
          <ac:chgData name="Neveah Charles &lt;Student&gt;" userId="c62c1eae-80ab-4acb-b933-90a828f537b0" providerId="ADAL" clId="{AB5F7AAF-355A-4182-9CE9-EEA81F38C54A}" dt="2024-05-31T14:36:28.386" v="754" actId="1076"/>
          <ac:spMkLst>
            <pc:docMk/>
            <pc:sldMk cId="434795475" sldId="263"/>
            <ac:spMk id="2" creationId="{0B4C1563-A834-3A24-6C9C-34D70016AAE0}"/>
          </ac:spMkLst>
        </pc:spChg>
        <pc:spChg chg="mod">
          <ac:chgData name="Neveah Charles &lt;Student&gt;" userId="c62c1eae-80ab-4acb-b933-90a828f537b0" providerId="ADAL" clId="{AB5F7AAF-355A-4182-9CE9-EEA81F38C54A}" dt="2024-05-31T14:36:18.297" v="751" actId="1076"/>
          <ac:spMkLst>
            <pc:docMk/>
            <pc:sldMk cId="434795475" sldId="263"/>
            <ac:spMk id="3" creationId="{E63F43C8-9427-A300-7072-E22A639A97C5}"/>
          </ac:spMkLst>
        </pc:spChg>
        <pc:spChg chg="mod">
          <ac:chgData name="Neveah Charles &lt;Student&gt;" userId="c62c1eae-80ab-4acb-b933-90a828f537b0" providerId="ADAL" clId="{AB5F7AAF-355A-4182-9CE9-EEA81F38C54A}" dt="2024-05-31T14:36:31.481" v="755" actId="1076"/>
          <ac:spMkLst>
            <pc:docMk/>
            <pc:sldMk cId="434795475" sldId="263"/>
            <ac:spMk id="5" creationId="{A5F8FFD6-0095-E7BD-495D-4477F5D91606}"/>
          </ac:spMkLst>
        </pc:spChg>
        <pc:picChg chg="add mod">
          <ac:chgData name="Neveah Charles &lt;Student&gt;" userId="c62c1eae-80ab-4acb-b933-90a828f537b0" providerId="ADAL" clId="{AB5F7AAF-355A-4182-9CE9-EEA81F38C54A}" dt="2024-05-31T14:36:18.297" v="751" actId="1076"/>
          <ac:picMkLst>
            <pc:docMk/>
            <pc:sldMk cId="434795475" sldId="263"/>
            <ac:picMk id="1026" creationId="{B07D7883-FFAA-E83E-6EEB-E75C0B6C018F}"/>
          </ac:picMkLst>
        </pc:picChg>
        <pc:picChg chg="add mod">
          <ac:chgData name="Neveah Charles &lt;Student&gt;" userId="c62c1eae-80ab-4acb-b933-90a828f537b0" providerId="ADAL" clId="{AB5F7AAF-355A-4182-9CE9-EEA81F38C54A}" dt="2024-05-31T14:36:28.386" v="754" actId="1076"/>
          <ac:picMkLst>
            <pc:docMk/>
            <pc:sldMk cId="434795475" sldId="263"/>
            <ac:picMk id="1028" creationId="{4EFC137E-B8B1-EDB1-10F8-BC1CBCF07A80}"/>
          </ac:picMkLst>
        </pc:picChg>
        <pc:picChg chg="add">
          <ac:chgData name="Neveah Charles &lt;Student&gt;" userId="c62c1eae-80ab-4acb-b933-90a828f537b0" providerId="ADAL" clId="{AB5F7AAF-355A-4182-9CE9-EEA81F38C54A}" dt="2024-05-31T14:36:33.805" v="756"/>
          <ac:picMkLst>
            <pc:docMk/>
            <pc:sldMk cId="434795475" sldId="263"/>
            <ac:picMk id="1030" creationId="{9949528E-58D7-FFEF-12E7-1BB2DEF1D138}"/>
          </ac:picMkLst>
        </pc:picChg>
      </pc:sldChg>
      <pc:sldChg chg="addSp delSp modSp mod">
        <pc:chgData name="Neveah Charles &lt;Student&gt;" userId="c62c1eae-80ab-4acb-b933-90a828f537b0" providerId="ADAL" clId="{AB5F7AAF-355A-4182-9CE9-EEA81F38C54A}" dt="2024-05-31T14:37:45.684" v="768" actId="21"/>
        <pc:sldMkLst>
          <pc:docMk/>
          <pc:sldMk cId="2094150764" sldId="266"/>
        </pc:sldMkLst>
        <pc:spChg chg="mod">
          <ac:chgData name="Neveah Charles &lt;Student&gt;" userId="c62c1eae-80ab-4acb-b933-90a828f537b0" providerId="ADAL" clId="{AB5F7AAF-355A-4182-9CE9-EEA81F38C54A}" dt="2024-05-31T13:43:28.783" v="401" actId="20577"/>
          <ac:spMkLst>
            <pc:docMk/>
            <pc:sldMk cId="2094150764" sldId="266"/>
            <ac:spMk id="3" creationId="{A9DD7E25-9557-2F8A-F497-BFC814D560EA}"/>
          </ac:spMkLst>
        </pc:spChg>
        <pc:spChg chg="add del mod">
          <ac:chgData name="Neveah Charles &lt;Student&gt;" userId="c62c1eae-80ab-4acb-b933-90a828f537b0" providerId="ADAL" clId="{AB5F7AAF-355A-4182-9CE9-EEA81F38C54A}" dt="2024-05-31T14:37:45.684" v="768" actId="21"/>
          <ac:spMkLst>
            <pc:docMk/>
            <pc:sldMk cId="2094150764" sldId="266"/>
            <ac:spMk id="4" creationId="{4645A975-FDDB-009B-250A-EE450AAB7074}"/>
          </ac:spMkLst>
        </pc:spChg>
        <pc:picChg chg="add del mod">
          <ac:chgData name="Neveah Charles &lt;Student&gt;" userId="c62c1eae-80ab-4acb-b933-90a828f537b0" providerId="ADAL" clId="{AB5F7AAF-355A-4182-9CE9-EEA81F38C54A}" dt="2024-05-31T14:37:29.756" v="765" actId="1076"/>
          <ac:picMkLst>
            <pc:docMk/>
            <pc:sldMk cId="2094150764" sldId="266"/>
            <ac:picMk id="2050" creationId="{9F999689-B06B-EDE1-4615-C88FEC581286}"/>
          </ac:picMkLst>
        </pc:picChg>
      </pc:sldChg>
      <pc:sldChg chg="modSp mod">
        <pc:chgData name="Neveah Charles &lt;Student&gt;" userId="c62c1eae-80ab-4acb-b933-90a828f537b0" providerId="ADAL" clId="{AB5F7AAF-355A-4182-9CE9-EEA81F38C54A}" dt="2024-05-31T14:31:50.678" v="729" actId="20577"/>
        <pc:sldMkLst>
          <pc:docMk/>
          <pc:sldMk cId="3510079155" sldId="268"/>
        </pc:sldMkLst>
        <pc:spChg chg="mod">
          <ac:chgData name="Neveah Charles &lt;Student&gt;" userId="c62c1eae-80ab-4acb-b933-90a828f537b0" providerId="ADAL" clId="{AB5F7AAF-355A-4182-9CE9-EEA81F38C54A}" dt="2024-05-31T14:10:44.702" v="424" actId="20577"/>
          <ac:spMkLst>
            <pc:docMk/>
            <pc:sldMk cId="3510079155" sldId="268"/>
            <ac:spMk id="2" creationId="{5C72D51F-6335-2A19-9DF0-770C88890AD7}"/>
          </ac:spMkLst>
        </pc:spChg>
        <pc:graphicFrameChg chg="mod">
          <ac:chgData name="Neveah Charles &lt;Student&gt;" userId="c62c1eae-80ab-4acb-b933-90a828f537b0" providerId="ADAL" clId="{AB5F7AAF-355A-4182-9CE9-EEA81F38C54A}" dt="2024-05-31T14:31:50.678" v="729" actId="20577"/>
          <ac:graphicFrameMkLst>
            <pc:docMk/>
            <pc:sldMk cId="3510079155" sldId="268"/>
            <ac:graphicFrameMk id="8" creationId="{CE22ADD3-FFB0-DA49-303E-42A6C92CAFA3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BE261-5C9E-4A9E-84C1-EE35088156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0DF55F-798B-4FC8-B33A-F10354124BDD}">
      <dgm:prSet/>
      <dgm:spPr/>
      <dgm:t>
        <a:bodyPr/>
        <a:lstStyle/>
        <a:p>
          <a:r>
            <a:rPr lang="en-US" b="1">
              <a:latin typeface="Grandview Display"/>
            </a:rPr>
            <a:t>Business Impacts:</a:t>
          </a:r>
          <a:endParaRPr lang="en-US">
            <a:latin typeface="Neue Haas Grotesk Text Pro"/>
          </a:endParaRPr>
        </a:p>
      </dgm:t>
    </dgm:pt>
    <dgm:pt modelId="{4E407574-11CA-4848-9EFF-F56A65AF7FDD}" type="parTrans" cxnId="{ED9A934A-33E0-4832-A363-D8A08FB32183}">
      <dgm:prSet/>
      <dgm:spPr/>
      <dgm:t>
        <a:bodyPr/>
        <a:lstStyle/>
        <a:p>
          <a:endParaRPr lang="en-US"/>
        </a:p>
      </dgm:t>
    </dgm:pt>
    <dgm:pt modelId="{33F36864-ADE4-41CD-B298-7871DDE4A31A}" type="sibTrans" cxnId="{ED9A934A-33E0-4832-A363-D8A08FB32183}">
      <dgm:prSet/>
      <dgm:spPr/>
      <dgm:t>
        <a:bodyPr/>
        <a:lstStyle/>
        <a:p>
          <a:endParaRPr lang="en-US"/>
        </a:p>
      </dgm:t>
    </dgm:pt>
    <dgm:pt modelId="{2C01C8F3-2E23-48F2-A07F-B2EF23B1C0DD}">
      <dgm:prSet/>
      <dgm:spPr/>
      <dgm:t>
        <a:bodyPr/>
        <a:lstStyle/>
        <a:p>
          <a:r>
            <a:rPr lang="en-US" b="1"/>
            <a:t>Pros:</a:t>
          </a:r>
          <a:r>
            <a:rPr lang="en-US"/>
            <a:t> Increased awareness of cyber threats, faster breach response, potential for collaboration with CISA.</a:t>
          </a:r>
        </a:p>
      </dgm:t>
    </dgm:pt>
    <dgm:pt modelId="{CDC32EF8-DD2A-4B38-8EE2-8B0B975C7B27}" type="parTrans" cxnId="{5B4A451A-1EFC-4961-A021-9EE8DDAA4C67}">
      <dgm:prSet/>
      <dgm:spPr/>
      <dgm:t>
        <a:bodyPr/>
        <a:lstStyle/>
        <a:p>
          <a:endParaRPr lang="en-US"/>
        </a:p>
      </dgm:t>
    </dgm:pt>
    <dgm:pt modelId="{96BA5229-A695-4A17-B425-118AEA026CAF}" type="sibTrans" cxnId="{5B4A451A-1EFC-4961-A021-9EE8DDAA4C67}">
      <dgm:prSet/>
      <dgm:spPr/>
      <dgm:t>
        <a:bodyPr/>
        <a:lstStyle/>
        <a:p>
          <a:endParaRPr lang="en-US"/>
        </a:p>
      </dgm:t>
    </dgm:pt>
    <dgm:pt modelId="{6731D427-493E-4963-85C5-2AB7FD7EBD0A}">
      <dgm:prSet/>
      <dgm:spPr/>
      <dgm:t>
        <a:bodyPr/>
        <a:lstStyle/>
        <a:p>
          <a:r>
            <a:rPr lang="en-US" b="1"/>
            <a:t>Cons:</a:t>
          </a:r>
          <a:r>
            <a:rPr lang="en-US"/>
            <a:t> Reporting burden, potential privacy concerns, risk of inaccurate reports.</a:t>
          </a:r>
        </a:p>
      </dgm:t>
    </dgm:pt>
    <dgm:pt modelId="{4A58FEA7-5E89-4AB6-B941-2830E3EA7850}" type="parTrans" cxnId="{E3AA9A38-ADFF-415F-B1D0-4D226A47AD84}">
      <dgm:prSet/>
      <dgm:spPr/>
      <dgm:t>
        <a:bodyPr/>
        <a:lstStyle/>
        <a:p>
          <a:endParaRPr lang="en-US"/>
        </a:p>
      </dgm:t>
    </dgm:pt>
    <dgm:pt modelId="{F42CF752-B9AE-4EBE-ACAA-04FE5CA99585}" type="sibTrans" cxnId="{E3AA9A38-ADFF-415F-B1D0-4D226A47AD84}">
      <dgm:prSet/>
      <dgm:spPr/>
      <dgm:t>
        <a:bodyPr/>
        <a:lstStyle/>
        <a:p>
          <a:endParaRPr lang="en-US"/>
        </a:p>
      </dgm:t>
    </dgm:pt>
    <dgm:pt modelId="{8BF5C0E9-0F8A-4215-BC24-FC2450C94A2D}">
      <dgm:prSet/>
      <dgm:spPr/>
      <dgm:t>
        <a:bodyPr/>
        <a:lstStyle/>
        <a:p>
          <a:r>
            <a:rPr lang="en-US" b="1"/>
            <a:t>Societal Impacts:</a:t>
          </a:r>
          <a:endParaRPr lang="en-US"/>
        </a:p>
      </dgm:t>
    </dgm:pt>
    <dgm:pt modelId="{6AB30ED1-B88C-4F3E-9721-32D515F9BE60}" type="parTrans" cxnId="{0752341E-69A4-494D-8355-2A8680A05186}">
      <dgm:prSet/>
      <dgm:spPr/>
      <dgm:t>
        <a:bodyPr/>
        <a:lstStyle/>
        <a:p>
          <a:endParaRPr lang="en-US"/>
        </a:p>
      </dgm:t>
    </dgm:pt>
    <dgm:pt modelId="{F8282368-FB69-423D-A40B-3A5B63F5D4BB}" type="sibTrans" cxnId="{0752341E-69A4-494D-8355-2A8680A05186}">
      <dgm:prSet/>
      <dgm:spPr/>
      <dgm:t>
        <a:bodyPr/>
        <a:lstStyle/>
        <a:p>
          <a:endParaRPr lang="en-US"/>
        </a:p>
      </dgm:t>
    </dgm:pt>
    <dgm:pt modelId="{6BEDB8BD-5F17-4848-9A58-DEE09C63E15F}">
      <dgm:prSet/>
      <dgm:spPr/>
      <dgm:t>
        <a:bodyPr/>
        <a:lstStyle/>
        <a:p>
          <a:r>
            <a:rPr lang="en-US" b="1"/>
            <a:t>Pros:</a:t>
          </a:r>
          <a:r>
            <a:rPr lang="en-US"/>
            <a:t> Stronger national cybersecurity posture, potentially fewer critical infrastructure outages.</a:t>
          </a:r>
        </a:p>
      </dgm:t>
    </dgm:pt>
    <dgm:pt modelId="{A47772AD-6D0A-43A4-BADA-CE4D07135294}" type="parTrans" cxnId="{CBBDA71E-209B-4C20-AF17-9332B903E727}">
      <dgm:prSet/>
      <dgm:spPr/>
      <dgm:t>
        <a:bodyPr/>
        <a:lstStyle/>
        <a:p>
          <a:endParaRPr lang="en-US"/>
        </a:p>
      </dgm:t>
    </dgm:pt>
    <dgm:pt modelId="{91B55CD4-1A4B-4A3C-8639-7A18A48C846B}" type="sibTrans" cxnId="{CBBDA71E-209B-4C20-AF17-9332B903E727}">
      <dgm:prSet/>
      <dgm:spPr/>
      <dgm:t>
        <a:bodyPr/>
        <a:lstStyle/>
        <a:p>
          <a:endParaRPr lang="en-US"/>
        </a:p>
      </dgm:t>
    </dgm:pt>
    <dgm:pt modelId="{D1DE21A8-0BE6-41C1-9AF0-9DB84AB0B199}">
      <dgm:prSet/>
      <dgm:spPr/>
      <dgm:t>
        <a:bodyPr/>
        <a:lstStyle/>
        <a:p>
          <a:r>
            <a:rPr lang="en-US" b="1"/>
            <a:t>Cons:</a:t>
          </a:r>
          <a:r>
            <a:rPr lang="en-US"/>
            <a:t> Potential for increased costs of critical infrastructure services passed on to consumers.</a:t>
          </a:r>
        </a:p>
      </dgm:t>
    </dgm:pt>
    <dgm:pt modelId="{BAF2DE8A-3246-412E-9FB7-D8668A5B90CC}" type="parTrans" cxnId="{07741F3A-145B-4371-959F-44E7E4ACD060}">
      <dgm:prSet/>
      <dgm:spPr/>
      <dgm:t>
        <a:bodyPr/>
        <a:lstStyle/>
        <a:p>
          <a:endParaRPr lang="en-US"/>
        </a:p>
      </dgm:t>
    </dgm:pt>
    <dgm:pt modelId="{A51C0F77-A700-42BB-8021-AACBE75D80DD}" type="sibTrans" cxnId="{07741F3A-145B-4371-959F-44E7E4ACD060}">
      <dgm:prSet/>
      <dgm:spPr/>
      <dgm:t>
        <a:bodyPr/>
        <a:lstStyle/>
        <a:p>
          <a:endParaRPr lang="en-US"/>
        </a:p>
      </dgm:t>
    </dgm:pt>
    <dgm:pt modelId="{C88901AD-D2CD-452C-AB67-14EFB7BEBE64}" type="pres">
      <dgm:prSet presAssocID="{172BE261-5C9E-4A9E-84C1-EE35088156DB}" presName="diagram" presStyleCnt="0">
        <dgm:presLayoutVars>
          <dgm:dir/>
          <dgm:resizeHandles val="exact"/>
        </dgm:presLayoutVars>
      </dgm:prSet>
      <dgm:spPr/>
    </dgm:pt>
    <dgm:pt modelId="{BA840022-9F85-4699-AF64-0930917F077D}" type="pres">
      <dgm:prSet presAssocID="{AD0DF55F-798B-4FC8-B33A-F10354124BDD}" presName="node" presStyleLbl="node1" presStyleIdx="0" presStyleCnt="6">
        <dgm:presLayoutVars>
          <dgm:bulletEnabled val="1"/>
        </dgm:presLayoutVars>
      </dgm:prSet>
      <dgm:spPr/>
    </dgm:pt>
    <dgm:pt modelId="{FE112956-07CD-43B5-B7F3-822F7669ACD1}" type="pres">
      <dgm:prSet presAssocID="{33F36864-ADE4-41CD-B298-7871DDE4A31A}" presName="sibTrans" presStyleCnt="0"/>
      <dgm:spPr/>
    </dgm:pt>
    <dgm:pt modelId="{990245D2-515C-4F00-9B40-ADA7A7EF9CBF}" type="pres">
      <dgm:prSet presAssocID="{2C01C8F3-2E23-48F2-A07F-B2EF23B1C0DD}" presName="node" presStyleLbl="node1" presStyleIdx="1" presStyleCnt="6">
        <dgm:presLayoutVars>
          <dgm:bulletEnabled val="1"/>
        </dgm:presLayoutVars>
      </dgm:prSet>
      <dgm:spPr/>
    </dgm:pt>
    <dgm:pt modelId="{C0EA48D8-7935-4830-A757-F70F2165D038}" type="pres">
      <dgm:prSet presAssocID="{96BA5229-A695-4A17-B425-118AEA026CAF}" presName="sibTrans" presStyleCnt="0"/>
      <dgm:spPr/>
    </dgm:pt>
    <dgm:pt modelId="{9479DCD3-E95A-49D4-9F58-88B9E6FC7586}" type="pres">
      <dgm:prSet presAssocID="{6731D427-493E-4963-85C5-2AB7FD7EBD0A}" presName="node" presStyleLbl="node1" presStyleIdx="2" presStyleCnt="6">
        <dgm:presLayoutVars>
          <dgm:bulletEnabled val="1"/>
        </dgm:presLayoutVars>
      </dgm:prSet>
      <dgm:spPr/>
    </dgm:pt>
    <dgm:pt modelId="{5ED3906E-0064-41F6-AD84-AC726EBE8AEE}" type="pres">
      <dgm:prSet presAssocID="{F42CF752-B9AE-4EBE-ACAA-04FE5CA99585}" presName="sibTrans" presStyleCnt="0"/>
      <dgm:spPr/>
    </dgm:pt>
    <dgm:pt modelId="{C62184A6-6588-4A4D-8438-818A23BB1CA1}" type="pres">
      <dgm:prSet presAssocID="{8BF5C0E9-0F8A-4215-BC24-FC2450C94A2D}" presName="node" presStyleLbl="node1" presStyleIdx="3" presStyleCnt="6">
        <dgm:presLayoutVars>
          <dgm:bulletEnabled val="1"/>
        </dgm:presLayoutVars>
      </dgm:prSet>
      <dgm:spPr/>
    </dgm:pt>
    <dgm:pt modelId="{C664134B-7E71-4421-A32E-6CBD2863A67D}" type="pres">
      <dgm:prSet presAssocID="{F8282368-FB69-423D-A40B-3A5B63F5D4BB}" presName="sibTrans" presStyleCnt="0"/>
      <dgm:spPr/>
    </dgm:pt>
    <dgm:pt modelId="{7002574C-F852-4963-B092-8345A45DC92E}" type="pres">
      <dgm:prSet presAssocID="{6BEDB8BD-5F17-4848-9A58-DEE09C63E15F}" presName="node" presStyleLbl="node1" presStyleIdx="4" presStyleCnt="6">
        <dgm:presLayoutVars>
          <dgm:bulletEnabled val="1"/>
        </dgm:presLayoutVars>
      </dgm:prSet>
      <dgm:spPr/>
    </dgm:pt>
    <dgm:pt modelId="{580820D5-32A8-4098-A171-3ED396A5BECA}" type="pres">
      <dgm:prSet presAssocID="{91B55CD4-1A4B-4A3C-8639-7A18A48C846B}" presName="sibTrans" presStyleCnt="0"/>
      <dgm:spPr/>
    </dgm:pt>
    <dgm:pt modelId="{9349495E-5D94-4807-BBB9-62596FBB1715}" type="pres">
      <dgm:prSet presAssocID="{D1DE21A8-0BE6-41C1-9AF0-9DB84AB0B199}" presName="node" presStyleLbl="node1" presStyleIdx="5" presStyleCnt="6">
        <dgm:presLayoutVars>
          <dgm:bulletEnabled val="1"/>
        </dgm:presLayoutVars>
      </dgm:prSet>
      <dgm:spPr/>
    </dgm:pt>
  </dgm:ptLst>
  <dgm:cxnLst>
    <dgm:cxn modelId="{5B4A451A-1EFC-4961-A021-9EE8DDAA4C67}" srcId="{172BE261-5C9E-4A9E-84C1-EE35088156DB}" destId="{2C01C8F3-2E23-48F2-A07F-B2EF23B1C0DD}" srcOrd="1" destOrd="0" parTransId="{CDC32EF8-DD2A-4B38-8EE2-8B0B975C7B27}" sibTransId="{96BA5229-A695-4A17-B425-118AEA026CAF}"/>
    <dgm:cxn modelId="{0752341E-69A4-494D-8355-2A8680A05186}" srcId="{172BE261-5C9E-4A9E-84C1-EE35088156DB}" destId="{8BF5C0E9-0F8A-4215-BC24-FC2450C94A2D}" srcOrd="3" destOrd="0" parTransId="{6AB30ED1-B88C-4F3E-9721-32D515F9BE60}" sibTransId="{F8282368-FB69-423D-A40B-3A5B63F5D4BB}"/>
    <dgm:cxn modelId="{CBBDA71E-209B-4C20-AF17-9332B903E727}" srcId="{172BE261-5C9E-4A9E-84C1-EE35088156DB}" destId="{6BEDB8BD-5F17-4848-9A58-DEE09C63E15F}" srcOrd="4" destOrd="0" parTransId="{A47772AD-6D0A-43A4-BADA-CE4D07135294}" sibTransId="{91B55CD4-1A4B-4A3C-8639-7A18A48C846B}"/>
    <dgm:cxn modelId="{E3AA9A38-ADFF-415F-B1D0-4D226A47AD84}" srcId="{172BE261-5C9E-4A9E-84C1-EE35088156DB}" destId="{6731D427-493E-4963-85C5-2AB7FD7EBD0A}" srcOrd="2" destOrd="0" parTransId="{4A58FEA7-5E89-4AB6-B941-2830E3EA7850}" sibTransId="{F42CF752-B9AE-4EBE-ACAA-04FE5CA99585}"/>
    <dgm:cxn modelId="{07741F3A-145B-4371-959F-44E7E4ACD060}" srcId="{172BE261-5C9E-4A9E-84C1-EE35088156DB}" destId="{D1DE21A8-0BE6-41C1-9AF0-9DB84AB0B199}" srcOrd="5" destOrd="0" parTransId="{BAF2DE8A-3246-412E-9FB7-D8668A5B90CC}" sibTransId="{A51C0F77-A700-42BB-8021-AACBE75D80DD}"/>
    <dgm:cxn modelId="{C5F60360-64BC-4F65-988D-537A7B077C90}" type="presOf" srcId="{8BF5C0E9-0F8A-4215-BC24-FC2450C94A2D}" destId="{C62184A6-6588-4A4D-8438-818A23BB1CA1}" srcOrd="0" destOrd="0" presId="urn:microsoft.com/office/officeart/2005/8/layout/default"/>
    <dgm:cxn modelId="{667C5B64-3758-46FA-B277-9E58D765A9EC}" type="presOf" srcId="{6731D427-493E-4963-85C5-2AB7FD7EBD0A}" destId="{9479DCD3-E95A-49D4-9F58-88B9E6FC7586}" srcOrd="0" destOrd="0" presId="urn:microsoft.com/office/officeart/2005/8/layout/default"/>
    <dgm:cxn modelId="{5AE9D665-3DE3-419F-9F5D-D62A416BE590}" type="presOf" srcId="{2C01C8F3-2E23-48F2-A07F-B2EF23B1C0DD}" destId="{990245D2-515C-4F00-9B40-ADA7A7EF9CBF}" srcOrd="0" destOrd="0" presId="urn:microsoft.com/office/officeart/2005/8/layout/default"/>
    <dgm:cxn modelId="{ED9A934A-33E0-4832-A363-D8A08FB32183}" srcId="{172BE261-5C9E-4A9E-84C1-EE35088156DB}" destId="{AD0DF55F-798B-4FC8-B33A-F10354124BDD}" srcOrd="0" destOrd="0" parTransId="{4E407574-11CA-4848-9EFF-F56A65AF7FDD}" sibTransId="{33F36864-ADE4-41CD-B298-7871DDE4A31A}"/>
    <dgm:cxn modelId="{DE7B146D-6138-4B03-ABF8-8372E089BACA}" type="presOf" srcId="{172BE261-5C9E-4A9E-84C1-EE35088156DB}" destId="{C88901AD-D2CD-452C-AB67-14EFB7BEBE64}" srcOrd="0" destOrd="0" presId="urn:microsoft.com/office/officeart/2005/8/layout/default"/>
    <dgm:cxn modelId="{F263DCB3-B913-48D9-AB73-288703286132}" type="presOf" srcId="{6BEDB8BD-5F17-4848-9A58-DEE09C63E15F}" destId="{7002574C-F852-4963-B092-8345A45DC92E}" srcOrd="0" destOrd="0" presId="urn:microsoft.com/office/officeart/2005/8/layout/default"/>
    <dgm:cxn modelId="{4F3971C6-C6A8-4D79-A44C-23684C57EBA0}" type="presOf" srcId="{D1DE21A8-0BE6-41C1-9AF0-9DB84AB0B199}" destId="{9349495E-5D94-4807-BBB9-62596FBB1715}" srcOrd="0" destOrd="0" presId="urn:microsoft.com/office/officeart/2005/8/layout/default"/>
    <dgm:cxn modelId="{FF9B3BF7-1A02-4C4A-98F5-302FAC95946E}" type="presOf" srcId="{AD0DF55F-798B-4FC8-B33A-F10354124BDD}" destId="{BA840022-9F85-4699-AF64-0930917F077D}" srcOrd="0" destOrd="0" presId="urn:microsoft.com/office/officeart/2005/8/layout/default"/>
    <dgm:cxn modelId="{F2489AEC-9764-4A93-B73D-093FB1A0442C}" type="presParOf" srcId="{C88901AD-D2CD-452C-AB67-14EFB7BEBE64}" destId="{BA840022-9F85-4699-AF64-0930917F077D}" srcOrd="0" destOrd="0" presId="urn:microsoft.com/office/officeart/2005/8/layout/default"/>
    <dgm:cxn modelId="{8831CB97-658F-4142-9478-4316D90050E6}" type="presParOf" srcId="{C88901AD-D2CD-452C-AB67-14EFB7BEBE64}" destId="{FE112956-07CD-43B5-B7F3-822F7669ACD1}" srcOrd="1" destOrd="0" presId="urn:microsoft.com/office/officeart/2005/8/layout/default"/>
    <dgm:cxn modelId="{8315A72F-A175-4DB3-BD1A-5861D694B26C}" type="presParOf" srcId="{C88901AD-D2CD-452C-AB67-14EFB7BEBE64}" destId="{990245D2-515C-4F00-9B40-ADA7A7EF9CBF}" srcOrd="2" destOrd="0" presId="urn:microsoft.com/office/officeart/2005/8/layout/default"/>
    <dgm:cxn modelId="{6D260DD6-5610-412F-9DEB-52772D39E402}" type="presParOf" srcId="{C88901AD-D2CD-452C-AB67-14EFB7BEBE64}" destId="{C0EA48D8-7935-4830-A757-F70F2165D038}" srcOrd="3" destOrd="0" presId="urn:microsoft.com/office/officeart/2005/8/layout/default"/>
    <dgm:cxn modelId="{B5E99C1F-04E7-439C-8210-AAD7ADC58B34}" type="presParOf" srcId="{C88901AD-D2CD-452C-AB67-14EFB7BEBE64}" destId="{9479DCD3-E95A-49D4-9F58-88B9E6FC7586}" srcOrd="4" destOrd="0" presId="urn:microsoft.com/office/officeart/2005/8/layout/default"/>
    <dgm:cxn modelId="{526B66C3-AD21-467A-8097-E98F386B0390}" type="presParOf" srcId="{C88901AD-D2CD-452C-AB67-14EFB7BEBE64}" destId="{5ED3906E-0064-41F6-AD84-AC726EBE8AEE}" srcOrd="5" destOrd="0" presId="urn:microsoft.com/office/officeart/2005/8/layout/default"/>
    <dgm:cxn modelId="{BE860838-240E-4522-8A27-354D184F6695}" type="presParOf" srcId="{C88901AD-D2CD-452C-AB67-14EFB7BEBE64}" destId="{C62184A6-6588-4A4D-8438-818A23BB1CA1}" srcOrd="6" destOrd="0" presId="urn:microsoft.com/office/officeart/2005/8/layout/default"/>
    <dgm:cxn modelId="{FC97D31E-F7C7-4F00-9A12-DB5310718020}" type="presParOf" srcId="{C88901AD-D2CD-452C-AB67-14EFB7BEBE64}" destId="{C664134B-7E71-4421-A32E-6CBD2863A67D}" srcOrd="7" destOrd="0" presId="urn:microsoft.com/office/officeart/2005/8/layout/default"/>
    <dgm:cxn modelId="{B8694359-EFD6-456E-9143-0BA1422A61A7}" type="presParOf" srcId="{C88901AD-D2CD-452C-AB67-14EFB7BEBE64}" destId="{7002574C-F852-4963-B092-8345A45DC92E}" srcOrd="8" destOrd="0" presId="urn:microsoft.com/office/officeart/2005/8/layout/default"/>
    <dgm:cxn modelId="{04E3178A-C08C-4E0C-8A81-586CAF2ACEF2}" type="presParOf" srcId="{C88901AD-D2CD-452C-AB67-14EFB7BEBE64}" destId="{580820D5-32A8-4098-A171-3ED396A5BECA}" srcOrd="9" destOrd="0" presId="urn:microsoft.com/office/officeart/2005/8/layout/default"/>
    <dgm:cxn modelId="{0DF8A940-C814-432A-A595-5544CD72DC02}" type="presParOf" srcId="{C88901AD-D2CD-452C-AB67-14EFB7BEBE64}" destId="{9349495E-5D94-4807-BBB9-62596FBB171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5A936-F591-495B-95B6-0FFEB2798E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C0F27A5-6283-40FA-B32F-09DEEF085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Clarification on Data Sharing</a:t>
          </a:r>
          <a:endParaRPr lang="en-US"/>
        </a:p>
      </dgm:t>
    </dgm:pt>
    <dgm:pt modelId="{AEDB44A0-A3E5-4871-9E94-3C22FDED6FAA}" type="parTrans" cxnId="{EDEB3642-7C26-4DDE-8CFF-D4587129D1AB}">
      <dgm:prSet/>
      <dgm:spPr/>
      <dgm:t>
        <a:bodyPr/>
        <a:lstStyle/>
        <a:p>
          <a:endParaRPr lang="en-US"/>
        </a:p>
      </dgm:t>
    </dgm:pt>
    <dgm:pt modelId="{4C18A494-8858-4EBF-B70F-EFD7CECA7A87}" type="sibTrans" cxnId="{EDEB3642-7C26-4DDE-8CFF-D4587129D1AB}">
      <dgm:prSet/>
      <dgm:spPr/>
      <dgm:t>
        <a:bodyPr/>
        <a:lstStyle/>
        <a:p>
          <a:endParaRPr lang="en-US"/>
        </a:p>
      </dgm:t>
    </dgm:pt>
    <dgm:pt modelId="{AD50EA91-D9AB-45E4-89B3-516BE75BB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Incentives for Participation</a:t>
          </a:r>
          <a:endParaRPr lang="en-US"/>
        </a:p>
      </dgm:t>
    </dgm:pt>
    <dgm:pt modelId="{D960C243-9392-4A75-8D55-DC372ABDB9F6}" type="parTrans" cxnId="{2C799275-68C7-45DB-A920-4979C16F4B98}">
      <dgm:prSet/>
      <dgm:spPr/>
      <dgm:t>
        <a:bodyPr/>
        <a:lstStyle/>
        <a:p>
          <a:endParaRPr lang="en-US"/>
        </a:p>
      </dgm:t>
    </dgm:pt>
    <dgm:pt modelId="{FC3C43AF-5815-4954-92ED-9FD85D416A23}" type="sibTrans" cxnId="{2C799275-68C7-45DB-A920-4979C16F4B98}">
      <dgm:prSet/>
      <dgm:spPr/>
      <dgm:t>
        <a:bodyPr/>
        <a:lstStyle/>
        <a:p>
          <a:endParaRPr lang="en-US"/>
        </a:p>
      </dgm:t>
    </dgm:pt>
    <dgm:pt modelId="{030E3CE2-F001-427A-8DE8-51D2D9C93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Feedback Loop</a:t>
          </a:r>
          <a:endParaRPr lang="en-US"/>
        </a:p>
      </dgm:t>
    </dgm:pt>
    <dgm:pt modelId="{DB215433-45E9-423A-B41B-E72A5C76FD16}" type="parTrans" cxnId="{02F1C854-2C20-49A3-8DBB-F3E36D7C5C3C}">
      <dgm:prSet/>
      <dgm:spPr/>
      <dgm:t>
        <a:bodyPr/>
        <a:lstStyle/>
        <a:p>
          <a:endParaRPr lang="en-US"/>
        </a:p>
      </dgm:t>
    </dgm:pt>
    <dgm:pt modelId="{CCE6217D-4833-4E3F-AB7A-88BACF957230}" type="sibTrans" cxnId="{02F1C854-2C20-49A3-8DBB-F3E36D7C5C3C}">
      <dgm:prSet/>
      <dgm:spPr/>
      <dgm:t>
        <a:bodyPr/>
        <a:lstStyle/>
        <a:p>
          <a:endParaRPr lang="en-US"/>
        </a:p>
      </dgm:t>
    </dgm:pt>
    <dgm:pt modelId="{320FEC61-1B75-4CB1-B7F2-7459993EB536}" type="pres">
      <dgm:prSet presAssocID="{4015A936-F591-495B-95B6-0FFEB2798EAB}" presName="root" presStyleCnt="0">
        <dgm:presLayoutVars>
          <dgm:dir/>
          <dgm:resizeHandles val="exact"/>
        </dgm:presLayoutVars>
      </dgm:prSet>
      <dgm:spPr/>
    </dgm:pt>
    <dgm:pt modelId="{66D5443E-DCBA-4660-9A83-D9EB8C8626FA}" type="pres">
      <dgm:prSet presAssocID="{AC0F27A5-6283-40FA-B32F-09DEEF085B29}" presName="compNode" presStyleCnt="0"/>
      <dgm:spPr/>
    </dgm:pt>
    <dgm:pt modelId="{4C3D7047-E0B0-4723-AB7D-C64DF4DDB72C}" type="pres">
      <dgm:prSet presAssocID="{AC0F27A5-6283-40FA-B32F-09DEEF085B29}" presName="bgRect" presStyleLbl="bgShp" presStyleIdx="0" presStyleCnt="3"/>
      <dgm:spPr/>
    </dgm:pt>
    <dgm:pt modelId="{20813E29-675C-4F52-830E-79D182185483}" type="pres">
      <dgm:prSet presAssocID="{AC0F27A5-6283-40FA-B32F-09DEEF085B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B8F7166-2D99-44FD-AC6F-3104E844D382}" type="pres">
      <dgm:prSet presAssocID="{AC0F27A5-6283-40FA-B32F-09DEEF085B29}" presName="spaceRect" presStyleCnt="0"/>
      <dgm:spPr/>
    </dgm:pt>
    <dgm:pt modelId="{6B65DE61-4F86-474D-A36B-EA388B4232FD}" type="pres">
      <dgm:prSet presAssocID="{AC0F27A5-6283-40FA-B32F-09DEEF085B29}" presName="parTx" presStyleLbl="revTx" presStyleIdx="0" presStyleCnt="3">
        <dgm:presLayoutVars>
          <dgm:chMax val="0"/>
          <dgm:chPref val="0"/>
        </dgm:presLayoutVars>
      </dgm:prSet>
      <dgm:spPr/>
    </dgm:pt>
    <dgm:pt modelId="{092716F8-4C23-47BE-9B5A-F085DFCABD81}" type="pres">
      <dgm:prSet presAssocID="{4C18A494-8858-4EBF-B70F-EFD7CECA7A87}" presName="sibTrans" presStyleCnt="0"/>
      <dgm:spPr/>
    </dgm:pt>
    <dgm:pt modelId="{B0CF6F3B-9A61-428F-B86F-3A06424F2A79}" type="pres">
      <dgm:prSet presAssocID="{AD50EA91-D9AB-45E4-89B3-516BE75BBCBB}" presName="compNode" presStyleCnt="0"/>
      <dgm:spPr/>
    </dgm:pt>
    <dgm:pt modelId="{DC136E0E-9CA8-4F25-BC1F-A1F4FBD1619F}" type="pres">
      <dgm:prSet presAssocID="{AD50EA91-D9AB-45E4-89B3-516BE75BBCBB}" presName="bgRect" presStyleLbl="bgShp" presStyleIdx="1" presStyleCnt="3"/>
      <dgm:spPr/>
    </dgm:pt>
    <dgm:pt modelId="{1C7ECB68-0DC1-41F0-BFDA-1EE655308C6C}" type="pres">
      <dgm:prSet presAssocID="{AD50EA91-D9AB-45E4-89B3-516BE75BBC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BDE490A-7914-4A8D-876C-177283B8C10D}" type="pres">
      <dgm:prSet presAssocID="{AD50EA91-D9AB-45E4-89B3-516BE75BBCBB}" presName="spaceRect" presStyleCnt="0"/>
      <dgm:spPr/>
    </dgm:pt>
    <dgm:pt modelId="{11F118E5-C7DE-4059-B04D-0CD0645B9511}" type="pres">
      <dgm:prSet presAssocID="{AD50EA91-D9AB-45E4-89B3-516BE75BBCBB}" presName="parTx" presStyleLbl="revTx" presStyleIdx="1" presStyleCnt="3">
        <dgm:presLayoutVars>
          <dgm:chMax val="0"/>
          <dgm:chPref val="0"/>
        </dgm:presLayoutVars>
      </dgm:prSet>
      <dgm:spPr/>
    </dgm:pt>
    <dgm:pt modelId="{E35364BF-1F0E-494F-9BBF-81143C869DBE}" type="pres">
      <dgm:prSet presAssocID="{FC3C43AF-5815-4954-92ED-9FD85D416A23}" presName="sibTrans" presStyleCnt="0"/>
      <dgm:spPr/>
    </dgm:pt>
    <dgm:pt modelId="{9CEF3A69-5888-4E33-A210-C8FC5D317C83}" type="pres">
      <dgm:prSet presAssocID="{030E3CE2-F001-427A-8DE8-51D2D9C936C2}" presName="compNode" presStyleCnt="0"/>
      <dgm:spPr/>
    </dgm:pt>
    <dgm:pt modelId="{F5F48F86-02C4-47CA-9099-4B148C2CE640}" type="pres">
      <dgm:prSet presAssocID="{030E3CE2-F001-427A-8DE8-51D2D9C936C2}" presName="bgRect" presStyleLbl="bgShp" presStyleIdx="2" presStyleCnt="3"/>
      <dgm:spPr/>
    </dgm:pt>
    <dgm:pt modelId="{AB82E785-DA91-4D3F-BE24-BD7BF9FD3899}" type="pres">
      <dgm:prSet presAssocID="{030E3CE2-F001-427A-8DE8-51D2D9C936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A60695D-AB63-4CC9-959C-394BA67E75AC}" type="pres">
      <dgm:prSet presAssocID="{030E3CE2-F001-427A-8DE8-51D2D9C936C2}" presName="spaceRect" presStyleCnt="0"/>
      <dgm:spPr/>
    </dgm:pt>
    <dgm:pt modelId="{2D1E5711-027F-4D92-AA0A-C976664768F9}" type="pres">
      <dgm:prSet presAssocID="{030E3CE2-F001-427A-8DE8-51D2D9C936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7A3E3E-CC0F-402F-9D8B-E8B833A3A533}" type="presOf" srcId="{030E3CE2-F001-427A-8DE8-51D2D9C936C2}" destId="{2D1E5711-027F-4D92-AA0A-C976664768F9}" srcOrd="0" destOrd="0" presId="urn:microsoft.com/office/officeart/2018/2/layout/IconVerticalSolidList"/>
    <dgm:cxn modelId="{EDEB3642-7C26-4DDE-8CFF-D4587129D1AB}" srcId="{4015A936-F591-495B-95B6-0FFEB2798EAB}" destId="{AC0F27A5-6283-40FA-B32F-09DEEF085B29}" srcOrd="0" destOrd="0" parTransId="{AEDB44A0-A3E5-4871-9E94-3C22FDED6FAA}" sibTransId="{4C18A494-8858-4EBF-B70F-EFD7CECA7A87}"/>
    <dgm:cxn modelId="{02F1C854-2C20-49A3-8DBB-F3E36D7C5C3C}" srcId="{4015A936-F591-495B-95B6-0FFEB2798EAB}" destId="{030E3CE2-F001-427A-8DE8-51D2D9C936C2}" srcOrd="2" destOrd="0" parTransId="{DB215433-45E9-423A-B41B-E72A5C76FD16}" sibTransId="{CCE6217D-4833-4E3F-AB7A-88BACF957230}"/>
    <dgm:cxn modelId="{2C799275-68C7-45DB-A920-4979C16F4B98}" srcId="{4015A936-F591-495B-95B6-0FFEB2798EAB}" destId="{AD50EA91-D9AB-45E4-89B3-516BE75BBCBB}" srcOrd="1" destOrd="0" parTransId="{D960C243-9392-4A75-8D55-DC372ABDB9F6}" sibTransId="{FC3C43AF-5815-4954-92ED-9FD85D416A23}"/>
    <dgm:cxn modelId="{0BF85291-22F7-47B3-9B2E-DEF489B770DD}" type="presOf" srcId="{4015A936-F591-495B-95B6-0FFEB2798EAB}" destId="{320FEC61-1B75-4CB1-B7F2-7459993EB536}" srcOrd="0" destOrd="0" presId="urn:microsoft.com/office/officeart/2018/2/layout/IconVerticalSolidList"/>
    <dgm:cxn modelId="{C15E12AC-B7AC-4DC4-BB18-03945DE9C3FA}" type="presOf" srcId="{AD50EA91-D9AB-45E4-89B3-516BE75BBCBB}" destId="{11F118E5-C7DE-4059-B04D-0CD0645B9511}" srcOrd="0" destOrd="0" presId="urn:microsoft.com/office/officeart/2018/2/layout/IconVerticalSolidList"/>
    <dgm:cxn modelId="{B1AF25D4-BD6F-41D3-9A2E-B6DF185C22A1}" type="presOf" srcId="{AC0F27A5-6283-40FA-B32F-09DEEF085B29}" destId="{6B65DE61-4F86-474D-A36B-EA388B4232FD}" srcOrd="0" destOrd="0" presId="urn:microsoft.com/office/officeart/2018/2/layout/IconVerticalSolidList"/>
    <dgm:cxn modelId="{EA13D47A-F0BA-44BD-BA15-1465C826B1C0}" type="presParOf" srcId="{320FEC61-1B75-4CB1-B7F2-7459993EB536}" destId="{66D5443E-DCBA-4660-9A83-D9EB8C8626FA}" srcOrd="0" destOrd="0" presId="urn:microsoft.com/office/officeart/2018/2/layout/IconVerticalSolidList"/>
    <dgm:cxn modelId="{3D7C136E-41B0-4B76-8DA6-B7FDC7674543}" type="presParOf" srcId="{66D5443E-DCBA-4660-9A83-D9EB8C8626FA}" destId="{4C3D7047-E0B0-4723-AB7D-C64DF4DDB72C}" srcOrd="0" destOrd="0" presId="urn:microsoft.com/office/officeart/2018/2/layout/IconVerticalSolidList"/>
    <dgm:cxn modelId="{0877F35F-583D-4558-AC72-EAAB9E2C2FE2}" type="presParOf" srcId="{66D5443E-DCBA-4660-9A83-D9EB8C8626FA}" destId="{20813E29-675C-4F52-830E-79D182185483}" srcOrd="1" destOrd="0" presId="urn:microsoft.com/office/officeart/2018/2/layout/IconVerticalSolidList"/>
    <dgm:cxn modelId="{F2804206-3A21-4F6E-9D82-0020AF975F70}" type="presParOf" srcId="{66D5443E-DCBA-4660-9A83-D9EB8C8626FA}" destId="{1B8F7166-2D99-44FD-AC6F-3104E844D382}" srcOrd="2" destOrd="0" presId="urn:microsoft.com/office/officeart/2018/2/layout/IconVerticalSolidList"/>
    <dgm:cxn modelId="{607D0FFD-F921-4CF5-91C6-4098B4DDE70C}" type="presParOf" srcId="{66D5443E-DCBA-4660-9A83-D9EB8C8626FA}" destId="{6B65DE61-4F86-474D-A36B-EA388B4232FD}" srcOrd="3" destOrd="0" presId="urn:microsoft.com/office/officeart/2018/2/layout/IconVerticalSolidList"/>
    <dgm:cxn modelId="{5011ED04-73BC-48A7-8D1C-41C0EC1796A3}" type="presParOf" srcId="{320FEC61-1B75-4CB1-B7F2-7459993EB536}" destId="{092716F8-4C23-47BE-9B5A-F085DFCABD81}" srcOrd="1" destOrd="0" presId="urn:microsoft.com/office/officeart/2018/2/layout/IconVerticalSolidList"/>
    <dgm:cxn modelId="{8F9D2045-8D62-40F3-B9B6-8B0C3893A129}" type="presParOf" srcId="{320FEC61-1B75-4CB1-B7F2-7459993EB536}" destId="{B0CF6F3B-9A61-428F-B86F-3A06424F2A79}" srcOrd="2" destOrd="0" presId="urn:microsoft.com/office/officeart/2018/2/layout/IconVerticalSolidList"/>
    <dgm:cxn modelId="{5062030A-A0F6-4D7F-96C2-2F7883CD6F6A}" type="presParOf" srcId="{B0CF6F3B-9A61-428F-B86F-3A06424F2A79}" destId="{DC136E0E-9CA8-4F25-BC1F-A1F4FBD1619F}" srcOrd="0" destOrd="0" presId="urn:microsoft.com/office/officeart/2018/2/layout/IconVerticalSolidList"/>
    <dgm:cxn modelId="{C436437A-1FAF-4D74-B7CE-59D6E1C2DB46}" type="presParOf" srcId="{B0CF6F3B-9A61-428F-B86F-3A06424F2A79}" destId="{1C7ECB68-0DC1-41F0-BFDA-1EE655308C6C}" srcOrd="1" destOrd="0" presId="urn:microsoft.com/office/officeart/2018/2/layout/IconVerticalSolidList"/>
    <dgm:cxn modelId="{2F2081B2-F18E-4A03-B2F7-BD188DA80041}" type="presParOf" srcId="{B0CF6F3B-9A61-428F-B86F-3A06424F2A79}" destId="{1BDE490A-7914-4A8D-876C-177283B8C10D}" srcOrd="2" destOrd="0" presId="urn:microsoft.com/office/officeart/2018/2/layout/IconVerticalSolidList"/>
    <dgm:cxn modelId="{12C7075C-B07D-4731-920A-EBC9D3A061BB}" type="presParOf" srcId="{B0CF6F3B-9A61-428F-B86F-3A06424F2A79}" destId="{11F118E5-C7DE-4059-B04D-0CD0645B9511}" srcOrd="3" destOrd="0" presId="urn:microsoft.com/office/officeart/2018/2/layout/IconVerticalSolidList"/>
    <dgm:cxn modelId="{244A75FB-3393-4256-AF95-EE44A34F7D13}" type="presParOf" srcId="{320FEC61-1B75-4CB1-B7F2-7459993EB536}" destId="{E35364BF-1F0E-494F-9BBF-81143C869DBE}" srcOrd="3" destOrd="0" presId="urn:microsoft.com/office/officeart/2018/2/layout/IconVerticalSolidList"/>
    <dgm:cxn modelId="{46EE6AB0-AC59-43C2-B57A-297AF86D26A5}" type="presParOf" srcId="{320FEC61-1B75-4CB1-B7F2-7459993EB536}" destId="{9CEF3A69-5888-4E33-A210-C8FC5D317C83}" srcOrd="4" destOrd="0" presId="urn:microsoft.com/office/officeart/2018/2/layout/IconVerticalSolidList"/>
    <dgm:cxn modelId="{06EA88A5-D3EE-4A52-88C0-1BAA66BB12B7}" type="presParOf" srcId="{9CEF3A69-5888-4E33-A210-C8FC5D317C83}" destId="{F5F48F86-02C4-47CA-9099-4B148C2CE640}" srcOrd="0" destOrd="0" presId="urn:microsoft.com/office/officeart/2018/2/layout/IconVerticalSolidList"/>
    <dgm:cxn modelId="{243D4C43-EDAA-4A6C-B090-7C8D718602F6}" type="presParOf" srcId="{9CEF3A69-5888-4E33-A210-C8FC5D317C83}" destId="{AB82E785-DA91-4D3F-BE24-BD7BF9FD3899}" srcOrd="1" destOrd="0" presId="urn:microsoft.com/office/officeart/2018/2/layout/IconVerticalSolidList"/>
    <dgm:cxn modelId="{A895C7FD-C49C-405F-8466-B5C5A0DA33EC}" type="presParOf" srcId="{9CEF3A69-5888-4E33-A210-C8FC5D317C83}" destId="{2A60695D-AB63-4CC9-959C-394BA67E75AC}" srcOrd="2" destOrd="0" presId="urn:microsoft.com/office/officeart/2018/2/layout/IconVerticalSolidList"/>
    <dgm:cxn modelId="{5EB1AEAE-D59B-484B-BBDD-7A4D754A949E}" type="presParOf" srcId="{9CEF3A69-5888-4E33-A210-C8FC5D317C83}" destId="{2D1E5711-027F-4D92-AA0A-C97666476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40022-9F85-4699-AF64-0930917F077D}">
      <dsp:nvSpPr>
        <dsp:cNvPr id="0" name=""/>
        <dsp:cNvSpPr/>
      </dsp:nvSpPr>
      <dsp:spPr>
        <a:xfrm>
          <a:off x="217803" y="1109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Grandview Display"/>
            </a:rPr>
            <a:t>Business Impacts:</a:t>
          </a:r>
          <a:endParaRPr lang="en-US" sz="2000" kern="1200">
            <a:latin typeface="Neue Haas Grotesk Text Pro"/>
          </a:endParaRPr>
        </a:p>
      </dsp:txBody>
      <dsp:txXfrm>
        <a:off x="217803" y="1109"/>
        <a:ext cx="2975356" cy="1785213"/>
      </dsp:txXfrm>
    </dsp:sp>
    <dsp:sp modelId="{990245D2-515C-4F00-9B40-ADA7A7EF9CBF}">
      <dsp:nvSpPr>
        <dsp:cNvPr id="0" name=""/>
        <dsp:cNvSpPr/>
      </dsp:nvSpPr>
      <dsp:spPr>
        <a:xfrm>
          <a:off x="3490695" y="1109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Pros:</a:t>
          </a:r>
          <a:r>
            <a:rPr lang="en-US" sz="2000" kern="1200"/>
            <a:t> Increased awareness of cyber threats, faster breach response, potential for collaboration with CISA.</a:t>
          </a:r>
        </a:p>
      </dsp:txBody>
      <dsp:txXfrm>
        <a:off x="3490695" y="1109"/>
        <a:ext cx="2975356" cy="1785213"/>
      </dsp:txXfrm>
    </dsp:sp>
    <dsp:sp modelId="{9479DCD3-E95A-49D4-9F58-88B9E6FC7586}">
      <dsp:nvSpPr>
        <dsp:cNvPr id="0" name=""/>
        <dsp:cNvSpPr/>
      </dsp:nvSpPr>
      <dsp:spPr>
        <a:xfrm>
          <a:off x="6763587" y="1109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Cons:</a:t>
          </a:r>
          <a:r>
            <a:rPr lang="en-US" sz="2000" kern="1200"/>
            <a:t> Reporting burden, potential privacy concerns, risk of inaccurate reports.</a:t>
          </a:r>
        </a:p>
      </dsp:txBody>
      <dsp:txXfrm>
        <a:off x="6763587" y="1109"/>
        <a:ext cx="2975356" cy="1785213"/>
      </dsp:txXfrm>
    </dsp:sp>
    <dsp:sp modelId="{C62184A6-6588-4A4D-8438-818A23BB1CA1}">
      <dsp:nvSpPr>
        <dsp:cNvPr id="0" name=""/>
        <dsp:cNvSpPr/>
      </dsp:nvSpPr>
      <dsp:spPr>
        <a:xfrm>
          <a:off x="217803" y="2083858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Societal Impacts:</a:t>
          </a:r>
          <a:endParaRPr lang="en-US" sz="2000" kern="1200"/>
        </a:p>
      </dsp:txBody>
      <dsp:txXfrm>
        <a:off x="217803" y="2083858"/>
        <a:ext cx="2975356" cy="1785213"/>
      </dsp:txXfrm>
    </dsp:sp>
    <dsp:sp modelId="{7002574C-F852-4963-B092-8345A45DC92E}">
      <dsp:nvSpPr>
        <dsp:cNvPr id="0" name=""/>
        <dsp:cNvSpPr/>
      </dsp:nvSpPr>
      <dsp:spPr>
        <a:xfrm>
          <a:off x="3490695" y="2083858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Pros:</a:t>
          </a:r>
          <a:r>
            <a:rPr lang="en-US" sz="2000" kern="1200"/>
            <a:t> Stronger national cybersecurity posture, potentially fewer critical infrastructure outages.</a:t>
          </a:r>
        </a:p>
      </dsp:txBody>
      <dsp:txXfrm>
        <a:off x="3490695" y="2083858"/>
        <a:ext cx="2975356" cy="1785213"/>
      </dsp:txXfrm>
    </dsp:sp>
    <dsp:sp modelId="{9349495E-5D94-4807-BBB9-62596FBB1715}">
      <dsp:nvSpPr>
        <dsp:cNvPr id="0" name=""/>
        <dsp:cNvSpPr/>
      </dsp:nvSpPr>
      <dsp:spPr>
        <a:xfrm>
          <a:off x="6763587" y="2083858"/>
          <a:ext cx="2975356" cy="1785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Cons:</a:t>
          </a:r>
          <a:r>
            <a:rPr lang="en-US" sz="2000" kern="1200"/>
            <a:t> Potential for increased costs of critical infrastructure services passed on to consumers.</a:t>
          </a:r>
        </a:p>
      </dsp:txBody>
      <dsp:txXfrm>
        <a:off x="6763587" y="2083858"/>
        <a:ext cx="2975356" cy="1785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7047-E0B0-4723-AB7D-C64DF4DDB72C}">
      <dsp:nvSpPr>
        <dsp:cNvPr id="0" name=""/>
        <dsp:cNvSpPr/>
      </dsp:nvSpPr>
      <dsp:spPr>
        <a:xfrm>
          <a:off x="0" y="645"/>
          <a:ext cx="6571067" cy="1511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3E29-675C-4F52-830E-79D182185483}">
      <dsp:nvSpPr>
        <dsp:cNvPr id="0" name=""/>
        <dsp:cNvSpPr/>
      </dsp:nvSpPr>
      <dsp:spPr>
        <a:xfrm>
          <a:off x="457219" y="340726"/>
          <a:ext cx="831307" cy="831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DE61-4F86-474D-A36B-EA388B4232FD}">
      <dsp:nvSpPr>
        <dsp:cNvPr id="0" name=""/>
        <dsp:cNvSpPr/>
      </dsp:nvSpPr>
      <dsp:spPr>
        <a:xfrm>
          <a:off x="1745746" y="645"/>
          <a:ext cx="4825320" cy="151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64" tIns="159964" rIns="159964" bIns="1599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Clarification on Data Sharing</a:t>
          </a:r>
          <a:endParaRPr lang="en-US" sz="2500" kern="1200"/>
        </a:p>
      </dsp:txBody>
      <dsp:txXfrm>
        <a:off x="1745746" y="645"/>
        <a:ext cx="4825320" cy="1511468"/>
      </dsp:txXfrm>
    </dsp:sp>
    <dsp:sp modelId="{DC136E0E-9CA8-4F25-BC1F-A1F4FBD1619F}">
      <dsp:nvSpPr>
        <dsp:cNvPr id="0" name=""/>
        <dsp:cNvSpPr/>
      </dsp:nvSpPr>
      <dsp:spPr>
        <a:xfrm>
          <a:off x="0" y="1889982"/>
          <a:ext cx="6571067" cy="1511468"/>
        </a:xfrm>
        <a:prstGeom prst="roundRect">
          <a:avLst>
            <a:gd name="adj" fmla="val 10000"/>
          </a:avLst>
        </a:prstGeom>
        <a:solidFill>
          <a:schemeClr val="accent5">
            <a:hueOff val="751674"/>
            <a:satOff val="452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ECB68-0DC1-41F0-BFDA-1EE655308C6C}">
      <dsp:nvSpPr>
        <dsp:cNvPr id="0" name=""/>
        <dsp:cNvSpPr/>
      </dsp:nvSpPr>
      <dsp:spPr>
        <a:xfrm>
          <a:off x="457219" y="2230062"/>
          <a:ext cx="831307" cy="831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118E5-C7DE-4059-B04D-0CD0645B9511}">
      <dsp:nvSpPr>
        <dsp:cNvPr id="0" name=""/>
        <dsp:cNvSpPr/>
      </dsp:nvSpPr>
      <dsp:spPr>
        <a:xfrm>
          <a:off x="1745746" y="1889982"/>
          <a:ext cx="4825320" cy="151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64" tIns="159964" rIns="159964" bIns="1599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Incentives for Participation</a:t>
          </a:r>
          <a:endParaRPr lang="en-US" sz="2500" kern="1200"/>
        </a:p>
      </dsp:txBody>
      <dsp:txXfrm>
        <a:off x="1745746" y="1889982"/>
        <a:ext cx="4825320" cy="1511468"/>
      </dsp:txXfrm>
    </dsp:sp>
    <dsp:sp modelId="{F5F48F86-02C4-47CA-9099-4B148C2CE640}">
      <dsp:nvSpPr>
        <dsp:cNvPr id="0" name=""/>
        <dsp:cNvSpPr/>
      </dsp:nvSpPr>
      <dsp:spPr>
        <a:xfrm>
          <a:off x="0" y="3779318"/>
          <a:ext cx="6571067" cy="1511468"/>
        </a:xfrm>
        <a:prstGeom prst="roundRect">
          <a:avLst>
            <a:gd name="adj" fmla="val 10000"/>
          </a:avLst>
        </a:prstGeom>
        <a:solidFill>
          <a:schemeClr val="accent5">
            <a:hueOff val="1503349"/>
            <a:satOff val="904"/>
            <a:lumOff val="-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2E785-DA91-4D3F-BE24-BD7BF9FD3899}">
      <dsp:nvSpPr>
        <dsp:cNvPr id="0" name=""/>
        <dsp:cNvSpPr/>
      </dsp:nvSpPr>
      <dsp:spPr>
        <a:xfrm>
          <a:off x="457219" y="4119398"/>
          <a:ext cx="831307" cy="831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E5711-027F-4D92-AA0A-C976664768F9}">
      <dsp:nvSpPr>
        <dsp:cNvPr id="0" name=""/>
        <dsp:cNvSpPr/>
      </dsp:nvSpPr>
      <dsp:spPr>
        <a:xfrm>
          <a:off x="1745746" y="3779318"/>
          <a:ext cx="4825320" cy="1511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64" tIns="159964" rIns="159964" bIns="1599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Improved Feedback Loop</a:t>
          </a:r>
          <a:endParaRPr lang="en-US" sz="2500" kern="1200"/>
        </a:p>
      </dsp:txBody>
      <dsp:txXfrm>
        <a:off x="1745746" y="3779318"/>
        <a:ext cx="4825320" cy="1511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5:07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7348,'-10'27'-380,"4"-4"689,-3-4-309,7-9 0,-6-2 0,8-8 0</inkml:trace>
  <inkml:trace contextRef="#ctx0" brushRef="#br0" timeOffset="150">122 158 7865,'10'17'-8,"4"1"0,-9-1-28,-1 1 0,6-3-782,2-3 818,-5-5 0,9-14 0,-6-3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5:10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157 175 7380,'-25'6'0,"-2"2"0,-2-1 0,2-1-67,1-8 1,11-9-1,9-18 67,4-12 0,10-15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6:00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7891,'18'0'-570,"-1"0"1,1 0-1,-1 0 570,0 0 0,1 0 0,-1 2 0,1 2 0,-1 2 0,1 0 0,-1-6 0,1 0 0,-1 0 0,1-2 0,-1-2 0,1-2 0,-7-2 0,1 5 0,1-5 0,3-2 0,1-2 0,1-5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6:00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7253,'17'0'0,"1"0"0,-1 0 0,1 0 0,-1 0 0,2 0 0,3 2 0,1 1 0,-2 3 0,-1 6 0,-3-4 0,1 1 0,-1-5 0,1 6 0,-1-6 0,1 2 0,-1 7 0,-5-11 0,-1 4 0,3-4 0,-6 6 0,1-6 0,-3 3 0,4-3 0,7-2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6:01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8026,'15'2'-1146,"-3"4"1146,4-4 0,-7 14 0,9-7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14:26:11.96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1 647 16581,'0'-18'0,"0"1"0,0-1 0,0 1-395,0-1 0,0 1 0,0-2 0,0-5 122,0-5 0,0 2 0,2-4-111,4-6 328,-4 2 0,11-8 1,-5 7-1,2-3-48,3-2 0,3 0 0,3 6 0,6 2-125,10 4 0,8 4 0,9 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resources/federal-government-cybersecurity-incident-and-vulnerability-response-playbooks" TargetMode="External"/><Relationship Id="rId2" Type="http://schemas.openxmlformats.org/officeDocument/2006/relationships/hyperlink" Target="https://www.cisa.gov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a.gov/topics/cybersecurity-best-practices/organizations-and-cyber-safety/cybersecurity-incident-response" TargetMode="External"/><Relationship Id="rId5" Type="http://schemas.openxmlformats.org/officeDocument/2006/relationships/hyperlink" Target="https://www.cisa.gov/topics/cybersecurity-best-practices/organizations-and-cyber-safety/cybersecurity-incident-response" TargetMode="External"/><Relationship Id="rId4" Type="http://schemas.openxmlformats.org/officeDocument/2006/relationships/hyperlink" Target="https://www.cisa.gov/topics/cyber-threats-and-advisories/incident-detection-response-and-preven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01939BB-8614-4E54-74E0-27E468B83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001" y="0"/>
            <a:ext cx="8035000" cy="6858001"/>
          </a:xfrm>
          <a:custGeom>
            <a:avLst/>
            <a:gdLst>
              <a:gd name="connsiteX0" fmla="*/ 0 w 8035000"/>
              <a:gd name="connsiteY0" fmla="*/ 0 h 6858001"/>
              <a:gd name="connsiteX1" fmla="*/ 8035000 w 8035000"/>
              <a:gd name="connsiteY1" fmla="*/ 0 h 6858001"/>
              <a:gd name="connsiteX2" fmla="*/ 8035000 w 8035000"/>
              <a:gd name="connsiteY2" fmla="*/ 6858001 h 6858001"/>
              <a:gd name="connsiteX3" fmla="*/ 137897 w 8035000"/>
              <a:gd name="connsiteY3" fmla="*/ 6858001 h 6858001"/>
              <a:gd name="connsiteX4" fmla="*/ 274509 w 8035000"/>
              <a:gd name="connsiteY4" fmla="*/ 6844229 h 6858001"/>
              <a:gd name="connsiteX5" fmla="*/ 815799 w 8035000"/>
              <a:gd name="connsiteY5" fmla="*/ 6180089 h 6858001"/>
              <a:gd name="connsiteX6" fmla="*/ 815799 w 8035000"/>
              <a:gd name="connsiteY6" fmla="*/ 677915 h 6858001"/>
              <a:gd name="connsiteX7" fmla="*/ 137886 w 8035000"/>
              <a:gd name="connsiteY7" fmla="*/ 2 h 6858001"/>
              <a:gd name="connsiteX8" fmla="*/ 0 w 8035000"/>
              <a:gd name="connsiteY8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C2A73-1EAF-F6E3-322F-62A2FB765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4022" y="1022893"/>
            <a:ext cx="5403216" cy="3553163"/>
          </a:xfrm>
        </p:spPr>
        <p:txBody>
          <a:bodyPr anchor="t">
            <a:normAutofit/>
          </a:bodyPr>
          <a:lstStyle/>
          <a:p>
            <a:pPr algn="ctr"/>
            <a:r>
              <a:rPr lang="en-US" sz="4800"/>
              <a:t>Understanding the Cyber Law: CISA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B2335-883E-14E4-637A-C39C2173A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40100"/>
            <a:ext cx="5438287" cy="13295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/>
              <a:t>Team Lead: </a:t>
            </a:r>
            <a:r>
              <a:rPr lang="en-US" sz="1600" err="1"/>
              <a:t>Neveah</a:t>
            </a:r>
            <a:r>
              <a:rPr lang="en-US" sz="1600"/>
              <a:t> C.</a:t>
            </a:r>
          </a:p>
          <a:p>
            <a:r>
              <a:rPr lang="en-US" sz="1600"/>
              <a:t>Lead Presenter: </a:t>
            </a:r>
            <a:r>
              <a:rPr lang="en-US" sz="1600" err="1"/>
              <a:t>Jaidan</a:t>
            </a:r>
            <a:r>
              <a:rPr lang="en-US" sz="1600"/>
              <a:t> J.</a:t>
            </a:r>
          </a:p>
          <a:p>
            <a:r>
              <a:rPr lang="en-US" sz="1600"/>
              <a:t>Lead Researcher: Jada H.</a:t>
            </a:r>
          </a:p>
          <a:p>
            <a:r>
              <a:rPr lang="en-US" sz="1600"/>
              <a:t>Team Collaborator: Ria E.</a:t>
            </a:r>
          </a:p>
          <a:p>
            <a:r>
              <a:rPr lang="en-US" sz="1600"/>
              <a:t>Team Collaborator: Thomas. B</a:t>
            </a:r>
          </a:p>
        </p:txBody>
      </p:sp>
      <p:pic>
        <p:nvPicPr>
          <p:cNvPr id="2050" name="Picture 2" descr="Cybersecurity and Infrastructure Security Agency - Wikipedia">
            <a:extLst>
              <a:ext uri="{FF2B5EF4-FFF2-40B4-BE49-F238E27FC236}">
                <a16:creationId xmlns:a16="http://schemas.microsoft.com/office/drawing/2014/main" id="{E85A1DFA-85D9-CA04-81FE-FE5FD161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2176" y="838200"/>
            <a:ext cx="5153765" cy="51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0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151C4-E3CA-2170-F880-159FA73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 b="0">
                <a:solidFill>
                  <a:schemeClr val="bg1"/>
                </a:solidFill>
                <a:ea typeface="+mj-lt"/>
                <a:cs typeface="+mj-lt"/>
              </a:rPr>
              <a:t>Criminal vs Legal appliances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DD9B-B7F7-6A5D-D6D2-EE98A0ED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6/4/2024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606D-EF50-E939-003F-072626A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607" y="400775"/>
            <a:ext cx="7425534" cy="5438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Criminal Aspects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Collaboration - </a:t>
            </a:r>
            <a:r>
              <a:rPr lang="en-US">
                <a:ea typeface="+mn-lt"/>
                <a:cs typeface="+mn-lt"/>
              </a:rPr>
              <a:t>CISA works alongside criminal law enforcement agencies like the FBI and Secret Service to investigate cybercrime. They provide technical expertise and assist in gathering evidence related to cyberattacks.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Information Sharing - </a:t>
            </a:r>
            <a:r>
              <a:rPr lang="en-US">
                <a:ea typeface="+mn-lt"/>
                <a:cs typeface="+mn-lt"/>
              </a:rPr>
              <a:t>CISA shares cyber threat indicators and intelligence with law enforcement, aiding in identifying and tracking criminal actors.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>
                <a:ea typeface="+mn-lt"/>
                <a:cs typeface="+mn-lt"/>
              </a:rPr>
              <a:t>Legal Preparedness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Incident Response Guidance - </a:t>
            </a:r>
            <a:r>
              <a:rPr lang="en-US">
                <a:ea typeface="+mn-lt"/>
                <a:cs typeface="+mn-lt"/>
              </a:rPr>
              <a:t>CISA's resources on incident response best practices can help organizations collect and preserve evidence legally during a cyberattack. This evidence can be crucial for criminal prosecution.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Cybersecurity Frameworks - </a:t>
            </a:r>
            <a:r>
              <a:rPr lang="en-US">
                <a:ea typeface="+mn-lt"/>
                <a:cs typeface="+mn-lt"/>
              </a:rPr>
              <a:t>CISA promotes frameworks like NIST Cybersecurity Framework, which outlines standards for legal compliance and risk management in cybersecurity.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B1D9-E81B-608D-625D-429F3F47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474F-1C55-BCE6-7085-F0E9E62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90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2D51F-6335-2A19-9DF0-770C8889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Improvement Suggestions: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958E-8925-3E69-8209-11A0DBB0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6/4/2024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A02A-0684-5CD7-F2C8-BC0FE419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2667-F00B-9929-03A8-B60D1D5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E22ADD3-FFB0-DA49-303E-42A6C92CA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494926"/>
              </p:ext>
            </p:extLst>
          </p:nvPr>
        </p:nvGraphicFramePr>
        <p:xfrm>
          <a:off x="4921179" y="826840"/>
          <a:ext cx="6571067" cy="529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079155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74E-DB7F-7781-8FCD-CF60420B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131372"/>
            <a:ext cx="9956747" cy="143878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2E8-0C95-E929-2F67-DCB90129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12" y="1889838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https://www.cisa.gov/about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3"/>
              </a:rPr>
              <a:t>https://www.cisa.gov/resources-tools/resources/federal-government-cybersecurity-incident-and-vulnerability-response-playbooks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https://www.cisa.gov/topics/cyber-threats-and-advisories/incident-detection-response-and-prevention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5"/>
              </a:rPr>
              <a:t>https://www.cisa.gov/topics/cybersecurity-best-practices/organizations-and-cyber-safety/cybersecurity-incident-response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latin typeface="Times New Roman"/>
                <a:cs typeface="Times New Roman"/>
              </a:rPr>
              <a:t>“Cybersecurity Incident Response | CISA.” </a:t>
            </a:r>
            <a:r>
              <a:rPr lang="en-US" sz="2000" i="1">
                <a:latin typeface="Times New Roman"/>
                <a:cs typeface="Times New Roman"/>
              </a:rPr>
              <a:t>Cybersecurity and Infrastructure Security Agency CISA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>
                <a:latin typeface="Times New Roman"/>
                <a:cs typeface="Times New Roman"/>
                <a:hlinkClick r:id="rId6"/>
              </a:rPr>
              <a:t>www.cisa.gov/topics/cybersecurity-best-practices/organizations-and-cyber-safety/cybersecurity-incident-response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E7D9-3E72-15B3-AB23-38064CD8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A1D0-C0A4-726A-F44A-C7971071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DD9EA-39D6-5650-FE35-B032F878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2BFF7-532B-978C-73F5-89A841C5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74" y="277854"/>
            <a:ext cx="9956747" cy="1438780"/>
          </a:xfrm>
        </p:spPr>
        <p:txBody>
          <a:bodyPr/>
          <a:lstStyle/>
          <a:p>
            <a:r>
              <a:rPr lang="en-US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83A4-35B4-64C6-F10E-05ADE603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997564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Arial"/>
                <a:cs typeface="Arial"/>
              </a:rPr>
              <a:t>Introduction </a:t>
            </a:r>
          </a:p>
          <a:p>
            <a:r>
              <a:rPr lang="en-US" b="1">
                <a:latin typeface="Arial"/>
                <a:cs typeface="Arial"/>
              </a:rPr>
              <a:t>History</a:t>
            </a:r>
          </a:p>
          <a:p>
            <a:r>
              <a:rPr lang="en-US" b="1">
                <a:latin typeface="Arial"/>
                <a:cs typeface="Arial"/>
              </a:rPr>
              <a:t>Key Provisions of CISA</a:t>
            </a:r>
          </a:p>
          <a:p>
            <a:r>
              <a:rPr lang="en-US" b="1">
                <a:latin typeface="Arial"/>
                <a:cs typeface="Arial"/>
              </a:rPr>
              <a:t>Benefits/Challenges of CISA </a:t>
            </a:r>
            <a:endParaRPr lang="en-US">
              <a:latin typeface="Arial"/>
              <a:cs typeface="Arial"/>
            </a:endParaRPr>
          </a:p>
          <a:p>
            <a:r>
              <a:rPr lang="en-US" b="1">
                <a:latin typeface="Arial"/>
                <a:cs typeface="Arial"/>
              </a:rPr>
              <a:t>Consequences</a:t>
            </a:r>
          </a:p>
          <a:p>
            <a:r>
              <a:rPr lang="en-US" b="1">
                <a:latin typeface="Arial"/>
                <a:cs typeface="Arial"/>
              </a:rPr>
              <a:t>Business and societal impact</a:t>
            </a:r>
          </a:p>
          <a:p>
            <a:r>
              <a:rPr lang="en-US" b="1">
                <a:latin typeface="Arial"/>
                <a:cs typeface="Arial"/>
              </a:rPr>
              <a:t>Real-World Case of Studies</a:t>
            </a:r>
          </a:p>
          <a:p>
            <a:r>
              <a:rPr lang="en-US" b="1">
                <a:latin typeface="Arial"/>
                <a:cs typeface="Arial"/>
              </a:rPr>
              <a:t>Criminal vs Legal appliances</a:t>
            </a:r>
          </a:p>
          <a:p>
            <a:r>
              <a:rPr lang="en-US" b="1">
                <a:latin typeface="Arial"/>
                <a:cs typeface="Arial"/>
              </a:rPr>
              <a:t>Recommendations for Improvement </a:t>
            </a:r>
          </a:p>
          <a:p>
            <a:r>
              <a:rPr lang="en-US" b="1">
                <a:latin typeface="Arial"/>
                <a:cs typeface="Arial"/>
              </a:rPr>
              <a:t>References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36713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75292A-879D-5AD9-4F3B-E603DC066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3A3B4-971D-6642-4252-C71E80F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961" y="1537376"/>
            <a:ext cx="4806615" cy="1970600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 descr="career change to cyber security ...">
            <a:extLst>
              <a:ext uri="{FF2B5EF4-FFF2-40B4-BE49-F238E27FC236}">
                <a16:creationId xmlns:a16="http://schemas.microsoft.com/office/drawing/2014/main" id="{A8AFDE83-0195-497D-1E30-DA33D8EB6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7" b="-1"/>
          <a:stretch/>
        </p:blipFill>
        <p:spPr>
          <a:xfrm>
            <a:off x="7147948" y="489648"/>
            <a:ext cx="4686299" cy="2944162"/>
          </a:xfrm>
          <a:custGeom>
            <a:avLst/>
            <a:gdLst/>
            <a:ahLst/>
            <a:cxnLst/>
            <a:rect l="l" t="t" r="r" b="b"/>
            <a:pathLst>
              <a:path w="4686299" h="2944162">
                <a:moveTo>
                  <a:pt x="490703" y="0"/>
                </a:moveTo>
                <a:lnTo>
                  <a:pt x="4195596" y="0"/>
                </a:lnTo>
                <a:cubicBezTo>
                  <a:pt x="4466604" y="0"/>
                  <a:pt x="4686299" y="219695"/>
                  <a:pt x="4686299" y="490703"/>
                </a:cubicBezTo>
                <a:lnTo>
                  <a:pt x="4686299" y="2453459"/>
                </a:lnTo>
                <a:cubicBezTo>
                  <a:pt x="4686299" y="2724467"/>
                  <a:pt x="4466604" y="2944162"/>
                  <a:pt x="4195596" y="2944162"/>
                </a:cubicBezTo>
                <a:lnTo>
                  <a:pt x="490703" y="2944162"/>
                </a:lnTo>
                <a:cubicBezTo>
                  <a:pt x="219695" y="2944162"/>
                  <a:pt x="0" y="2724467"/>
                  <a:pt x="0" y="2453459"/>
                </a:cubicBezTo>
                <a:lnTo>
                  <a:pt x="0" y="490703"/>
                </a:lnTo>
                <a:cubicBezTo>
                  <a:pt x="0" y="219695"/>
                  <a:pt x="219695" y="0"/>
                  <a:pt x="490703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4DCA-F448-40D1-A546-B54885C2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7" y="3086387"/>
            <a:ext cx="11719618" cy="5308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What is CISA?</a:t>
            </a: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>
                <a:ea typeface="+mn-lt"/>
                <a:cs typeface="+mn-lt"/>
              </a:rPr>
              <a:t>CISA Law</a:t>
            </a:r>
            <a:r>
              <a:rPr lang="en-US" sz="2000">
                <a:ea typeface="+mn-lt"/>
                <a:cs typeface="+mn-lt"/>
              </a:rPr>
              <a:t>, (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Cybersecurity Information Sharing Act</a:t>
            </a:r>
            <a:r>
              <a:rPr lang="en-US" sz="2000">
                <a:ea typeface="+mn-lt"/>
                <a:cs typeface="+mn-lt"/>
              </a:rPr>
              <a:t>) a US 2015 law, enables government and company collaboration to securely share information about cyber threats, enhancing preparedness for attacks.</a:t>
            </a:r>
            <a:endParaRPr lang="en-US" sz="2000"/>
          </a:p>
          <a:p>
            <a:pPr>
              <a:buFont typeface="Calibri" panose="020B0604020202020204" pitchFamily="34" charset="0"/>
              <a:buChar char="-"/>
            </a:pPr>
            <a:endParaRPr lang="en-US" sz="2000" b="1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>
                <a:ea typeface="+mn-lt"/>
                <a:cs typeface="+mn-lt"/>
              </a:rPr>
              <a:t>CISA Agency</a:t>
            </a:r>
            <a:r>
              <a:rPr lang="en-US" sz="2000">
                <a:ea typeface="+mn-lt"/>
                <a:cs typeface="+mn-lt"/>
              </a:rPr>
              <a:t>, (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Cybersecurity and Infrastructure Security Agency</a:t>
            </a:r>
            <a:r>
              <a:rPr lang="en-US" sz="2000">
                <a:ea typeface="+mn-lt"/>
                <a:cs typeface="+mn-lt"/>
              </a:rPr>
              <a:t>), a US government agency, focuses on securing critical infrastructure from cyberattacks and providing resources for businesses and individuals to enhance their cybersecurity.</a:t>
            </a:r>
            <a:endParaRPr lang="en-US" sz="2000"/>
          </a:p>
          <a:p>
            <a:pPr>
              <a:buFont typeface="Calibri" panose="020B0604020202020204" pitchFamily="34" charset="0"/>
              <a:buChar char="-"/>
            </a:pPr>
            <a:endParaRPr lang="en-US" sz="2000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1397-B7FB-7FA1-BFF3-2E6A80E1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10748-3B9B-1C49-C63C-0DEF68BF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/>
              <a:t>History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79BD-A600-E673-A5FE-A8699FB3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6/4/2024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16FA-814B-9455-CC5E-0B31C28E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738397"/>
            <a:ext cx="8036976" cy="3685309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7200" b="1">
                <a:solidFill>
                  <a:schemeClr val="bg1"/>
                </a:solidFill>
                <a:ea typeface="+mn-lt"/>
                <a:cs typeface="+mn-lt"/>
              </a:rPr>
              <a:t>Pre-CISA (Law):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u="sng">
                <a:solidFill>
                  <a:schemeClr val="bg1"/>
                </a:solidFill>
                <a:ea typeface="+mn-lt"/>
                <a:cs typeface="+mn-lt"/>
              </a:rPr>
              <a:t>Restricted information sharing 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 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u="sng">
                <a:solidFill>
                  <a:schemeClr val="bg1"/>
                </a:solidFill>
                <a:ea typeface="+mn-lt"/>
                <a:cs typeface="+mn-lt"/>
              </a:rPr>
              <a:t>Lack of preparedness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endParaRPr lang="en-US" sz="20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Why CISA Law and Agency was needed: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law improved government-private sector for cyber threat information sharing. Enacted in December of 2015.</a:t>
            </a:r>
          </a:p>
          <a:p>
            <a:pPr>
              <a:lnSpc>
                <a:spcPct val="110000"/>
              </a:lnSpc>
            </a:pP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CISA (Agency) 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was created to</a:t>
            </a:r>
            <a:r>
              <a:rPr lang="en-US" sz="2000" b="0" i="0" u="none" strike="noStrike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 protect the Nation's critical infrastructure from physical and cyber threats. It was signed into law on November 16, 2018.</a:t>
            </a:r>
            <a:r>
              <a:rPr lang="en-US" sz="200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 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72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1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67D1-5956-1630-2B31-8D4D20F1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1FB4-EBCD-5E44-4EA4-60649691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AutoShape 2" descr="Cybersecurity and Infrastructure Security Agency (CISA) | Homeland Security">
            <a:extLst>
              <a:ext uri="{FF2B5EF4-FFF2-40B4-BE49-F238E27FC236}">
                <a16:creationId xmlns:a16="http://schemas.microsoft.com/office/drawing/2014/main" id="{21ECCAF5-8A72-5E07-E1E1-2E07FF4EA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Cybersecurity and Infrastructure Security Agency (CISA) | Homeland Security">
            <a:extLst>
              <a:ext uri="{FF2B5EF4-FFF2-40B4-BE49-F238E27FC236}">
                <a16:creationId xmlns:a16="http://schemas.microsoft.com/office/drawing/2014/main" id="{F1C7E044-9370-3EF5-3315-D907750F9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Cybersecurity and Infrastructure Security Agency (CISA) | Homeland Security">
            <a:extLst>
              <a:ext uri="{FF2B5EF4-FFF2-40B4-BE49-F238E27FC236}">
                <a16:creationId xmlns:a16="http://schemas.microsoft.com/office/drawing/2014/main" id="{69CF2989-9C7A-F477-27AA-3EB662BD8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logo of a security company&#10;&#10;Description automatically generated">
            <a:extLst>
              <a:ext uri="{FF2B5EF4-FFF2-40B4-BE49-F238E27FC236}">
                <a16:creationId xmlns:a16="http://schemas.microsoft.com/office/drawing/2014/main" id="{5F70C6E6-C037-06CA-023A-4A80A7E1E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13" y="2935731"/>
            <a:ext cx="3596953" cy="28014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8C338-20E3-8952-2CAC-0A7AA70D62DB}"/>
              </a:ext>
            </a:extLst>
          </p:cNvPr>
          <p:cNvSpPr txBox="1"/>
          <p:nvPr/>
        </p:nvSpPr>
        <p:spPr>
          <a:xfrm>
            <a:off x="3501400" y="1884754"/>
            <a:ext cx="609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it was originally filed as </a:t>
            </a:r>
          </a:p>
        </p:txBody>
      </p:sp>
    </p:spTree>
    <p:extLst>
      <p:ext uri="{BB962C8B-B14F-4D97-AF65-F5344CB8AC3E}">
        <p14:creationId xmlns:p14="http://schemas.microsoft.com/office/powerpoint/2010/main" val="60965010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Cyber Security?">
            <a:extLst>
              <a:ext uri="{FF2B5EF4-FFF2-40B4-BE49-F238E27FC236}">
                <a16:creationId xmlns:a16="http://schemas.microsoft.com/office/drawing/2014/main" id="{2FB745D3-7705-661D-127D-F0A3A3CC9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 bwMode="auto">
          <a:xfrm>
            <a:off x="0" y="11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0A70F-56DF-E48A-5401-E4DC6269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6/4/2024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E52C0-0940-DD22-170F-6059D11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920646"/>
            <a:ext cx="4797012" cy="2248657"/>
          </a:xfrm>
        </p:spPr>
        <p:txBody>
          <a:bodyPr anchor="t">
            <a:normAutofit/>
          </a:bodyPr>
          <a:lstStyle/>
          <a:p>
            <a:r>
              <a:rPr lang="en-US" sz="2400"/>
              <a:t>Key Provisions &amp;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CE3B-A187-0D02-687C-D821B23F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22" y="4472564"/>
            <a:ext cx="10640662" cy="244862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Information sharing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Privacy protections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b="1">
                <a:ea typeface="+mn-lt"/>
                <a:cs typeface="+mn-lt"/>
              </a:rPr>
              <a:t>Enhanced security measures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/>
              <a:t>All information is shared with the CISA Agency, which does not yet enforce penalties for critical infrastructure owners who do not report cyber incidents.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5438-A7D8-DD02-0A0B-C0600426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46BB-E003-27B3-4793-A7BC48B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66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1563-A834-3A24-6C9C-34D70016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2" y="275145"/>
            <a:ext cx="9956747" cy="1438780"/>
          </a:xfrm>
        </p:spPr>
        <p:txBody>
          <a:bodyPr/>
          <a:lstStyle/>
          <a:p>
            <a:r>
              <a:rPr lang="en-US"/>
              <a:t>Potential Benefits/Challenges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43C8-9427-A300-7072-E22A639A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047989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Benefits of CISA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Faster detection and response to cyber threats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Increased collaboration between government and private sectors</a:t>
            </a:r>
            <a:endParaRPr lang="en-US" sz="2000"/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Challenges of CISA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Risk of misuse of shared information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Effectiveness of liability protections</a:t>
            </a:r>
            <a:endParaRPr lang="en-US" sz="2000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EB53-92DD-C9B8-BE59-955DBE0D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FFD6-0095-E7BD-495D-4477F5D9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1823" y="6274238"/>
            <a:ext cx="40599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DE5-FEE0-5EC0-6946-1F8F8CD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238077"/>
            <a:ext cx="429768" cy="365125"/>
          </a:xfrm>
        </p:spPr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95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291-FAFD-F3A9-4830-F9D8625F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2" y="490806"/>
            <a:ext cx="9956747" cy="1438780"/>
          </a:xfrm>
        </p:spPr>
        <p:txBody>
          <a:bodyPr/>
          <a:lstStyle/>
          <a:p>
            <a:r>
              <a:rPr lang="en-US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7E25-9557-2F8A-F497-BFC814D5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u="sng">
                <a:ea typeface="+mn-lt"/>
                <a:cs typeface="+mn-lt"/>
              </a:rPr>
              <a:t>Intended Consequences:</a:t>
            </a:r>
            <a:endParaRPr lang="en-US" sz="2000" u="sng"/>
          </a:p>
          <a:p>
            <a:r>
              <a:rPr lang="en-US" sz="2000">
                <a:ea typeface="+mn-lt"/>
                <a:cs typeface="+mn-lt"/>
              </a:rPr>
              <a:t>Improved Threat Visibility</a:t>
            </a:r>
          </a:p>
          <a:p>
            <a:r>
              <a:rPr lang="en-US" sz="2000">
                <a:ea typeface="+mn-lt"/>
                <a:cs typeface="+mn-lt"/>
              </a:rPr>
              <a:t>Faster Incident Response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 b="1" u="sng">
                <a:ea typeface="+mn-lt"/>
                <a:cs typeface="+mn-lt"/>
              </a:rPr>
              <a:t>Unintended Consequences:</a:t>
            </a:r>
            <a:endParaRPr lang="en-US" sz="2000" u="sng"/>
          </a:p>
          <a:p>
            <a:r>
              <a:rPr lang="en-US" sz="2000">
                <a:ea typeface="+mn-lt"/>
                <a:cs typeface="+mn-lt"/>
              </a:rPr>
              <a:t>Increased Burden on Companies</a:t>
            </a:r>
          </a:p>
          <a:p>
            <a:r>
              <a:rPr lang="en-US" sz="2000">
                <a:ea typeface="+mn-lt"/>
                <a:cs typeface="+mn-lt"/>
              </a:rPr>
              <a:t>Privacy Concerns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ECB5-2321-3B0C-5A03-8942E501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onsistent Consequences – Classroom ...">
            <a:extLst>
              <a:ext uri="{FF2B5EF4-FFF2-40B4-BE49-F238E27FC236}">
                <a16:creationId xmlns:a16="http://schemas.microsoft.com/office/drawing/2014/main" id="{9F999689-B06B-EDE1-4615-C88FEC58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556" y="1960409"/>
            <a:ext cx="4571465" cy="36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699E-B04E-5870-F88B-6278777E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275145"/>
            <a:ext cx="9956747" cy="14387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Business &amp; Societal Impacts</a:t>
            </a:r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D0AF442-7938-4096-52F3-DA20F018D2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6712" y="1918592"/>
          <a:ext cx="9956747" cy="387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A657-49DF-8DEE-C601-9A97C99F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5BE8-84E1-F6AD-E4D5-0EED851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DEF4-0CB9-CEE6-6561-87619D98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4CB5-4220-D9D1-AEAB-1C14DFBE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04" y="519608"/>
            <a:ext cx="9956747" cy="1438780"/>
          </a:xfrm>
        </p:spPr>
        <p:txBody>
          <a:bodyPr/>
          <a:lstStyle/>
          <a:p>
            <a:r>
              <a:rPr lang="en-US"/>
              <a:t>Real-World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5C8B-959B-422A-5848-DF0FF2EEB63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 </a:t>
            </a:r>
            <a:r>
              <a:rPr lang="en-US" b="1"/>
              <a:t>The case is Murthy v. Missouri it was originally filed as Missouri v. Biden.</a:t>
            </a:r>
          </a:p>
          <a:p>
            <a:r>
              <a:rPr lang="en-US" b="1"/>
              <a:t>The CISA Agency is being charged with protecting non-mil</a:t>
            </a:r>
            <a:r>
              <a:rPr lang="en-US" b="1">
                <a:solidFill>
                  <a:srgbClr val="FFFFFF"/>
                </a:solidFill>
              </a:rPr>
              <a:t>i</a:t>
            </a:r>
            <a:r>
              <a:rPr lang="en-US" b="1"/>
              <a:t>tary networks from hacking and other homeland security threats. It’s a civil case regarding the CISA Agency. </a:t>
            </a:r>
          </a:p>
          <a:p>
            <a:r>
              <a:rPr lang="en-US" b="1"/>
              <a:t>The CISA is also being sued for violating the 1st Amendment.</a:t>
            </a:r>
          </a:p>
          <a:p>
            <a:r>
              <a:rPr lang="en-US" b="1"/>
              <a:t>Since they were trying to push social media platforms to take on more restrictive policies regarding election-related speech by interacting with the app frequently. </a:t>
            </a:r>
          </a:p>
          <a:p>
            <a:r>
              <a:rPr lang="en-US" b="1"/>
              <a:t>The ruling/decision was that CISA did violate the 1st Amendment regarding social media posts. </a:t>
            </a:r>
          </a:p>
          <a:p>
            <a:r>
              <a:rPr lang="en-US" b="1"/>
              <a:t>Both were Civil cases.  We couldn't find any cases regarding the Law.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6744-36E0-09B0-5D76-51A01077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846D-79B2-C624-657D-92E2D5BF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5063-9323-C300-C985-05945E45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BCE6FD-6B60-1D69-FB99-A1592D797930}"/>
                  </a:ext>
                </a:extLst>
              </p14:cNvPr>
              <p14:cNvContentPartPr/>
              <p14:nvPr/>
            </p14:nvContentPartPr>
            <p14:xfrm>
              <a:off x="6624103" y="2467004"/>
              <a:ext cx="75600" cy="9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BCE6FD-6B60-1D69-FB99-A1592D797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8696" y="2451465"/>
                <a:ext cx="106055" cy="125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AFFD38-04DB-1105-748E-F89639811FCF}"/>
                  </a:ext>
                </a:extLst>
              </p14:cNvPr>
              <p14:cNvContentPartPr/>
              <p14:nvPr/>
            </p14:nvContentPartPr>
            <p14:xfrm>
              <a:off x="4241263" y="2737364"/>
              <a:ext cx="56880" cy="73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AFFD38-04DB-1105-748E-F89639811F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5783" y="2721884"/>
                <a:ext cx="874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79A0CA-8A7D-DA73-3455-5213D7DEE493}"/>
                  </a:ext>
                </a:extLst>
              </p14:cNvPr>
              <p14:cNvContentPartPr/>
              <p14:nvPr/>
            </p14:nvContentPartPr>
            <p14:xfrm>
              <a:off x="7749463" y="3259364"/>
              <a:ext cx="132480" cy="25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79A0CA-8A7D-DA73-3455-5213D7DEE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33983" y="3243884"/>
                <a:ext cx="163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1A4A3C-8A2F-DDA7-C598-8F935C934334}"/>
                  </a:ext>
                </a:extLst>
              </p14:cNvPr>
              <p14:cNvContentPartPr/>
              <p14:nvPr/>
            </p14:nvContentPartPr>
            <p14:xfrm>
              <a:off x="8258503" y="3240284"/>
              <a:ext cx="145080" cy="3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1A4A3C-8A2F-DDA7-C598-8F935C9343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2984" y="3224657"/>
                <a:ext cx="175756" cy="6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F4533F-4F11-623F-5160-5E7DF94A183F}"/>
                  </a:ext>
                </a:extLst>
              </p14:cNvPr>
              <p14:cNvContentPartPr/>
              <p14:nvPr/>
            </p14:nvContentPartPr>
            <p14:xfrm>
              <a:off x="9276943" y="3303284"/>
              <a:ext cx="25560" cy="1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F4533F-4F11-623F-5160-5E7DF94A18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1463" y="3287804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F2D87-0730-E6F6-15E0-E0973F587490}"/>
                  </a:ext>
                </a:extLst>
              </p14:cNvPr>
              <p14:cNvContentPartPr/>
              <p14:nvPr/>
            </p14:nvContentPartPr>
            <p14:xfrm>
              <a:off x="2939503" y="4051364"/>
              <a:ext cx="88200" cy="232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F2D87-0730-E6F6-15E0-E0973F5874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8983" y="4030844"/>
                <a:ext cx="12888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7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24ADE3"/>
      </a:accent1>
      <a:accent2>
        <a:srgbClr val="39B4A3"/>
      </a:accent2>
      <a:accent3>
        <a:srgbClr val="6F95ED"/>
      </a:accent3>
      <a:accent4>
        <a:srgbClr val="5B4FEA"/>
      </a:accent4>
      <a:accent5>
        <a:srgbClr val="AD6FED"/>
      </a:accent5>
      <a:accent6>
        <a:srgbClr val="DC4FEA"/>
      </a:accent6>
      <a:hlink>
        <a:srgbClr val="AA756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DylanVTI</vt:lpstr>
      <vt:lpstr>Understanding the Cyber Law: CISA</vt:lpstr>
      <vt:lpstr>Outline:</vt:lpstr>
      <vt:lpstr>Introduction</vt:lpstr>
      <vt:lpstr>History</vt:lpstr>
      <vt:lpstr>Key Provisions &amp; Regulations</vt:lpstr>
      <vt:lpstr>Potential Benefits/Challenges</vt:lpstr>
      <vt:lpstr>Consequences</vt:lpstr>
      <vt:lpstr>Business &amp; Societal Impacts</vt:lpstr>
      <vt:lpstr>Real-World Case Studies</vt:lpstr>
      <vt:lpstr>Criminal vs Legal appliances</vt:lpstr>
      <vt:lpstr>Improvement Suggestions: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Neveah Charles</dc:creator>
  <cp:revision>1</cp:revision>
  <dcterms:created xsi:type="dcterms:W3CDTF">2024-05-20T14:31:10Z</dcterms:created>
  <dcterms:modified xsi:type="dcterms:W3CDTF">2024-06-04T14:40:28Z</dcterms:modified>
</cp:coreProperties>
</file>