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82A25-25FF-B3D5-880D-0F818BA77956}" v="33" dt="2024-08-28T19:14:04.381"/>
    <p1510:client id="{1A829D97-3A42-D800-20AD-323EC1979A40}" v="31" dt="2024-08-28T20:13:53.332"/>
    <p1510:client id="{22BECC4C-6911-E6BA-4FD6-58EC229CD82E}" v="41" dt="2024-08-28T19:13:37.380"/>
    <p1510:client id="{2A4936B0-65FD-36C1-6EDA-0F516AD6AD8D}" v="7" dt="2024-08-28T16:09:40.650"/>
    <p1510:client id="{34C89365-75F1-9C58-A98F-848FF2DEE1C3}" v="9" dt="2024-08-28T18:52:16.945"/>
    <p1510:client id="{3F7CB9D9-FBC6-BEF1-E988-326B4F5B6FDE}" v="283" dt="2024-08-28T02:28:18.671"/>
    <p1510:client id="{44FA87D6-7A46-B474-1581-06FB2833277D}" v="19" dt="2024-08-28T19:55:33.077"/>
    <p1510:client id="{6A60B7C8-B462-2DA9-A97A-AB2014EB4550}" v="79" dt="2024-08-28T01:59:31.709"/>
    <p1510:client id="{6F6C1DAD-4137-82B8-CC64-BBB7C7655802}" v="79" dt="2024-08-28T14:55:31.256"/>
    <p1510:client id="{78CFBE6C-1DED-4395-B98E-C3E57CDAD1D1}" v="4" dt="2024-08-28T13:36:37.975"/>
    <p1510:client id="{7B097E50-1FB9-48A9-C2C3-100740403752}" v="68" dt="2024-08-28T18:00:40.041"/>
    <p1510:client id="{96CC614E-B229-E52B-2D90-6FAAA663BF14}" v="4" dt="2024-08-28T18:53:49.710"/>
    <p1510:client id="{A409C736-7613-7973-A354-E922A3549CF0}" v="81" dt="2024-08-28T18:58:48.250"/>
    <p1510:client id="{DB400BAC-BAA3-4A73-9E74-EC29CCC9565F}" v="522" dt="2024-08-28T19:09:30.250"/>
    <p1510:client id="{FD8E6D5A-AB6B-B6F1-42F2-D5567BCA862B}" v="7" dt="2024-08-28T18:48:00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A. Bravo &lt;Student&gt;" userId="S::0612047347@my.browardschools.com::ea8ec917-4bd6-4930-a78d-a256b3184f44" providerId="AD" clId="Web-{FD062B30-0520-22FA-0932-A7E0BE9DE0F0}"/>
    <pc:docChg chg="modSld">
      <pc:chgData name="Anika A. Bravo &lt;Student&gt;" userId="S::0612047347@my.browardschools.com::ea8ec917-4bd6-4930-a78d-a256b3184f44" providerId="AD" clId="Web-{FD062B30-0520-22FA-0932-A7E0BE9DE0F0}" dt="2024-08-22T20:02:33.420" v="78" actId="20577"/>
      <pc:docMkLst>
        <pc:docMk/>
      </pc:docMkLst>
      <pc:sldChg chg="addSp delSp modSp mod setBg">
        <pc:chgData name="Anika A. Bravo &lt;Student&gt;" userId="S::0612047347@my.browardschools.com::ea8ec917-4bd6-4930-a78d-a256b3184f44" providerId="AD" clId="Web-{FD062B30-0520-22FA-0932-A7E0BE9DE0F0}" dt="2024-08-22T20:01:31.293" v="47" actId="1076"/>
        <pc:sldMkLst>
          <pc:docMk/>
          <pc:sldMk cId="109857222" sldId="256"/>
        </pc:sldMkLst>
        <pc:spChg chg="mo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Anika A. Bravo &lt;Student&gt;" userId="S::0612047347@my.browardschools.com::ea8ec917-4bd6-4930-a78d-a256b3184f44" providerId="AD" clId="Web-{FD062B30-0520-22FA-0932-A7E0BE9DE0F0}" dt="2024-08-22T20:00:41.073" v="35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nika A. Bravo &lt;Student&gt;" userId="S::0612047347@my.browardschools.com::ea8ec917-4bd6-4930-a78d-a256b3184f44" providerId="AD" clId="Web-{FD062B30-0520-22FA-0932-A7E0BE9DE0F0}" dt="2024-08-22T20:01:31.293" v="47" actId="1076"/>
          <ac:spMkLst>
            <pc:docMk/>
            <pc:sldMk cId="109857222" sldId="256"/>
            <ac:spMk id="4" creationId="{28018F1E-E452-D11B-90EB-E2A2E48E3016}"/>
          </ac:spMkLst>
        </pc:spChg>
        <pc:spChg chg="add mo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5" creationId="{7FCF5DD8-C211-1C7E-3632-EFA0AE2A3118}"/>
          </ac:spMkLst>
        </pc:spChg>
        <pc:spChg chg="add del">
          <ac:chgData name="Anika A. Bravo &lt;Student&gt;" userId="S::0612047347@my.browardschools.com::ea8ec917-4bd6-4930-a78d-a256b3184f44" providerId="AD" clId="Web-{FD062B30-0520-22FA-0932-A7E0BE9DE0F0}" dt="2024-08-22T20:00:41.073" v="35"/>
          <ac:spMkLst>
            <pc:docMk/>
            <pc:sldMk cId="109857222" sldId="256"/>
            <ac:spMk id="11" creationId="{738F59A4-4431-460D-8E49-6E65C189A566}"/>
          </ac:spMkLst>
        </pc:spChg>
        <pc:spChg chg="ad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15" creationId="{20344094-430A-400B-804B-910E696A1A90}"/>
          </ac:spMkLst>
        </pc:spChg>
        <pc:spChg chg="add del">
          <ac:chgData name="Anika A. Bravo &lt;Student&gt;" userId="S::0612047347@my.browardschools.com::ea8ec917-4bd6-4930-a78d-a256b3184f44" providerId="AD" clId="Web-{FD062B30-0520-22FA-0932-A7E0BE9DE0F0}" dt="2024-08-22T20:00:56.058" v="39"/>
          <ac:spMkLst>
            <pc:docMk/>
            <pc:sldMk cId="109857222" sldId="256"/>
            <ac:spMk id="17" creationId="{2C1BBA94-3F40-40AA-8BB9-E69E25E537C1}"/>
          </ac:spMkLst>
        </pc:spChg>
        <pc:spChg chg="add del">
          <ac:chgData name="Anika A. Bravo &lt;Student&gt;" userId="S::0612047347@my.browardschools.com::ea8ec917-4bd6-4930-a78d-a256b3184f44" providerId="AD" clId="Web-{FD062B30-0520-22FA-0932-A7E0BE9DE0F0}" dt="2024-08-22T20:00:56.058" v="39"/>
          <ac:spMkLst>
            <pc:docMk/>
            <pc:sldMk cId="109857222" sldId="256"/>
            <ac:spMk id="18" creationId="{7DD77B92-CB36-4B20-A59A-59625E0F08AB}"/>
          </ac:spMkLst>
        </pc:spChg>
        <pc:spChg chg="ad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22" creationId="{C5278130-DFE0-457B-8698-88DF69019DDE}"/>
          </ac:spMkLst>
        </pc:spChg>
        <pc:spChg chg="ad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23" creationId="{2F99531B-1681-4D6E-BECB-18325B33A618}"/>
          </ac:spMkLst>
        </pc:spChg>
        <pc:spChg chg="ad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24" creationId="{453C67DF-7782-4E57-AB9B-F1B4811AD8FE}"/>
          </ac:spMkLst>
        </pc:spChg>
        <pc:spChg chg="add del mod replId">
          <ac:chgData name="Anika A. Bravo &lt;Student&gt;" userId="S::0612047347@my.browardschools.com::ea8ec917-4bd6-4930-a78d-a256b3184f44" providerId="AD" clId="Web-{FD062B30-0520-22FA-0932-A7E0BE9DE0F0}" dt="2024-08-22T20:00:56.089" v="42"/>
          <ac:spMkLst>
            <pc:docMk/>
            <pc:sldMk cId="109857222" sldId="256"/>
            <ac:spMk id="26" creationId="{00000000-0000-0000-0000-000000000000}"/>
          </ac:spMkLst>
        </pc:spChg>
        <pc:grpChg chg="add del">
          <ac:chgData name="Anika A. Bravo &lt;Student&gt;" userId="S::0612047347@my.browardschools.com::ea8ec917-4bd6-4930-a78d-a256b3184f44" providerId="AD" clId="Web-{FD062B30-0520-22FA-0932-A7E0BE9DE0F0}" dt="2024-08-22T20:00:41.073" v="35"/>
          <ac:grpSpMkLst>
            <pc:docMk/>
            <pc:sldMk cId="109857222" sldId="256"/>
            <ac:grpSpMk id="13" creationId="{8A919B9C-5C01-47E4-B2F2-45F589208ABF}"/>
          </ac:grpSpMkLst>
        </pc:grpChg>
        <pc:grpChg chg="add del">
          <ac:chgData name="Anika A. Bravo &lt;Student&gt;" userId="S::0612047347@my.browardschools.com::ea8ec917-4bd6-4930-a78d-a256b3184f44" providerId="AD" clId="Web-{FD062B30-0520-22FA-0932-A7E0BE9DE0F0}" dt="2024-08-22T20:00:56.058" v="39"/>
          <ac:grpSpMkLst>
            <pc:docMk/>
            <pc:sldMk cId="109857222" sldId="256"/>
            <ac:grpSpMk id="19" creationId="{B14B560F-9DD7-4302-A60B-EBD3EF59B073}"/>
          </ac:grpSpMkLst>
        </pc:grpChg>
        <pc:cxnChg chg="add">
          <ac:chgData name="Anika A. Bravo &lt;Student&gt;" userId="S::0612047347@my.browardschools.com::ea8ec917-4bd6-4930-a78d-a256b3184f44" providerId="AD" clId="Web-{FD062B30-0520-22FA-0932-A7E0BE9DE0F0}" dt="2024-08-22T20:00:56.089" v="42"/>
          <ac:cxnSpMkLst>
            <pc:docMk/>
            <pc:sldMk cId="109857222" sldId="256"/>
            <ac:cxnSpMk id="21" creationId="{2DBECAA5-1F2D-470D-875C-8F2C2CA3E54B}"/>
          </ac:cxnSpMkLst>
        </pc:cxnChg>
        <pc:cxnChg chg="add">
          <ac:chgData name="Anika A. Bravo &lt;Student&gt;" userId="S::0612047347@my.browardschools.com::ea8ec917-4bd6-4930-a78d-a256b3184f44" providerId="AD" clId="Web-{FD062B30-0520-22FA-0932-A7E0BE9DE0F0}" dt="2024-08-22T20:00:56.089" v="42"/>
          <ac:cxnSpMkLst>
            <pc:docMk/>
            <pc:sldMk cId="109857222" sldId="256"/>
            <ac:cxnSpMk id="25" creationId="{B03A5AE3-BD30-455C-842B-7626C8BEF097}"/>
          </ac:cxnSpMkLst>
        </pc:cxnChg>
      </pc:sldChg>
      <pc:sldChg chg="modSp">
        <pc:chgData name="Anika A. Bravo &lt;Student&gt;" userId="S::0612047347@my.browardschools.com::ea8ec917-4bd6-4930-a78d-a256b3184f44" providerId="AD" clId="Web-{FD062B30-0520-22FA-0932-A7E0BE9DE0F0}" dt="2024-08-22T20:02:33.420" v="78" actId="20577"/>
        <pc:sldMkLst>
          <pc:docMk/>
          <pc:sldMk cId="4253994168" sldId="257"/>
        </pc:sldMkLst>
        <pc:spChg chg="mod">
          <ac:chgData name="Anika A. Bravo &lt;Student&gt;" userId="S::0612047347@my.browardschools.com::ea8ec917-4bd6-4930-a78d-a256b3184f44" providerId="AD" clId="Web-{FD062B30-0520-22FA-0932-A7E0BE9DE0F0}" dt="2024-08-22T20:02:33.420" v="78" actId="20577"/>
          <ac:spMkLst>
            <pc:docMk/>
            <pc:sldMk cId="4253994168" sldId="257"/>
            <ac:spMk id="3" creationId="{8B7AD9CC-3243-3E36-0CC4-E3ADC9BC37FE}"/>
          </ac:spMkLst>
        </pc:spChg>
        <pc:picChg chg="mod">
          <ac:chgData name="Anika A. Bravo &lt;Student&gt;" userId="S::0612047347@my.browardschools.com::ea8ec917-4bd6-4930-a78d-a256b3184f44" providerId="AD" clId="Web-{FD062B30-0520-22FA-0932-A7E0BE9DE0F0}" dt="2024-08-22T19:28:23.557" v="24" actId="1076"/>
          <ac:picMkLst>
            <pc:docMk/>
            <pc:sldMk cId="4253994168" sldId="257"/>
            <ac:picMk id="4" creationId="{6316B2C0-3970-DE39-228D-F2777D5C0F41}"/>
          </ac:picMkLst>
        </pc:picChg>
      </pc:sldChg>
      <pc:sldChg chg="modSp">
        <pc:chgData name="Anika A. Bravo &lt;Student&gt;" userId="S::0612047347@my.browardschools.com::ea8ec917-4bd6-4930-a78d-a256b3184f44" providerId="AD" clId="Web-{FD062B30-0520-22FA-0932-A7E0BE9DE0F0}" dt="2024-08-22T20:00:27.994" v="32" actId="20577"/>
        <pc:sldMkLst>
          <pc:docMk/>
          <pc:sldMk cId="2624538992" sldId="263"/>
        </pc:sldMkLst>
        <pc:spChg chg="mod">
          <ac:chgData name="Anika A. Bravo &lt;Student&gt;" userId="S::0612047347@my.browardschools.com::ea8ec917-4bd6-4930-a78d-a256b3184f44" providerId="AD" clId="Web-{FD062B30-0520-22FA-0932-A7E0BE9DE0F0}" dt="2024-08-22T20:00:27.994" v="32" actId="20577"/>
          <ac:spMkLst>
            <pc:docMk/>
            <pc:sldMk cId="2624538992" sldId="263"/>
            <ac:spMk id="3" creationId="{F4DCAA54-8F2F-4867-5085-3DC42A5D0622}"/>
          </ac:spMkLst>
        </pc:spChg>
      </pc:sldChg>
    </pc:docChg>
  </pc:docChgLst>
  <pc:docChgLst>
    <pc:chgData name="Nathan Bienaime &lt;Student&gt;" userId="S::0611103685@my.browardschools.com::5bd6d465-9197-4817-acfe-3b361a58d512" providerId="AD" clId="Web-{4C70C8D8-4B5A-DC11-F89C-B8A5F8CFE426}"/>
    <pc:docChg chg="modSld">
      <pc:chgData name="Nathan Bienaime &lt;Student&gt;" userId="S::0611103685@my.browardschools.com::5bd6d465-9197-4817-acfe-3b361a58d512" providerId="AD" clId="Web-{4C70C8D8-4B5A-DC11-F89C-B8A5F8CFE426}" dt="2024-08-26T20:12:10.747" v="418"/>
      <pc:docMkLst>
        <pc:docMk/>
      </pc:docMkLst>
      <pc:sldChg chg="modSp">
        <pc:chgData name="Nathan Bienaime &lt;Student&gt;" userId="S::0611103685@my.browardschools.com::5bd6d465-9197-4817-acfe-3b361a58d512" providerId="AD" clId="Web-{4C70C8D8-4B5A-DC11-F89C-B8A5F8CFE426}" dt="2024-08-26T20:03:23.947" v="315" actId="14100"/>
        <pc:sldMkLst>
          <pc:docMk/>
          <pc:sldMk cId="4253994168" sldId="257"/>
        </pc:sldMkLst>
        <pc:picChg chg="mod">
          <ac:chgData name="Nathan Bienaime &lt;Student&gt;" userId="S::0611103685@my.browardschools.com::5bd6d465-9197-4817-acfe-3b361a58d512" providerId="AD" clId="Web-{4C70C8D8-4B5A-DC11-F89C-B8A5F8CFE426}" dt="2024-08-26T20:03:23.947" v="315" actId="14100"/>
          <ac:picMkLst>
            <pc:docMk/>
            <pc:sldMk cId="4253994168" sldId="257"/>
            <ac:picMk id="4" creationId="{6316B2C0-3970-DE39-228D-F2777D5C0F41}"/>
          </ac:picMkLst>
        </pc:picChg>
      </pc:sldChg>
      <pc:sldChg chg="modSp">
        <pc:chgData name="Nathan Bienaime &lt;Student&gt;" userId="S::0611103685@my.browardschools.com::5bd6d465-9197-4817-acfe-3b361a58d512" providerId="AD" clId="Web-{4C70C8D8-4B5A-DC11-F89C-B8A5F8CFE426}" dt="2024-08-26T19:27:21.931" v="131" actId="14100"/>
        <pc:sldMkLst>
          <pc:docMk/>
          <pc:sldMk cId="1698574033" sldId="259"/>
        </pc:sldMkLst>
        <pc:spChg chg="mod">
          <ac:chgData name="Nathan Bienaime &lt;Student&gt;" userId="S::0611103685@my.browardschools.com::5bd6d465-9197-4817-acfe-3b361a58d512" providerId="AD" clId="Web-{4C70C8D8-4B5A-DC11-F89C-B8A5F8CFE426}" dt="2024-08-26T19:27:21.931" v="131" actId="14100"/>
          <ac:spMkLst>
            <pc:docMk/>
            <pc:sldMk cId="1698574033" sldId="259"/>
            <ac:spMk id="2" creationId="{43DB60F2-D9CF-203C-D2A4-B2B9A1CB2550}"/>
          </ac:spMkLst>
        </pc:spChg>
        <pc:spChg chg="mod">
          <ac:chgData name="Nathan Bienaime &lt;Student&gt;" userId="S::0611103685@my.browardschools.com::5bd6d465-9197-4817-acfe-3b361a58d512" providerId="AD" clId="Web-{4C70C8D8-4B5A-DC11-F89C-B8A5F8CFE426}" dt="2024-08-26T19:27:20.243" v="130" actId="14100"/>
          <ac:spMkLst>
            <pc:docMk/>
            <pc:sldMk cId="1698574033" sldId="259"/>
            <ac:spMk id="6" creationId="{94EE4EE8-243D-E6E9-8269-E688C6CA68C1}"/>
          </ac:spMkLst>
        </pc:spChg>
      </pc:sldChg>
      <pc:sldChg chg="modSp">
        <pc:chgData name="Nathan Bienaime &lt;Student&gt;" userId="S::0611103685@my.browardschools.com::5bd6d465-9197-4817-acfe-3b361a58d512" providerId="AD" clId="Web-{4C70C8D8-4B5A-DC11-F89C-B8A5F8CFE426}" dt="2024-08-26T19:09:09.193" v="106" actId="20577"/>
        <pc:sldMkLst>
          <pc:docMk/>
          <pc:sldMk cId="3228982346" sldId="260"/>
        </pc:sldMkLst>
        <pc:spChg chg="mod">
          <ac:chgData name="Nathan Bienaime &lt;Student&gt;" userId="S::0611103685@my.browardschools.com::5bd6d465-9197-4817-acfe-3b361a58d512" providerId="AD" clId="Web-{4C70C8D8-4B5A-DC11-F89C-B8A5F8CFE426}" dt="2024-08-26T19:09:09.193" v="106" actId="20577"/>
          <ac:spMkLst>
            <pc:docMk/>
            <pc:sldMk cId="3228982346" sldId="260"/>
            <ac:spMk id="6" creationId="{41AE0309-8061-34D5-0FFE-FF820D3C0243}"/>
          </ac:spMkLst>
        </pc:spChg>
      </pc:sldChg>
      <pc:sldChg chg="addSp delSp modSp">
        <pc:chgData name="Nathan Bienaime &lt;Student&gt;" userId="S::0611103685@my.browardschools.com::5bd6d465-9197-4817-acfe-3b361a58d512" providerId="AD" clId="Web-{4C70C8D8-4B5A-DC11-F89C-B8A5F8CFE426}" dt="2024-08-26T20:12:10.747" v="418"/>
        <pc:sldMkLst>
          <pc:docMk/>
          <pc:sldMk cId="2624538992" sldId="263"/>
        </pc:sldMkLst>
        <pc:spChg chg="mod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2" creationId="{16B6C7C1-BE13-4DFF-EEB4-6DA9FB21D354}"/>
          </ac:spMkLst>
        </pc:spChg>
        <pc:spChg chg="mod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3" creationId="{F4DCAA54-8F2F-4867-5085-3DC42A5D0622}"/>
          </ac:spMkLst>
        </pc:spChg>
        <pc:spChg chg="del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15" creationId="{743AA782-23D1-4521-8CAD-47662984AA08}"/>
          </ac:spMkLst>
        </pc:spChg>
        <pc:spChg chg="del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17" creationId="{71877DBC-BB60-40F0-AC93-2ACDBAAE60CE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22" creationId="{2550BE34-C2B8-49B8-8519-67A8CAD51AE9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24" creationId="{A7457DD9-5A45-400A-AB4B-4B4EDECA25F1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26" creationId="{441CF7D6-A660-431A-B0BB-140A0D5556B6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20:12:10.747" v="418"/>
          <ac:spMkLst>
            <pc:docMk/>
            <pc:sldMk cId="2624538992" sldId="263"/>
            <ac:spMk id="28" creationId="{0570A85B-3810-4F95-97B0-CBF4CCDB381C}"/>
          </ac:spMkLst>
        </pc:spChg>
        <pc:picChg chg="mod ord">
          <ac:chgData name="Nathan Bienaime &lt;Student&gt;" userId="S::0611103685@my.browardschools.com::5bd6d465-9197-4817-acfe-3b361a58d512" providerId="AD" clId="Web-{4C70C8D8-4B5A-DC11-F89C-B8A5F8CFE426}" dt="2024-08-26T20:12:10.747" v="418"/>
          <ac:picMkLst>
            <pc:docMk/>
            <pc:sldMk cId="2624538992" sldId="263"/>
            <ac:picMk id="4" creationId="{E6514D7B-CD3C-056D-2ED1-C12FF1D21AD6}"/>
          </ac:picMkLst>
        </pc:picChg>
      </pc:sldChg>
      <pc:sldChg chg="modSp">
        <pc:chgData name="Nathan Bienaime &lt;Student&gt;" userId="S::0611103685@my.browardschools.com::5bd6d465-9197-4817-acfe-3b361a58d512" providerId="AD" clId="Web-{4C70C8D8-4B5A-DC11-F89C-B8A5F8CFE426}" dt="2024-08-26T20:08:38.990" v="405" actId="20577"/>
        <pc:sldMkLst>
          <pc:docMk/>
          <pc:sldMk cId="40341420" sldId="264"/>
        </pc:sldMkLst>
        <pc:spChg chg="mod">
          <ac:chgData name="Nathan Bienaime &lt;Student&gt;" userId="S::0611103685@my.browardschools.com::5bd6d465-9197-4817-acfe-3b361a58d512" providerId="AD" clId="Web-{4C70C8D8-4B5A-DC11-F89C-B8A5F8CFE426}" dt="2024-08-26T20:08:38.990" v="405" actId="20577"/>
          <ac:spMkLst>
            <pc:docMk/>
            <pc:sldMk cId="40341420" sldId="264"/>
            <ac:spMk id="3" creationId="{F3817703-C77B-3EDC-F38B-A9D93E4C35F4}"/>
          </ac:spMkLst>
        </pc:spChg>
      </pc:sldChg>
      <pc:sldChg chg="addSp delSp modSp mod setBg">
        <pc:chgData name="Nathan Bienaime &lt;Student&gt;" userId="S::0611103685@my.browardschools.com::5bd6d465-9197-4817-acfe-3b361a58d512" providerId="AD" clId="Web-{4C70C8D8-4B5A-DC11-F89C-B8A5F8CFE426}" dt="2024-08-26T19:39:39.895" v="313"/>
        <pc:sldMkLst>
          <pc:docMk/>
          <pc:sldMk cId="3273787474" sldId="265"/>
        </pc:sldMkLst>
        <pc:spChg chg="mod">
          <ac:chgData name="Nathan Bienaime &lt;Student&gt;" userId="S::0611103685@my.browardschools.com::5bd6d465-9197-4817-acfe-3b361a58d512" providerId="AD" clId="Web-{4C70C8D8-4B5A-DC11-F89C-B8A5F8CFE426}" dt="2024-08-26T19:39:39.895" v="313"/>
          <ac:spMkLst>
            <pc:docMk/>
            <pc:sldMk cId="3273787474" sldId="265"/>
            <ac:spMk id="2" creationId="{9A33F422-FBE6-D7CB-83E5-558B36AB1785}"/>
          </ac:spMkLst>
        </pc:spChg>
        <pc:spChg chg="add del mod">
          <ac:chgData name="Nathan Bienaime &lt;Student&gt;" userId="S::0611103685@my.browardschools.com::5bd6d465-9197-4817-acfe-3b361a58d512" providerId="AD" clId="Web-{4C70C8D8-4B5A-DC11-F89C-B8A5F8CFE426}" dt="2024-08-26T19:39:39.895" v="313"/>
          <ac:spMkLst>
            <pc:docMk/>
            <pc:sldMk cId="3273787474" sldId="265"/>
            <ac:spMk id="3" creationId="{400EE8E6-A865-30B0-1C51-83F0B5DE4982}"/>
          </ac:spMkLst>
        </pc:spChg>
        <pc:spChg chg="add del">
          <ac:chgData name="Nathan Bienaime &lt;Student&gt;" userId="S::0611103685@my.browardschools.com::5bd6d465-9197-4817-acfe-3b361a58d512" providerId="AD" clId="Web-{4C70C8D8-4B5A-DC11-F89C-B8A5F8CFE426}" dt="2024-08-26T19:39:39.833" v="312"/>
          <ac:spMkLst>
            <pc:docMk/>
            <pc:sldMk cId="3273787474" sldId="265"/>
            <ac:spMk id="9" creationId="{2659FDB4-FCBE-4A89-B46D-43D4FA54464D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19:39:39.895" v="313"/>
          <ac:spMkLst>
            <pc:docMk/>
            <pc:sldMk cId="3273787474" sldId="265"/>
            <ac:spMk id="13" creationId="{AAD0DBB9-1A4B-4391-81D4-CB19F9AB918A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19:39:39.895" v="313"/>
          <ac:spMkLst>
            <pc:docMk/>
            <pc:sldMk cId="3273787474" sldId="265"/>
            <ac:spMk id="14" creationId="{BACC6370-2D7E-4714-9D71-7542949D7D5D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19:39:39.895" v="313"/>
          <ac:spMkLst>
            <pc:docMk/>
            <pc:sldMk cId="3273787474" sldId="265"/>
            <ac:spMk id="15" creationId="{063BBA22-50EA-4C4D-BE05-F1CE4E63AA56}"/>
          </ac:spMkLst>
        </pc:spChg>
        <pc:spChg chg="add">
          <ac:chgData name="Nathan Bienaime &lt;Student&gt;" userId="S::0611103685@my.browardschools.com::5bd6d465-9197-4817-acfe-3b361a58d512" providerId="AD" clId="Web-{4C70C8D8-4B5A-DC11-F89C-B8A5F8CFE426}" dt="2024-08-26T19:39:39.895" v="313"/>
          <ac:spMkLst>
            <pc:docMk/>
            <pc:sldMk cId="3273787474" sldId="265"/>
            <ac:spMk id="16" creationId="{F68B3F68-107C-434F-AA38-110D5EA91B85}"/>
          </ac:spMkLst>
        </pc:spChg>
        <pc:graphicFrameChg chg="add del">
          <ac:chgData name="Nathan Bienaime &lt;Student&gt;" userId="S::0611103685@my.browardschools.com::5bd6d465-9197-4817-acfe-3b361a58d512" providerId="AD" clId="Web-{4C70C8D8-4B5A-DC11-F89C-B8A5F8CFE426}" dt="2024-08-26T19:39:39.833" v="312"/>
          <ac:graphicFrameMkLst>
            <pc:docMk/>
            <pc:sldMk cId="3273787474" sldId="265"/>
            <ac:graphicFrameMk id="5" creationId="{E9E9130C-9DEC-F1AE-EEA4-D70A2045B4F7}"/>
          </ac:graphicFrameMkLst>
        </pc:graphicFrameChg>
        <pc:graphicFrameChg chg="add">
          <ac:chgData name="Nathan Bienaime &lt;Student&gt;" userId="S::0611103685@my.browardschools.com::5bd6d465-9197-4817-acfe-3b361a58d512" providerId="AD" clId="Web-{4C70C8D8-4B5A-DC11-F89C-B8A5F8CFE426}" dt="2024-08-26T19:39:39.895" v="313"/>
          <ac:graphicFrameMkLst>
            <pc:docMk/>
            <pc:sldMk cId="3273787474" sldId="265"/>
            <ac:graphicFrameMk id="17" creationId="{695C9DB9-ED34-3042-7B91-47EACBB80326}"/>
          </ac:graphicFrameMkLst>
        </pc:graphicFrameChg>
        <pc:cxnChg chg="add del">
          <ac:chgData name="Nathan Bienaime &lt;Student&gt;" userId="S::0611103685@my.browardschools.com::5bd6d465-9197-4817-acfe-3b361a58d512" providerId="AD" clId="Web-{4C70C8D8-4B5A-DC11-F89C-B8A5F8CFE426}" dt="2024-08-26T19:39:39.833" v="312"/>
          <ac:cxnSpMkLst>
            <pc:docMk/>
            <pc:sldMk cId="3273787474" sldId="265"/>
            <ac:cxnSpMk id="11" creationId="{C8F51B3F-8331-4E4A-AE96-D47B1006EEAD}"/>
          </ac:cxnSpMkLst>
        </pc:cxnChg>
      </pc:sldChg>
    </pc:docChg>
  </pc:docChgLst>
  <pc:docChgLst>
    <pc:chgData name="Gustavo T. Gambero &lt;Student&gt;" userId="S::0618135107@my.browardschools.com::566f5160-082c-4b13-8313-bf8c04a5c64c" providerId="AD" clId="Web-{78CFBE6C-1DED-4395-B98E-C3E57CDAD1D1}"/>
    <pc:docChg chg="modSld">
      <pc:chgData name="Gustavo T. Gambero &lt;Student&gt;" userId="S::0618135107@my.browardschools.com::566f5160-082c-4b13-8313-bf8c04a5c64c" providerId="AD" clId="Web-{78CFBE6C-1DED-4395-B98E-C3E57CDAD1D1}" dt="2024-08-28T13:36:37.975" v="4" actId="20577"/>
      <pc:docMkLst>
        <pc:docMk/>
      </pc:docMkLst>
      <pc:sldChg chg="modSp">
        <pc:chgData name="Gustavo T. Gambero &lt;Student&gt;" userId="S::0618135107@my.browardschools.com::566f5160-082c-4b13-8313-bf8c04a5c64c" providerId="AD" clId="Web-{78CFBE6C-1DED-4395-B98E-C3E57CDAD1D1}" dt="2024-08-28T13:36:37.975" v="4" actId="20577"/>
        <pc:sldMkLst>
          <pc:docMk/>
          <pc:sldMk cId="2435626342" sldId="268"/>
        </pc:sldMkLst>
        <pc:spChg chg="mod">
          <ac:chgData name="Gustavo T. Gambero &lt;Student&gt;" userId="S::0618135107@my.browardschools.com::566f5160-082c-4b13-8313-bf8c04a5c64c" providerId="AD" clId="Web-{78CFBE6C-1DED-4395-B98E-C3E57CDAD1D1}" dt="2024-08-28T13:36:16.505" v="0" actId="14100"/>
          <ac:spMkLst>
            <pc:docMk/>
            <pc:sldMk cId="2435626342" sldId="268"/>
            <ac:spMk id="2" creationId="{A64AC6C1-1E53-98A4-C4CF-ED8428FF6ED2}"/>
          </ac:spMkLst>
        </pc:spChg>
        <pc:spChg chg="mod">
          <ac:chgData name="Gustavo T. Gambero &lt;Student&gt;" userId="S::0618135107@my.browardschools.com::566f5160-082c-4b13-8313-bf8c04a5c64c" providerId="AD" clId="Web-{78CFBE6C-1DED-4395-B98E-C3E57CDAD1D1}" dt="2024-08-28T13:36:37.975" v="4" actId="20577"/>
          <ac:spMkLst>
            <pc:docMk/>
            <pc:sldMk cId="2435626342" sldId="268"/>
            <ac:spMk id="3" creationId="{90AB6565-DDD9-1988-4253-F2D8AFE39500}"/>
          </ac:spMkLst>
        </pc:spChg>
      </pc:sldChg>
    </pc:docChg>
  </pc:docChgLst>
  <pc:docChgLst>
    <pc:chgData name="Nathan Bienaime &lt;Student&gt;" userId="S::0611103685@my.browardschools.com::5bd6d465-9197-4817-acfe-3b361a58d512" providerId="AD" clId="Web-{ED629FDB-EDA9-C3D6-483B-512BB2914589}"/>
    <pc:docChg chg="modSld">
      <pc:chgData name="Nathan Bienaime &lt;Student&gt;" userId="S::0611103685@my.browardschools.com::5bd6d465-9197-4817-acfe-3b361a58d512" providerId="AD" clId="Web-{ED629FDB-EDA9-C3D6-483B-512BB2914589}" dt="2024-08-22T20:17:13.574" v="465" actId="20577"/>
      <pc:docMkLst>
        <pc:docMk/>
      </pc:docMkLst>
      <pc:sldChg chg="modSp">
        <pc:chgData name="Nathan Bienaime &lt;Student&gt;" userId="S::0611103685@my.browardschools.com::5bd6d465-9197-4817-acfe-3b361a58d512" providerId="AD" clId="Web-{ED629FDB-EDA9-C3D6-483B-512BB2914589}" dt="2024-08-22T20:17:06.871" v="461" actId="20577"/>
        <pc:sldMkLst>
          <pc:docMk/>
          <pc:sldMk cId="3228982346" sldId="260"/>
        </pc:sldMkLst>
        <pc:spChg chg="mod">
          <ac:chgData name="Nathan Bienaime &lt;Student&gt;" userId="S::0611103685@my.browardschools.com::5bd6d465-9197-4817-acfe-3b361a58d512" providerId="AD" clId="Web-{ED629FDB-EDA9-C3D6-483B-512BB2914589}" dt="2024-08-22T20:17:06.871" v="461" actId="20577"/>
          <ac:spMkLst>
            <pc:docMk/>
            <pc:sldMk cId="3228982346" sldId="260"/>
            <ac:spMk id="6" creationId="{41AE0309-8061-34D5-0FFE-FF820D3C0243}"/>
          </ac:spMkLst>
        </pc:spChg>
      </pc:sldChg>
      <pc:sldChg chg="modSp">
        <pc:chgData name="Nathan Bienaime &lt;Student&gt;" userId="S::0611103685@my.browardschools.com::5bd6d465-9197-4817-acfe-3b361a58d512" providerId="AD" clId="Web-{ED629FDB-EDA9-C3D6-483B-512BB2914589}" dt="2024-08-22T19:41:16.612" v="26" actId="20577"/>
        <pc:sldMkLst>
          <pc:docMk/>
          <pc:sldMk cId="3273787474" sldId="265"/>
        </pc:sldMkLst>
        <pc:spChg chg="mod">
          <ac:chgData name="Nathan Bienaime &lt;Student&gt;" userId="S::0611103685@my.browardschools.com::5bd6d465-9197-4817-acfe-3b361a58d512" providerId="AD" clId="Web-{ED629FDB-EDA9-C3D6-483B-512BB2914589}" dt="2024-08-22T19:40:17.876" v="11" actId="20577"/>
          <ac:spMkLst>
            <pc:docMk/>
            <pc:sldMk cId="3273787474" sldId="265"/>
            <ac:spMk id="2" creationId="{9A33F422-FBE6-D7CB-83E5-558B36AB1785}"/>
          </ac:spMkLst>
        </pc:spChg>
        <pc:spChg chg="mod">
          <ac:chgData name="Nathan Bienaime &lt;Student&gt;" userId="S::0611103685@my.browardschools.com::5bd6d465-9197-4817-acfe-3b361a58d512" providerId="AD" clId="Web-{ED629FDB-EDA9-C3D6-483B-512BB2914589}" dt="2024-08-22T19:41:16.612" v="26" actId="20577"/>
          <ac:spMkLst>
            <pc:docMk/>
            <pc:sldMk cId="3273787474" sldId="265"/>
            <ac:spMk id="3" creationId="{400EE8E6-A865-30B0-1C51-83F0B5DE4982}"/>
          </ac:spMkLst>
        </pc:spChg>
      </pc:sldChg>
      <pc:sldChg chg="modSp">
        <pc:chgData name="Nathan Bienaime &lt;Student&gt;" userId="S::0611103685@my.browardschools.com::5bd6d465-9197-4817-acfe-3b361a58d512" providerId="AD" clId="Web-{ED629FDB-EDA9-C3D6-483B-512BB2914589}" dt="2024-08-22T20:17:13.574" v="465" actId="20577"/>
        <pc:sldMkLst>
          <pc:docMk/>
          <pc:sldMk cId="519350636" sldId="267"/>
        </pc:sldMkLst>
        <pc:spChg chg="mod">
          <ac:chgData name="Nathan Bienaime &lt;Student&gt;" userId="S::0611103685@my.browardschools.com::5bd6d465-9197-4817-acfe-3b361a58d512" providerId="AD" clId="Web-{ED629FDB-EDA9-C3D6-483B-512BB2914589}" dt="2024-08-22T20:17:13.574" v="465" actId="20577"/>
          <ac:spMkLst>
            <pc:docMk/>
            <pc:sldMk cId="519350636" sldId="267"/>
            <ac:spMk id="3" creationId="{CCC0AEE5-8887-F717-EEBA-8EEDA11D6CFE}"/>
          </ac:spMkLst>
        </pc:spChg>
      </pc:sldChg>
    </pc:docChg>
  </pc:docChgLst>
  <pc:docChgLst>
    <pc:chgData name="Matthew Orsini &lt;Student&gt;" userId="S::0615034072@my.browardschools.com::c7a0da05-8be3-42cf-9e31-181690ca4a59" providerId="AD" clId="Web-{0343A48A-CB17-C187-AAF6-DD58705F595E}"/>
    <pc:docChg chg="modSld">
      <pc:chgData name="Matthew Orsini &lt;Student&gt;" userId="S::0615034072@my.browardschools.com::c7a0da05-8be3-42cf-9e31-181690ca4a59" providerId="AD" clId="Web-{0343A48A-CB17-C187-AAF6-DD58705F595E}" dt="2024-08-26T18:58:39.422" v="29" actId="20577"/>
      <pc:docMkLst>
        <pc:docMk/>
      </pc:docMkLst>
      <pc:sldChg chg="modSp">
        <pc:chgData name="Matthew Orsini &lt;Student&gt;" userId="S::0615034072@my.browardschools.com::c7a0da05-8be3-42cf-9e31-181690ca4a59" providerId="AD" clId="Web-{0343A48A-CB17-C187-AAF6-DD58705F595E}" dt="2024-08-26T18:58:39.422" v="29" actId="20577"/>
        <pc:sldMkLst>
          <pc:docMk/>
          <pc:sldMk cId="2680907123" sldId="261"/>
        </pc:sldMkLst>
        <pc:spChg chg="mod">
          <ac:chgData name="Matthew Orsini &lt;Student&gt;" userId="S::0615034072@my.browardschools.com::c7a0da05-8be3-42cf-9e31-181690ca4a59" providerId="AD" clId="Web-{0343A48A-CB17-C187-AAF6-DD58705F595E}" dt="2024-08-26T18:58:39.422" v="29" actId="20577"/>
          <ac:spMkLst>
            <pc:docMk/>
            <pc:sldMk cId="2680907123" sldId="261"/>
            <ac:spMk id="3" creationId="{E5BC29FC-9451-7B61-DEFC-296C44E82365}"/>
          </ac:spMkLst>
        </pc:spChg>
      </pc:sldChg>
      <pc:sldChg chg="modSp">
        <pc:chgData name="Matthew Orsini &lt;Student&gt;" userId="S::0615034072@my.browardschools.com::c7a0da05-8be3-42cf-9e31-181690ca4a59" providerId="AD" clId="Web-{0343A48A-CB17-C187-AAF6-DD58705F595E}" dt="2024-08-26T18:55:23.745" v="1" actId="20577"/>
        <pc:sldMkLst>
          <pc:docMk/>
          <pc:sldMk cId="117429019" sldId="262"/>
        </pc:sldMkLst>
        <pc:spChg chg="mod">
          <ac:chgData name="Matthew Orsini &lt;Student&gt;" userId="S::0615034072@my.browardschools.com::c7a0da05-8be3-42cf-9e31-181690ca4a59" providerId="AD" clId="Web-{0343A48A-CB17-C187-AAF6-DD58705F595E}" dt="2024-08-26T18:55:23.745" v="1" actId="20577"/>
          <ac:spMkLst>
            <pc:docMk/>
            <pc:sldMk cId="117429019" sldId="262"/>
            <ac:spMk id="3" creationId="{38654396-DB9A-C454-D931-DD4830E564D1}"/>
          </ac:spMkLst>
        </pc:spChg>
      </pc:sldChg>
    </pc:docChg>
  </pc:docChgLst>
  <pc:docChgLst>
    <pc:chgData name="Anika A. Bravo &lt;Student&gt;" userId="S::0612047347@my.browardschools.com::ea8ec917-4bd6-4930-a78d-a256b3184f44" providerId="AD" clId="Web-{D1DF68FD-6817-BBD2-B9EA-6166512B1922}"/>
    <pc:docChg chg="modSld">
      <pc:chgData name="Anika A. Bravo &lt;Student&gt;" userId="S::0612047347@my.browardschools.com::ea8ec917-4bd6-4930-a78d-a256b3184f44" providerId="AD" clId="Web-{D1DF68FD-6817-BBD2-B9EA-6166512B1922}" dt="2024-08-22T20:05:40.011" v="20" actId="14100"/>
      <pc:docMkLst>
        <pc:docMk/>
      </pc:docMkLst>
      <pc:sldChg chg="modSp">
        <pc:chgData name="Anika A. Bravo &lt;Student&gt;" userId="S::0612047347@my.browardschools.com::ea8ec917-4bd6-4930-a78d-a256b3184f44" providerId="AD" clId="Web-{D1DF68FD-6817-BBD2-B9EA-6166512B1922}" dt="2024-08-22T20:05:40.011" v="20" actId="14100"/>
        <pc:sldMkLst>
          <pc:docMk/>
          <pc:sldMk cId="109857222" sldId="256"/>
        </pc:sldMkLst>
        <pc:spChg chg="mod">
          <ac:chgData name="Anika A. Bravo &lt;Student&gt;" userId="S::0612047347@my.browardschools.com::ea8ec917-4bd6-4930-a78d-a256b3184f44" providerId="AD" clId="Web-{D1DF68FD-6817-BBD2-B9EA-6166512B1922}" dt="2024-08-22T20:05:40.011" v="20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ika A. Bravo &lt;Student&gt;" userId="S::0612047347@my.browardschools.com::ea8ec917-4bd6-4930-a78d-a256b3184f44" providerId="AD" clId="Web-{D1DF68FD-6817-BBD2-B9EA-6166512B1922}" dt="2024-08-22T20:05:27.417" v="18" actId="1076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Anika A. Bravo &lt;Student&gt;" userId="S::0612047347@my.browardschools.com::ea8ec917-4bd6-4930-a78d-a256b3184f44" providerId="AD" clId="Web-{D1DF68FD-6817-BBD2-B9EA-6166512B1922}" dt="2024-08-22T20:05:29.855" v="19" actId="1076"/>
          <ac:spMkLst>
            <pc:docMk/>
            <pc:sldMk cId="109857222" sldId="256"/>
            <ac:spMk id="4" creationId="{28018F1E-E452-D11B-90EB-E2A2E48E3016}"/>
          </ac:spMkLst>
        </pc:spChg>
        <pc:spChg chg="mod">
          <ac:chgData name="Anika A. Bravo &lt;Student&gt;" userId="S::0612047347@my.browardschools.com::ea8ec917-4bd6-4930-a78d-a256b3184f44" providerId="AD" clId="Web-{D1DF68FD-6817-BBD2-B9EA-6166512B1922}" dt="2024-08-22T20:05:13.354" v="14" actId="1076"/>
          <ac:spMkLst>
            <pc:docMk/>
            <pc:sldMk cId="109857222" sldId="256"/>
            <ac:spMk id="5" creationId="{7FCF5DD8-C211-1C7E-3632-EFA0AE2A3118}"/>
          </ac:spMkLst>
        </pc:spChg>
      </pc:sldChg>
      <pc:sldChg chg="modSp">
        <pc:chgData name="Anika A. Bravo &lt;Student&gt;" userId="S::0612047347@my.browardschools.com::ea8ec917-4bd6-4930-a78d-a256b3184f44" providerId="AD" clId="Web-{D1DF68FD-6817-BBD2-B9EA-6166512B1922}" dt="2024-08-22T20:03:41.070" v="10" actId="20577"/>
        <pc:sldMkLst>
          <pc:docMk/>
          <pc:sldMk cId="4253994168" sldId="257"/>
        </pc:sldMkLst>
        <pc:spChg chg="mod">
          <ac:chgData name="Anika A. Bravo &lt;Student&gt;" userId="S::0612047347@my.browardschools.com::ea8ec917-4bd6-4930-a78d-a256b3184f44" providerId="AD" clId="Web-{D1DF68FD-6817-BBD2-B9EA-6166512B1922}" dt="2024-08-22T20:03:41.070" v="10" actId="20577"/>
          <ac:spMkLst>
            <pc:docMk/>
            <pc:sldMk cId="4253994168" sldId="257"/>
            <ac:spMk id="3" creationId="{8B7AD9CC-3243-3E36-0CC4-E3ADC9BC37FE}"/>
          </ac:spMkLst>
        </pc:spChg>
      </pc:sldChg>
    </pc:docChg>
  </pc:docChgLst>
  <pc:docChgLst>
    <pc:chgData name="Gustavo T. Gambero &lt;Student&gt;" userId="S::0618135107@my.browardschools.com::566f5160-082c-4b13-8313-bf8c04a5c64c" providerId="AD" clId="Web-{8BECB449-212D-3E90-C578-7539BB0B8F29}"/>
    <pc:docChg chg="modSld addMainMaster delMainMaster">
      <pc:chgData name="Gustavo T. Gambero &lt;Student&gt;" userId="S::0618135107@my.browardschools.com::566f5160-082c-4b13-8313-bf8c04a5c64c" providerId="AD" clId="Web-{8BECB449-212D-3E90-C578-7539BB0B8F29}" dt="2024-08-26T19:32:45.603" v="154"/>
      <pc:docMkLst>
        <pc:docMk/>
      </pc:docMkLst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45"/>
        <pc:sldMkLst>
          <pc:docMk/>
          <pc:sldMk cId="4253994168" sldId="257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253994168" sldId="257"/>
            <ac:spMk id="2" creationId="{B1A95BE5-FE46-EA45-3C79-B49258308CA1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253994168" sldId="257"/>
            <ac:spMk id="3" creationId="{8B7AD9CC-3243-3E36-0CC4-E3ADC9BC37FE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253994168" sldId="257"/>
            <ac:spMk id="9" creationId="{743AA782-23D1-4521-8CAD-47662984AA08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253994168" sldId="257"/>
            <ac:spMk id="11" creationId="{71877DBC-BB60-40F0-AC93-2ACDBAAE60CE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46"/>
        <pc:sldMkLst>
          <pc:docMk/>
          <pc:sldMk cId="1577969632" sldId="258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577969632" sldId="258"/>
            <ac:spMk id="2" creationId="{4CFB9EBF-6546-B4F3-5111-0C8AE3E56737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577969632" sldId="258"/>
            <ac:spMk id="30" creationId="{334AB470-4B0B-51A9-124E-825E324586B3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577969632" sldId="258"/>
            <ac:spMk id="85" creationId="{743AA782-23D1-4521-8CAD-47662984AA08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577969632" sldId="258"/>
            <ac:spMk id="86" creationId="{650D18FE-0824-4A46-B22C-A86B52E5780A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47"/>
        <pc:sldMkLst>
          <pc:docMk/>
          <pc:sldMk cId="1698574033" sldId="259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698574033" sldId="259"/>
            <ac:spMk id="2" creationId="{43DB60F2-D9CF-203C-D2A4-B2B9A1CB2550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698574033" sldId="259"/>
            <ac:spMk id="6" creationId="{94EE4EE8-243D-E6E9-8269-E688C6CA68C1}"/>
          </ac:spMkLst>
        </pc:spChg>
        <pc:spChg chg="add del mo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698574033" sldId="259"/>
            <ac:spMk id="19" creationId="{45D37F4E-DDB4-456B-97E0-9937730A039F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698574033" sldId="259"/>
            <ac:spMk id="20" creationId="{B2DD41CD-8F47-4F56-AD12-4E2FF7696987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48"/>
        <pc:sldMkLst>
          <pc:docMk/>
          <pc:sldMk cId="3228982346" sldId="260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3228982346" sldId="260"/>
            <ac:spMk id="2" creationId="{24FC402F-8632-F346-5293-FEAD2FB34119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3228982346" sldId="260"/>
            <ac:spMk id="6" creationId="{41AE0309-8061-34D5-0FFE-FF820D3C0243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3228982346" sldId="260"/>
            <ac:spMk id="19" creationId="{45D37F4E-DDB4-456B-97E0-9937730A039F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3228982346" sldId="260"/>
            <ac:spMk id="21" creationId="{B2DD41CD-8F47-4F56-AD12-4E2FF7696987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49"/>
        <pc:sldMkLst>
          <pc:docMk/>
          <pc:sldMk cId="2680907123" sldId="261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80907123" sldId="261"/>
            <ac:spMk id="2" creationId="{067523FB-AACC-63C3-E82C-04CDECA01DE8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80907123" sldId="261"/>
            <ac:spMk id="3" creationId="{E5BC29FC-9451-7B61-DEFC-296C44E82365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80907123" sldId="261"/>
            <ac:spMk id="20" creationId="{743AA782-23D1-4521-8CAD-47662984AA08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80907123" sldId="261"/>
            <ac:spMk id="21" creationId="{71877DBC-BB60-40F0-AC93-2ACDBAAE60CE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50"/>
        <pc:sldMkLst>
          <pc:docMk/>
          <pc:sldMk cId="117429019" sldId="262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17429019" sldId="262"/>
            <ac:spMk id="2" creationId="{3DD03757-69E8-AB72-53BB-54D5B585833D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17429019" sldId="262"/>
            <ac:spMk id="3" creationId="{38654396-DB9A-C454-D931-DD4830E564D1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17429019" sldId="262"/>
            <ac:spMk id="8" creationId="{777A147A-9ED8-46B4-8660-1B3C2AA880B5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117429019" sldId="262"/>
            <ac:spMk id="10" creationId="{5D6C15A0-C087-4593-8414-2B4EC1CDC3DE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51"/>
        <pc:sldMkLst>
          <pc:docMk/>
          <pc:sldMk cId="2624538992" sldId="263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24538992" sldId="263"/>
            <ac:spMk id="2" creationId="{16B6C7C1-BE13-4DFF-EEB4-6DA9FB21D354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24538992" sldId="263"/>
            <ac:spMk id="3" creationId="{F4DCAA54-8F2F-4867-5085-3DC42A5D0622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24538992" sldId="263"/>
            <ac:spMk id="8" creationId="{100EDD19-6802-4EC3-95CE-CFFAB042CFD6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624538992" sldId="263"/>
            <ac:spMk id="10" creationId="{DB17E863-922E-4C26-BD64-E8FD41D28661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52"/>
        <pc:sldMkLst>
          <pc:docMk/>
          <pc:sldMk cId="40341420" sldId="264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0341420" sldId="264"/>
            <ac:spMk id="2" creationId="{7F486CFD-70BA-2E82-DA8D-A13CA00E8E22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0341420" sldId="264"/>
            <ac:spMk id="3" creationId="{F3817703-C77B-3EDC-F38B-A9D93E4C35F4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0341420" sldId="264"/>
            <ac:spMk id="22" creationId="{45D37F4E-DDB4-456B-97E0-9937730A039F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40341420" sldId="264"/>
            <ac:spMk id="24" creationId="{B2DD41CD-8F47-4F56-AD12-4E2FF7696987}"/>
          </ac:spMkLst>
        </pc:spChg>
      </pc:sldChg>
      <pc:sldChg chg="modSp mod modTransition modClrScheme chgLayout">
        <pc:chgData name="Gustavo T. Gambero &lt;Student&gt;" userId="S::0618135107@my.browardschools.com::566f5160-082c-4b13-8313-bf8c04a5c64c" providerId="AD" clId="Web-{8BECB449-212D-3E90-C578-7539BB0B8F29}" dt="2024-08-26T19:32:45.603" v="153"/>
        <pc:sldMkLst>
          <pc:docMk/>
          <pc:sldMk cId="3273787474" sldId="265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3273787474" sldId="265"/>
            <ac:spMk id="2" creationId="{9A33F422-FBE6-D7CB-83E5-558B36AB1785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3273787474" sldId="265"/>
            <ac:spMk id="3" creationId="{400EE8E6-A865-30B0-1C51-83F0B5DE4982}"/>
          </ac:spMkLst>
        </pc:spChg>
      </pc:sldChg>
      <pc:sldChg chg="modSp mod modTransition modClrScheme chgLayout">
        <pc:chgData name="Gustavo T. Gambero &lt;Student&gt;" userId="S::0618135107@my.browardschools.com::566f5160-082c-4b13-8313-bf8c04a5c64c" providerId="AD" clId="Web-{8BECB449-212D-3E90-C578-7539BB0B8F29}" dt="2024-08-26T19:32:45.603" v="154"/>
        <pc:sldMkLst>
          <pc:docMk/>
          <pc:sldMk cId="519350636" sldId="267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519350636" sldId="267"/>
            <ac:spMk id="2" creationId="{26EB1709-CE73-16B4-617E-546EB5046724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519350636" sldId="267"/>
            <ac:spMk id="3" creationId="{CCC0AEE5-8887-F717-EEBA-8EEDA11D6CFE}"/>
          </ac:spMkLst>
        </pc:spChg>
      </pc:sldChg>
      <pc:sldChg chg="addSp delSp modSp mod modTransition modClrScheme delDesignElem chgLayout">
        <pc:chgData name="Gustavo T. Gambero &lt;Student&gt;" userId="S::0618135107@my.browardschools.com::566f5160-082c-4b13-8313-bf8c04a5c64c" providerId="AD" clId="Web-{8BECB449-212D-3E90-C578-7539BB0B8F29}" dt="2024-08-26T19:32:45.603" v="144"/>
        <pc:sldMkLst>
          <pc:docMk/>
          <pc:sldMk cId="2435626342" sldId="268"/>
        </pc:sldMkLst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435626342" sldId="268"/>
            <ac:spMk id="2" creationId="{A64AC6C1-1E53-98A4-C4CF-ED8428FF6ED2}"/>
          </ac:spMkLst>
        </pc:spChg>
        <pc:spChg chg="mod ord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435626342" sldId="268"/>
            <ac:spMk id="3" creationId="{90AB6565-DDD9-1988-4253-F2D8AFE39500}"/>
          </ac:spMkLst>
        </pc:spChg>
        <pc:spChg chg="add del">
          <ac:chgData name="Gustavo T. Gambero &lt;Student&gt;" userId="S::0618135107@my.browardschools.com::566f5160-082c-4b13-8313-bf8c04a5c64c" providerId="AD" clId="Web-{8BECB449-212D-3E90-C578-7539BB0B8F29}" dt="2024-08-26T19:29:37.269" v="129"/>
          <ac:spMkLst>
            <pc:docMk/>
            <pc:sldMk cId="2435626342" sldId="268"/>
            <ac:spMk id="9" creationId="{71B2258F-86CA-4D4D-8270-BC05FCDEBFB3}"/>
          </ac:spMkLst>
        </pc:spChg>
      </pc:sldChg>
      <pc:sldMasterChg chg="add del addSldLayout delSldLayout">
        <pc:chgData name="Gustavo T. Gambero &lt;Student&gt;" userId="S::0618135107@my.browardschools.com::566f5160-082c-4b13-8313-bf8c04a5c64c" providerId="AD" clId="Web-{8BECB449-212D-3E90-C578-7539BB0B8F29}" dt="2024-08-26T19:29:37.269" v="129"/>
        <pc:sldMasterMkLst>
          <pc:docMk/>
          <pc:sldMasterMk cId="2460954070" sldId="2147483660"/>
        </pc:sldMasterMkLst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Gustavo T. Gambero &lt;Student&gt;" userId="S::0618135107@my.browardschools.com::566f5160-082c-4b13-8313-bf8c04a5c64c" providerId="AD" clId="Web-{8BECB449-212D-3E90-C578-7539BB0B8F29}" dt="2024-08-26T19:29:37.269" v="129"/>
        <pc:sldMasterMkLst>
          <pc:docMk/>
          <pc:sldMasterMk cId="648136048" sldId="2147483672"/>
        </pc:sldMasterMkLst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722938240" sldId="2147483673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1136015821" sldId="2147483674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791545449" sldId="2147483675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3377624795" sldId="2147483676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75054408" sldId="2147483677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1336297496" sldId="2147483678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2330303038" sldId="2147483679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1975227195" sldId="2147483680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1452506104" sldId="2147483681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3435618692" sldId="2147483682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1260973569" sldId="2147483683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3482286883" sldId="2147483684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499136609" sldId="2147483685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3052035712" sldId="2147483686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554172660" sldId="2147483687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3438506250" sldId="2147483688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7.269" v="129"/>
          <pc:sldLayoutMkLst>
            <pc:docMk/>
            <pc:sldMasterMk cId="648136048" sldId="2147483672"/>
            <pc:sldLayoutMk cId="3674748035" sldId="2147483689"/>
          </pc:sldLayoutMkLst>
        </pc:sldLayoutChg>
      </pc:sldMasterChg>
      <pc:sldMasterChg chg="add del addSldLayout delSldLayout modSldLayout">
        <pc:chgData name="Gustavo T. Gambero &lt;Student&gt;" userId="S::0618135107@my.browardschools.com::566f5160-082c-4b13-8313-bf8c04a5c64c" providerId="AD" clId="Web-{8BECB449-212D-3E90-C578-7539BB0B8F29}" dt="2024-08-26T19:29:21.191" v="125"/>
        <pc:sldMasterMkLst>
          <pc:docMk/>
          <pc:sldMasterMk cId="692803648" sldId="2147483672"/>
        </pc:sldMasterMkLst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810082850" sldId="2147483673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1377275147" sldId="2147483674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3068321701" sldId="2147483675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1577583570" sldId="2147483676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1967165460" sldId="2147483677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3332295503" sldId="2147483678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2896973619" sldId="2147483679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3588632622" sldId="2147483680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3302379690" sldId="2147483681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2014120173" sldId="2147483682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1.191" v="125"/>
          <pc:sldLayoutMkLst>
            <pc:docMk/>
            <pc:sldMasterMk cId="692803648" sldId="2147483672"/>
            <pc:sldLayoutMk cId="3662978498" sldId="2147483683"/>
          </pc:sldLayoutMkLst>
        </pc:sldLayoutChg>
      </pc:sldMasterChg>
      <pc:sldMasterChg chg="add del addSldLayout delSldLayout modSldLayout">
        <pc:chgData name="Gustavo T. Gambero &lt;Student&gt;" userId="S::0618135107@my.browardschools.com::566f5160-082c-4b13-8313-bf8c04a5c64c" providerId="AD" clId="Web-{8BECB449-212D-3E90-C578-7539BB0B8F29}" dt="2024-08-26T19:29:31.894" v="127"/>
        <pc:sldMasterMkLst>
          <pc:docMk/>
          <pc:sldMasterMk cId="1330234781" sldId="2147483672"/>
        </pc:sldMasterMkLst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369161414" sldId="2147483673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1058448351" sldId="2147483674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3373404652" sldId="2147483675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1673238409" sldId="2147483676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2583238543" sldId="2147483677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1685416026" sldId="2147483678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3018754642" sldId="2147483679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715969404" sldId="2147483680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1462339824" sldId="2147483681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594775149" sldId="2147483682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31.894" v="127"/>
          <pc:sldLayoutMkLst>
            <pc:docMk/>
            <pc:sldMasterMk cId="1330234781" sldId="2147483672"/>
            <pc:sldLayoutMk cId="3005843436" sldId="2147483683"/>
          </pc:sldLayoutMkLst>
        </pc:sldLayoutChg>
      </pc:sldMasterChg>
      <pc:sldMasterChg chg="add del addSldLayout delSldLayout modSldLayout">
        <pc:chgData name="Gustavo T. Gambero &lt;Student&gt;" userId="S::0618135107@my.browardschools.com::566f5160-082c-4b13-8313-bf8c04a5c64c" providerId="AD" clId="Web-{8BECB449-212D-3E90-C578-7539BB0B8F29}" dt="2024-08-26T19:29:20.378" v="124"/>
        <pc:sldMasterMkLst>
          <pc:docMk/>
          <pc:sldMasterMk cId="1375841241" sldId="2147483684"/>
        </pc:sldMasterMkLst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3068709831" sldId="2147483685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3506822466" sldId="2147483686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2863873569" sldId="2147483687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862100546" sldId="2147483688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2943828242" sldId="2147483689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47964426" sldId="2147483690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3144265099" sldId="2147483691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3030740784" sldId="2147483692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2790909911" sldId="2147483693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3808427473" sldId="2147483694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20.378" v="124"/>
          <pc:sldLayoutMkLst>
            <pc:docMk/>
            <pc:sldMasterMk cId="1375841241" sldId="2147483684"/>
            <pc:sldLayoutMk cId="104184291" sldId="2147483695"/>
          </pc:sldLayoutMkLst>
        </pc:sldLayoutChg>
      </pc:sldMasterChg>
      <pc:sldMasterChg chg="add del addSldLayout delSldLayout modSldLayout">
        <pc:chgData name="Gustavo T. Gambero &lt;Student&gt;" userId="S::0618135107@my.browardschools.com::566f5160-082c-4b13-8313-bf8c04a5c64c" providerId="AD" clId="Web-{8BECB449-212D-3E90-C578-7539BB0B8F29}" dt="2024-08-26T19:29:19.456" v="123"/>
        <pc:sldMasterMkLst>
          <pc:docMk/>
          <pc:sldMasterMk cId="969156243" sldId="2147483696"/>
        </pc:sldMasterMkLst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933424567" sldId="2147483697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39371871" sldId="2147483698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713679372" sldId="2147483699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296177993" sldId="2147483700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3276303881" sldId="2147483701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3645603064" sldId="2147483702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920916811" sldId="2147483703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2559784937" sldId="2147483704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2742437471" sldId="2147483705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576769265" sldId="2147483706"/>
          </pc:sldLayoutMkLst>
        </pc:sldLayoutChg>
        <pc:sldLayoutChg chg="add del mod replId">
          <pc:chgData name="Gustavo T. Gambero &lt;Student&gt;" userId="S::0618135107@my.browardschools.com::566f5160-082c-4b13-8313-bf8c04a5c64c" providerId="AD" clId="Web-{8BECB449-212D-3E90-C578-7539BB0B8F29}" dt="2024-08-26T19:29:19.456" v="123"/>
          <pc:sldLayoutMkLst>
            <pc:docMk/>
            <pc:sldMasterMk cId="969156243" sldId="2147483696"/>
            <pc:sldLayoutMk cId="2721857832" sldId="2147483707"/>
          </pc:sldLayoutMkLst>
        </pc:sldLayoutChg>
      </pc:sldMasterChg>
    </pc:docChg>
  </pc:docChgLst>
  <pc:docChgLst>
    <pc:chgData name="Anika A. Bravo &lt;Student&gt;" userId="S::0612047347@my.browardschools.com::ea8ec917-4bd6-4930-a78d-a256b3184f44" providerId="AD" clId="Web-{6F6C1DAD-4137-82B8-CC64-BBB7C7655802}"/>
    <pc:docChg chg="modSld">
      <pc:chgData name="Anika A. Bravo &lt;Student&gt;" userId="S::0612047347@my.browardschools.com::ea8ec917-4bd6-4930-a78d-a256b3184f44" providerId="AD" clId="Web-{6F6C1DAD-4137-82B8-CC64-BBB7C7655802}" dt="2024-08-28T14:55:31.256" v="82"/>
      <pc:docMkLst>
        <pc:docMk/>
      </pc:docMkLst>
      <pc:sldChg chg="addSp delSp modSp">
        <pc:chgData name="Anika A. Bravo &lt;Student&gt;" userId="S::0612047347@my.browardschools.com::ea8ec917-4bd6-4930-a78d-a256b3184f44" providerId="AD" clId="Web-{6F6C1DAD-4137-82B8-CC64-BBB7C7655802}" dt="2024-08-28T14:55:31.256" v="82"/>
        <pc:sldMkLst>
          <pc:docMk/>
          <pc:sldMk cId="4253994168" sldId="257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53:32.472" v="75" actId="1076"/>
          <ac:spMkLst>
            <pc:docMk/>
            <pc:sldMk cId="4253994168" sldId="257"/>
            <ac:spMk id="3" creationId="{8B7AD9CC-3243-3E36-0CC4-E3ADC9BC37FE}"/>
          </ac:spMkLst>
        </pc:spChg>
        <pc:picChg chg="mod">
          <ac:chgData name="Anika A. Bravo &lt;Student&gt;" userId="S::0612047347@my.browardschools.com::ea8ec917-4bd6-4930-a78d-a256b3184f44" providerId="AD" clId="Web-{6F6C1DAD-4137-82B8-CC64-BBB7C7655802}" dt="2024-08-28T14:53:53.441" v="78" actId="1076"/>
          <ac:picMkLst>
            <pc:docMk/>
            <pc:sldMk cId="4253994168" sldId="257"/>
            <ac:picMk id="4" creationId="{6316B2C0-3970-DE39-228D-F2777D5C0F41}"/>
          </ac:picMkLst>
        </pc:picChg>
        <pc:picChg chg="add del mod">
          <ac:chgData name="Anika A. Bravo &lt;Student&gt;" userId="S::0612047347@my.browardschools.com::ea8ec917-4bd6-4930-a78d-a256b3184f44" providerId="AD" clId="Web-{6F6C1DAD-4137-82B8-CC64-BBB7C7655802}" dt="2024-08-28T14:55:31.256" v="82"/>
          <ac:picMkLst>
            <pc:docMk/>
            <pc:sldMk cId="4253994168" sldId="257"/>
            <ac:picMk id="5" creationId="{B29B84C6-8DBA-137F-F73E-C04C40DA1260}"/>
          </ac:picMkLst>
        </pc:pic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7:11.543" v="22" actId="20577"/>
        <pc:sldMkLst>
          <pc:docMk/>
          <pc:sldMk cId="1577969632" sldId="258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7:11.543" v="22" actId="20577"/>
          <ac:spMkLst>
            <pc:docMk/>
            <pc:sldMk cId="1577969632" sldId="258"/>
            <ac:spMk id="30" creationId="{334AB470-4B0B-51A9-124E-825E324586B3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7:18.559" v="23" actId="20577"/>
        <pc:sldMkLst>
          <pc:docMk/>
          <pc:sldMk cId="1698574033" sldId="259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7:18.559" v="23" actId="20577"/>
          <ac:spMkLst>
            <pc:docMk/>
            <pc:sldMk cId="1698574033" sldId="259"/>
            <ac:spMk id="6" creationId="{94EE4EE8-243D-E6E9-8269-E688C6CA68C1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7:27.325" v="25" actId="20577"/>
        <pc:sldMkLst>
          <pc:docMk/>
          <pc:sldMk cId="3228982346" sldId="260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7:27.325" v="25" actId="20577"/>
          <ac:spMkLst>
            <pc:docMk/>
            <pc:sldMk cId="3228982346" sldId="260"/>
            <ac:spMk id="6" creationId="{41AE0309-8061-34D5-0FFE-FF820D3C0243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7:35.856" v="26" actId="20577"/>
        <pc:sldMkLst>
          <pc:docMk/>
          <pc:sldMk cId="2680907123" sldId="261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7:35.856" v="26" actId="20577"/>
          <ac:spMkLst>
            <pc:docMk/>
            <pc:sldMk cId="2680907123" sldId="261"/>
            <ac:spMk id="3" creationId="{E5BC29FC-9451-7B61-DEFC-296C44E82365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7:52.731" v="30" actId="20577"/>
        <pc:sldMkLst>
          <pc:docMk/>
          <pc:sldMk cId="117429019" sldId="262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7:52.731" v="30" actId="20577"/>
          <ac:spMkLst>
            <pc:docMk/>
            <pc:sldMk cId="117429019" sldId="262"/>
            <ac:spMk id="3" creationId="{38654396-DB9A-C454-D931-DD4830E564D1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8:03.278" v="32" actId="20577"/>
        <pc:sldMkLst>
          <pc:docMk/>
          <pc:sldMk cId="2624538992" sldId="263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8:03.278" v="32" actId="20577"/>
          <ac:spMkLst>
            <pc:docMk/>
            <pc:sldMk cId="2624538992" sldId="263"/>
            <ac:spMk id="3" creationId="{F4DCAA54-8F2F-4867-5085-3DC42A5D0622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8:10.685" v="34" actId="20577"/>
        <pc:sldMkLst>
          <pc:docMk/>
          <pc:sldMk cId="40341420" sldId="264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8:10.685" v="34" actId="20577"/>
          <ac:spMkLst>
            <pc:docMk/>
            <pc:sldMk cId="40341420" sldId="264"/>
            <ac:spMk id="3" creationId="{F3817703-C77B-3EDC-F38B-A9D93E4C35F4}"/>
          </ac:spMkLst>
        </pc:spChg>
      </pc:sldChg>
      <pc:sldChg chg="modSp">
        <pc:chgData name="Anika A. Bravo &lt;Student&gt;" userId="S::0612047347@my.browardschools.com::ea8ec917-4bd6-4930-a78d-a256b3184f44" providerId="AD" clId="Web-{6F6C1DAD-4137-82B8-CC64-BBB7C7655802}" dt="2024-08-28T14:49:41.780" v="48" actId="1076"/>
        <pc:sldMkLst>
          <pc:docMk/>
          <pc:sldMk cId="3273787474" sldId="265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45:27.103" v="6" actId="20577"/>
          <ac:spMkLst>
            <pc:docMk/>
            <pc:sldMk cId="3273787474" sldId="265"/>
            <ac:spMk id="2" creationId="{9A33F422-FBE6-D7CB-83E5-558B36AB1785}"/>
          </ac:spMkLst>
        </pc:spChg>
        <pc:graphicFrameChg chg="mod">
          <ac:chgData name="Anika A. Bravo &lt;Student&gt;" userId="S::0612047347@my.browardschools.com::ea8ec917-4bd6-4930-a78d-a256b3184f44" providerId="AD" clId="Web-{6F6C1DAD-4137-82B8-CC64-BBB7C7655802}" dt="2024-08-28T14:49:41.780" v="48" actId="1076"/>
          <ac:graphicFrameMkLst>
            <pc:docMk/>
            <pc:sldMk cId="3273787474" sldId="265"/>
            <ac:graphicFrameMk id="17" creationId="{695C9DB9-ED34-3042-7B91-47EACBB80326}"/>
          </ac:graphicFrameMkLst>
        </pc:graphicFrameChg>
      </pc:sldChg>
      <pc:sldChg chg="addSp modSp">
        <pc:chgData name="Anika A. Bravo &lt;Student&gt;" userId="S::0612047347@my.browardschools.com::ea8ec917-4bd6-4930-a78d-a256b3184f44" providerId="AD" clId="Web-{6F6C1DAD-4137-82B8-CC64-BBB7C7655802}" dt="2024-08-28T14:53:16.175" v="74" actId="1076"/>
        <pc:sldMkLst>
          <pc:docMk/>
          <pc:sldMk cId="2435626342" sldId="268"/>
        </pc:sldMkLst>
        <pc:spChg chg="mod">
          <ac:chgData name="Anika A. Bravo &lt;Student&gt;" userId="S::0612047347@my.browardschools.com::ea8ec917-4bd6-4930-a78d-a256b3184f44" providerId="AD" clId="Web-{6F6C1DAD-4137-82B8-CC64-BBB7C7655802}" dt="2024-08-28T14:50:14.437" v="53" actId="1076"/>
          <ac:spMkLst>
            <pc:docMk/>
            <pc:sldMk cId="2435626342" sldId="268"/>
            <ac:spMk id="3" creationId="{90AB6565-DDD9-1988-4253-F2D8AFE39500}"/>
          </ac:spMkLst>
        </pc:spChg>
        <pc:spChg chg="add mod">
          <ac:chgData name="Anika A. Bravo &lt;Student&gt;" userId="S::0612047347@my.browardschools.com::ea8ec917-4bd6-4930-a78d-a256b3184f44" providerId="AD" clId="Web-{6F6C1DAD-4137-82B8-CC64-BBB7C7655802}" dt="2024-08-28T14:50:39.094" v="64" actId="1076"/>
          <ac:spMkLst>
            <pc:docMk/>
            <pc:sldMk cId="2435626342" sldId="268"/>
            <ac:spMk id="5" creationId="{E0786342-F144-F792-BC5F-320D86602D76}"/>
          </ac:spMkLst>
        </pc:spChg>
        <pc:spChg chg="add mod">
          <ac:chgData name="Anika A. Bravo &lt;Student&gt;" userId="S::0612047347@my.browardschools.com::ea8ec917-4bd6-4930-a78d-a256b3184f44" providerId="AD" clId="Web-{6F6C1DAD-4137-82B8-CC64-BBB7C7655802}" dt="2024-08-28T14:53:16.175" v="74" actId="1076"/>
          <ac:spMkLst>
            <pc:docMk/>
            <pc:sldMk cId="2435626342" sldId="268"/>
            <ac:spMk id="6" creationId="{A034F975-9A86-50EA-CD3F-2EBA09A44884}"/>
          </ac:spMkLst>
        </pc:spChg>
        <pc:picChg chg="mod">
          <ac:chgData name="Anika A. Bravo &lt;Student&gt;" userId="S::0612047347@my.browardschools.com::ea8ec917-4bd6-4930-a78d-a256b3184f44" providerId="AD" clId="Web-{6F6C1DAD-4137-82B8-CC64-BBB7C7655802}" dt="2024-08-28T14:50:09.031" v="52" actId="1076"/>
          <ac:picMkLst>
            <pc:docMk/>
            <pc:sldMk cId="2435626342" sldId="268"/>
            <ac:picMk id="4" creationId="{B5CA3FA4-CD45-E0F1-0481-F43730796B59}"/>
          </ac:picMkLst>
        </pc:picChg>
      </pc:sldChg>
    </pc:docChg>
  </pc:docChgLst>
  <pc:docChgLst>
    <pc:chgData name="Neveah Charles &lt;Student&gt;" userId="S::0612110610@my.browardschools.com::c62c1eae-80ab-4acb-b933-90a828f537b0" providerId="AD" clId="Web-{44FA87D6-7A46-B474-1581-06FB2833277D}"/>
    <pc:docChg chg="modSld">
      <pc:chgData name="Neveah Charles &lt;Student&gt;" userId="S::0612110610@my.browardschools.com::c62c1eae-80ab-4acb-b933-90a828f537b0" providerId="AD" clId="Web-{44FA87D6-7A46-B474-1581-06FB2833277D}" dt="2024-08-28T19:55:33.077" v="26" actId="1076"/>
      <pc:docMkLst>
        <pc:docMk/>
      </pc:docMkLst>
      <pc:sldChg chg="modSp">
        <pc:chgData name="Neveah Charles &lt;Student&gt;" userId="S::0612110610@my.browardschools.com::c62c1eae-80ab-4acb-b933-90a828f537b0" providerId="AD" clId="Web-{44FA87D6-7A46-B474-1581-06FB2833277D}" dt="2024-08-28T19:14:55.539" v="5" actId="14100"/>
        <pc:sldMkLst>
          <pc:docMk/>
          <pc:sldMk cId="4253994168" sldId="257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4:55.539" v="5" actId="14100"/>
          <ac:spMkLst>
            <pc:docMk/>
            <pc:sldMk cId="4253994168" sldId="257"/>
            <ac:spMk id="3" creationId="{8B7AD9CC-3243-3E36-0CC4-E3ADC9BC37FE}"/>
          </ac:spMkLst>
        </pc:spChg>
      </pc:sldChg>
      <pc:sldChg chg="addSp delSp modSp">
        <pc:chgData name="Neveah Charles &lt;Student&gt;" userId="S::0612110610@my.browardschools.com::c62c1eae-80ab-4acb-b933-90a828f537b0" providerId="AD" clId="Web-{44FA87D6-7A46-B474-1581-06FB2833277D}" dt="2024-08-28T19:15:00.180" v="6" actId="20577"/>
        <pc:sldMkLst>
          <pc:docMk/>
          <pc:sldMk cId="1577969632" sldId="258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5:00.180" v="6" actId="20577"/>
          <ac:spMkLst>
            <pc:docMk/>
            <pc:sldMk cId="1577969632" sldId="258"/>
            <ac:spMk id="30" creationId="{334AB470-4B0B-51A9-124E-825E324586B3}"/>
          </ac:spMkLst>
        </pc:spChg>
        <pc:picChg chg="add del mod">
          <ac:chgData name="Neveah Charles &lt;Student&gt;" userId="S::0612110610@my.browardschools.com::c62c1eae-80ab-4acb-b933-90a828f537b0" providerId="AD" clId="Web-{44FA87D6-7A46-B474-1581-06FB2833277D}" dt="2024-08-28T19:03:57.250" v="1"/>
          <ac:picMkLst>
            <pc:docMk/>
            <pc:sldMk cId="1577969632" sldId="258"/>
            <ac:picMk id="2" creationId="{BAC74CBC-07A5-4AAD-3B4E-3E2442EB49A5}"/>
          </ac:picMkLst>
        </pc:picChg>
      </pc:sldChg>
      <pc:sldChg chg="modSp">
        <pc:chgData name="Neveah Charles &lt;Student&gt;" userId="S::0612110610@my.browardschools.com::c62c1eae-80ab-4acb-b933-90a828f537b0" providerId="AD" clId="Web-{44FA87D6-7A46-B474-1581-06FB2833277D}" dt="2024-08-28T19:15:05.664" v="8" actId="20577"/>
        <pc:sldMkLst>
          <pc:docMk/>
          <pc:sldMk cId="1698574033" sldId="259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5:05.664" v="8" actId="20577"/>
          <ac:spMkLst>
            <pc:docMk/>
            <pc:sldMk cId="1698574033" sldId="259"/>
            <ac:spMk id="6" creationId="{94EE4EE8-243D-E6E9-8269-E688C6CA68C1}"/>
          </ac:spMkLst>
        </pc:spChg>
      </pc:sldChg>
      <pc:sldChg chg="modSp">
        <pc:chgData name="Neveah Charles &lt;Student&gt;" userId="S::0612110610@my.browardschools.com::c62c1eae-80ab-4acb-b933-90a828f537b0" providerId="AD" clId="Web-{44FA87D6-7A46-B474-1581-06FB2833277D}" dt="2024-08-28T19:15:08.867" v="9" actId="20577"/>
        <pc:sldMkLst>
          <pc:docMk/>
          <pc:sldMk cId="3228982346" sldId="260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5:08.867" v="9" actId="20577"/>
          <ac:spMkLst>
            <pc:docMk/>
            <pc:sldMk cId="3228982346" sldId="260"/>
            <ac:spMk id="6" creationId="{41AE0309-8061-34D5-0FFE-FF820D3C0243}"/>
          </ac:spMkLst>
        </pc:spChg>
      </pc:sldChg>
      <pc:sldChg chg="modSp">
        <pc:chgData name="Neveah Charles &lt;Student&gt;" userId="S::0612110610@my.browardschools.com::c62c1eae-80ab-4acb-b933-90a828f537b0" providerId="AD" clId="Web-{44FA87D6-7A46-B474-1581-06FB2833277D}" dt="2024-08-28T19:15:13.415" v="10" actId="20577"/>
        <pc:sldMkLst>
          <pc:docMk/>
          <pc:sldMk cId="2680907123" sldId="261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5:13.415" v="10" actId="20577"/>
          <ac:spMkLst>
            <pc:docMk/>
            <pc:sldMk cId="2680907123" sldId="261"/>
            <ac:spMk id="3" creationId="{E5BC29FC-9451-7B61-DEFC-296C44E82365}"/>
          </ac:spMkLst>
        </pc:spChg>
      </pc:sldChg>
      <pc:sldChg chg="modSp">
        <pc:chgData name="Neveah Charles &lt;Student&gt;" userId="S::0612110610@my.browardschools.com::c62c1eae-80ab-4acb-b933-90a828f537b0" providerId="AD" clId="Web-{44FA87D6-7A46-B474-1581-06FB2833277D}" dt="2024-08-28T19:15:33.275" v="11" actId="20577"/>
        <pc:sldMkLst>
          <pc:docMk/>
          <pc:sldMk cId="117429019" sldId="262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5:33.275" v="11" actId="20577"/>
          <ac:spMkLst>
            <pc:docMk/>
            <pc:sldMk cId="117429019" sldId="262"/>
            <ac:spMk id="3" creationId="{38654396-DB9A-C454-D931-DD4830E564D1}"/>
          </ac:spMkLst>
        </pc:spChg>
      </pc:sldChg>
      <pc:sldChg chg="modSp">
        <pc:chgData name="Neveah Charles &lt;Student&gt;" userId="S::0612110610@my.browardschools.com::c62c1eae-80ab-4acb-b933-90a828f537b0" providerId="AD" clId="Web-{44FA87D6-7A46-B474-1581-06FB2833277D}" dt="2024-08-28T19:19:56.174" v="15" actId="20577"/>
        <pc:sldMkLst>
          <pc:docMk/>
          <pc:sldMk cId="2624538992" sldId="263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9:56.174" v="15" actId="20577"/>
          <ac:spMkLst>
            <pc:docMk/>
            <pc:sldMk cId="2624538992" sldId="263"/>
            <ac:spMk id="3" creationId="{F4DCAA54-8F2F-4867-5085-3DC42A5D0622}"/>
          </ac:spMkLst>
        </pc:spChg>
      </pc:sldChg>
      <pc:sldChg chg="modSp">
        <pc:chgData name="Neveah Charles &lt;Student&gt;" userId="S::0612110610@my.browardschools.com::c62c1eae-80ab-4acb-b933-90a828f537b0" providerId="AD" clId="Web-{44FA87D6-7A46-B474-1581-06FB2833277D}" dt="2024-08-28T19:15:45.150" v="14" actId="20577"/>
        <pc:sldMkLst>
          <pc:docMk/>
          <pc:sldMk cId="40341420" sldId="264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15:45.150" v="14" actId="20577"/>
          <ac:spMkLst>
            <pc:docMk/>
            <pc:sldMk cId="40341420" sldId="264"/>
            <ac:spMk id="3" creationId="{F3817703-C77B-3EDC-F38B-A9D93E4C35F4}"/>
          </ac:spMkLst>
        </pc:spChg>
      </pc:sldChg>
      <pc:sldChg chg="modSp">
        <pc:chgData name="Neveah Charles &lt;Student&gt;" userId="S::0612110610@my.browardschools.com::c62c1eae-80ab-4acb-b933-90a828f537b0" providerId="AD" clId="Web-{44FA87D6-7A46-B474-1581-06FB2833277D}" dt="2024-08-28T19:22:55.056" v="22" actId="20577"/>
        <pc:sldMkLst>
          <pc:docMk/>
          <pc:sldMk cId="3273787474" sldId="265"/>
        </pc:sldMkLst>
        <pc:graphicFrameChg chg="mod modGraphic">
          <ac:chgData name="Neveah Charles &lt;Student&gt;" userId="S::0612110610@my.browardschools.com::c62c1eae-80ab-4acb-b933-90a828f537b0" providerId="AD" clId="Web-{44FA87D6-7A46-B474-1581-06FB2833277D}" dt="2024-08-28T19:22:55.056" v="22" actId="20577"/>
          <ac:graphicFrameMkLst>
            <pc:docMk/>
            <pc:sldMk cId="3273787474" sldId="265"/>
            <ac:graphicFrameMk id="17" creationId="{695C9DB9-ED34-3042-7B91-47EACBB80326}"/>
          </ac:graphicFrameMkLst>
        </pc:graphicFrameChg>
      </pc:sldChg>
      <pc:sldChg chg="modSp">
        <pc:chgData name="Neveah Charles &lt;Student&gt;" userId="S::0612110610@my.browardschools.com::c62c1eae-80ab-4acb-b933-90a828f537b0" providerId="AD" clId="Web-{44FA87D6-7A46-B474-1581-06FB2833277D}" dt="2024-08-28T19:55:33.077" v="26" actId="1076"/>
        <pc:sldMkLst>
          <pc:docMk/>
          <pc:sldMk cId="519350636" sldId="267"/>
        </pc:sldMkLst>
        <pc:spChg chg="mod">
          <ac:chgData name="Neveah Charles &lt;Student&gt;" userId="S::0612110610@my.browardschools.com::c62c1eae-80ab-4acb-b933-90a828f537b0" providerId="AD" clId="Web-{44FA87D6-7A46-B474-1581-06FB2833277D}" dt="2024-08-28T19:53:36.464" v="25" actId="1076"/>
          <ac:spMkLst>
            <pc:docMk/>
            <pc:sldMk cId="519350636" sldId="267"/>
            <ac:spMk id="3" creationId="{CCC0AEE5-8887-F717-EEBA-8EEDA11D6CFE}"/>
          </ac:spMkLst>
        </pc:spChg>
        <pc:spChg chg="mod">
          <ac:chgData name="Neveah Charles &lt;Student&gt;" userId="S::0612110610@my.browardschools.com::c62c1eae-80ab-4acb-b933-90a828f537b0" providerId="AD" clId="Web-{44FA87D6-7A46-B474-1581-06FB2833277D}" dt="2024-08-28T19:55:33.077" v="26" actId="1076"/>
          <ac:spMkLst>
            <pc:docMk/>
            <pc:sldMk cId="519350636" sldId="267"/>
            <ac:spMk id="8" creationId="{F351DEBC-711E-E6AC-A0DF-AEE3943AA7ED}"/>
          </ac:spMkLst>
        </pc:spChg>
      </pc:sldChg>
    </pc:docChg>
  </pc:docChgLst>
  <pc:docChgLst>
    <pc:chgData name="Neveah Charles &lt;Student&gt;" userId="S::0612110610@my.browardschools.com::c62c1eae-80ab-4acb-b933-90a828f537b0" providerId="AD" clId="Web-{6B389E6E-11CF-A946-9B0D-4745B4BA1EBA}"/>
    <pc:docChg chg="modSld">
      <pc:chgData name="Neveah Charles &lt;Student&gt;" userId="S::0612110610@my.browardschools.com::c62c1eae-80ab-4acb-b933-90a828f537b0" providerId="AD" clId="Web-{6B389E6E-11CF-A946-9B0D-4745B4BA1EBA}" dt="2024-08-20T20:10:33.105" v="44" actId="20577"/>
      <pc:docMkLst>
        <pc:docMk/>
      </pc:docMkLst>
      <pc:sldChg chg="modSp">
        <pc:chgData name="Neveah Charles &lt;Student&gt;" userId="S::0612110610@my.browardschools.com::c62c1eae-80ab-4acb-b933-90a828f537b0" providerId="AD" clId="Web-{6B389E6E-11CF-A946-9B0D-4745B4BA1EBA}" dt="2024-08-20T19:39:47.780" v="1" actId="20577"/>
        <pc:sldMkLst>
          <pc:docMk/>
          <pc:sldMk cId="109857222" sldId="256"/>
        </pc:sldMkLst>
        <pc:spChg chg="mod">
          <ac:chgData name="Neveah Charles &lt;Student&gt;" userId="S::0612110610@my.browardschools.com::c62c1eae-80ab-4acb-b933-90a828f537b0" providerId="AD" clId="Web-{6B389E6E-11CF-A946-9B0D-4745B4BA1EBA}" dt="2024-08-20T19:39:47.780" v="1" actId="20577"/>
          <ac:spMkLst>
            <pc:docMk/>
            <pc:sldMk cId="109857222" sldId="256"/>
            <ac:spMk id="26" creationId="{00000000-0000-0000-0000-000000000000}"/>
          </ac:spMkLst>
        </pc:spChg>
      </pc:sldChg>
      <pc:sldChg chg="addSp delSp modSp">
        <pc:chgData name="Neveah Charles &lt;Student&gt;" userId="S::0612110610@my.browardschools.com::c62c1eae-80ab-4acb-b933-90a828f537b0" providerId="AD" clId="Web-{6B389E6E-11CF-A946-9B0D-4745B4BA1EBA}" dt="2024-08-20T19:43:06.413" v="21"/>
        <pc:sldMkLst>
          <pc:docMk/>
          <pc:sldMk cId="1577969632" sldId="258"/>
        </pc:sldMkLst>
        <pc:spChg chg="mod">
          <ac:chgData name="Neveah Charles &lt;Student&gt;" userId="S::0612110610@my.browardschools.com::c62c1eae-80ab-4acb-b933-90a828f537b0" providerId="AD" clId="Web-{6B389E6E-11CF-A946-9B0D-4745B4BA1EBA}" dt="2024-08-20T19:40:46.532" v="4" actId="20577"/>
          <ac:spMkLst>
            <pc:docMk/>
            <pc:sldMk cId="1577969632" sldId="258"/>
            <ac:spMk id="2" creationId="{4CFB9EBF-6546-B4F3-5111-0C8AE3E56737}"/>
          </ac:spMkLst>
        </pc:spChg>
        <pc:spChg chg="del">
          <ac:chgData name="Neveah Charles &lt;Student&gt;" userId="S::0612110610@my.browardschools.com::c62c1eae-80ab-4acb-b933-90a828f537b0" providerId="AD" clId="Web-{6B389E6E-11CF-A946-9B0D-4745B4BA1EBA}" dt="2024-08-20T19:43:06.413" v="21"/>
          <ac:spMkLst>
            <pc:docMk/>
            <pc:sldMk cId="1577969632" sldId="258"/>
            <ac:spMk id="3" creationId="{2EC423DD-D423-F6BC-3556-4B250FA8893C}"/>
          </ac:spMkLst>
        </pc:spChg>
        <pc:picChg chg="add mod ord">
          <ac:chgData name="Neveah Charles &lt;Student&gt;" userId="S::0612110610@my.browardschools.com::c62c1eae-80ab-4acb-b933-90a828f537b0" providerId="AD" clId="Web-{6B389E6E-11CF-A946-9B0D-4745B4BA1EBA}" dt="2024-08-20T19:43:06.413" v="21"/>
          <ac:picMkLst>
            <pc:docMk/>
            <pc:sldMk cId="1577969632" sldId="258"/>
            <ac:picMk id="4" creationId="{671DE935-0D2B-866A-3155-A1FEF3CAD6A6}"/>
          </ac:picMkLst>
        </pc:picChg>
      </pc:sldChg>
      <pc:sldChg chg="addSp modSp mod setBg">
        <pc:chgData name="Neveah Charles &lt;Student&gt;" userId="S::0612110610@my.browardschools.com::c62c1eae-80ab-4acb-b933-90a828f537b0" providerId="AD" clId="Web-{6B389E6E-11CF-A946-9B0D-4745B4BA1EBA}" dt="2024-08-20T20:10:33.105" v="44" actId="20577"/>
        <pc:sldMkLst>
          <pc:docMk/>
          <pc:sldMk cId="40341420" sldId="264"/>
        </pc:sldMkLst>
        <pc:spChg chg="mod">
          <ac:chgData name="Neveah Charles &lt;Student&gt;" userId="S::0612110610@my.browardschools.com::c62c1eae-80ab-4acb-b933-90a828f537b0" providerId="AD" clId="Web-{6B389E6E-11CF-A946-9B0D-4745B4BA1EBA}" dt="2024-08-20T20:09:08.899" v="36"/>
          <ac:spMkLst>
            <pc:docMk/>
            <pc:sldMk cId="40341420" sldId="264"/>
            <ac:spMk id="2" creationId="{7F486CFD-70BA-2E82-DA8D-A13CA00E8E22}"/>
          </ac:spMkLst>
        </pc:spChg>
        <pc:spChg chg="mod">
          <ac:chgData name="Neveah Charles &lt;Student&gt;" userId="S::0612110610@my.browardschools.com::c62c1eae-80ab-4acb-b933-90a828f537b0" providerId="AD" clId="Web-{6B389E6E-11CF-A946-9B0D-4745B4BA1EBA}" dt="2024-08-20T20:10:33.105" v="44" actId="20577"/>
          <ac:spMkLst>
            <pc:docMk/>
            <pc:sldMk cId="40341420" sldId="264"/>
            <ac:spMk id="3" creationId="{F3817703-C77B-3EDC-F38B-A9D93E4C35F4}"/>
          </ac:spMkLst>
        </pc:spChg>
        <pc:spChg chg="add">
          <ac:chgData name="Neveah Charles &lt;Student&gt;" userId="S::0612110610@my.browardschools.com::c62c1eae-80ab-4acb-b933-90a828f537b0" providerId="AD" clId="Web-{6B389E6E-11CF-A946-9B0D-4745B4BA1EBA}" dt="2024-08-20T20:09:08.899" v="36"/>
          <ac:spMkLst>
            <pc:docMk/>
            <pc:sldMk cId="40341420" sldId="264"/>
            <ac:spMk id="9" creationId="{6EFC920F-B85A-4068-BD93-41064EDE93D3}"/>
          </ac:spMkLst>
        </pc:spChg>
        <pc:spChg chg="add">
          <ac:chgData name="Neveah Charles &lt;Student&gt;" userId="S::0612110610@my.browardschools.com::c62c1eae-80ab-4acb-b933-90a828f537b0" providerId="AD" clId="Web-{6B389E6E-11CF-A946-9B0D-4745B4BA1EBA}" dt="2024-08-20T20:09:08.899" v="36"/>
          <ac:spMkLst>
            <pc:docMk/>
            <pc:sldMk cId="40341420" sldId="264"/>
            <ac:spMk id="15" creationId="{CBC4F608-B4B8-48C3-9572-C0F061B1CD99}"/>
          </ac:spMkLst>
        </pc:spChg>
        <pc:spChg chg="add">
          <ac:chgData name="Neveah Charles &lt;Student&gt;" userId="S::0612110610@my.browardschools.com::c62c1eae-80ab-4acb-b933-90a828f537b0" providerId="AD" clId="Web-{6B389E6E-11CF-A946-9B0D-4745B4BA1EBA}" dt="2024-08-20T20:09:08.899" v="36"/>
          <ac:spMkLst>
            <pc:docMk/>
            <pc:sldMk cId="40341420" sldId="264"/>
            <ac:spMk id="17" creationId="{1382A32C-5B0C-4B1C-A074-76C6DBCC9F87}"/>
          </ac:spMkLst>
        </pc:spChg>
        <pc:grpChg chg="add">
          <ac:chgData name="Neveah Charles &lt;Student&gt;" userId="S::0612110610@my.browardschools.com::c62c1eae-80ab-4acb-b933-90a828f537b0" providerId="AD" clId="Web-{6B389E6E-11CF-A946-9B0D-4745B4BA1EBA}" dt="2024-08-20T20:09:08.899" v="36"/>
          <ac:grpSpMkLst>
            <pc:docMk/>
            <pc:sldMk cId="40341420" sldId="264"/>
            <ac:grpSpMk id="11" creationId="{1C559108-BBAE-426C-8564-051D2BA6DDC8}"/>
          </ac:grpSpMkLst>
        </pc:grpChg>
        <pc:picChg chg="add mod">
          <ac:chgData name="Neveah Charles &lt;Student&gt;" userId="S::0612110610@my.browardschools.com::c62c1eae-80ab-4acb-b933-90a828f537b0" providerId="AD" clId="Web-{6B389E6E-11CF-A946-9B0D-4745B4BA1EBA}" dt="2024-08-20T20:09:51.166" v="43" actId="1076"/>
          <ac:picMkLst>
            <pc:docMk/>
            <pc:sldMk cId="40341420" sldId="264"/>
            <ac:picMk id="4" creationId="{F60376CD-A982-7C96-9ED1-D1B5B06A844D}"/>
          </ac:picMkLst>
        </pc:picChg>
      </pc:sldChg>
    </pc:docChg>
  </pc:docChgLst>
  <pc:docChgLst>
    <pc:chgData name="Gustavo T. Gambero &lt;Student&gt;" userId="S::0618135107@my.browardschools.com::566f5160-082c-4b13-8313-bf8c04a5c64c" providerId="AD" clId="Web-{C64F7529-D066-A642-1FDD-EE4A4FEDE970}"/>
    <pc:docChg chg="modSld">
      <pc:chgData name="Gustavo T. Gambero &lt;Student&gt;" userId="S::0618135107@my.browardschools.com::566f5160-082c-4b13-8313-bf8c04a5c64c" providerId="AD" clId="Web-{C64F7529-D066-A642-1FDD-EE4A4FEDE970}" dt="2024-08-22T20:18:24.985" v="752" actId="20577"/>
      <pc:docMkLst>
        <pc:docMk/>
      </pc:docMkLst>
      <pc:sldChg chg="modSp">
        <pc:chgData name="Gustavo T. Gambero &lt;Student&gt;" userId="S::0618135107@my.browardschools.com::566f5160-082c-4b13-8313-bf8c04a5c64c" providerId="AD" clId="Web-{C64F7529-D066-A642-1FDD-EE4A4FEDE970}" dt="2024-08-22T19:48:24.072" v="245" actId="20577"/>
        <pc:sldMkLst>
          <pc:docMk/>
          <pc:sldMk cId="1577969632" sldId="258"/>
        </pc:sldMkLst>
        <pc:spChg chg="mod">
          <ac:chgData name="Gustavo T. Gambero &lt;Student&gt;" userId="S::0618135107@my.browardschools.com::566f5160-082c-4b13-8313-bf8c04a5c64c" providerId="AD" clId="Web-{C64F7529-D066-A642-1FDD-EE4A4FEDE970}" dt="2024-08-22T19:48:24.072" v="245" actId="20577"/>
          <ac:spMkLst>
            <pc:docMk/>
            <pc:sldMk cId="1577969632" sldId="258"/>
            <ac:spMk id="30" creationId="{334AB470-4B0B-51A9-124E-825E324586B3}"/>
          </ac:spMkLst>
        </pc:spChg>
      </pc:sldChg>
      <pc:sldChg chg="modSp">
        <pc:chgData name="Gustavo T. Gambero &lt;Student&gt;" userId="S::0618135107@my.browardschools.com::566f5160-082c-4b13-8313-bf8c04a5c64c" providerId="AD" clId="Web-{C64F7529-D066-A642-1FDD-EE4A4FEDE970}" dt="2024-08-22T20:18:24.985" v="752" actId="20577"/>
        <pc:sldMkLst>
          <pc:docMk/>
          <pc:sldMk cId="1698574033" sldId="259"/>
        </pc:sldMkLst>
        <pc:spChg chg="mod">
          <ac:chgData name="Gustavo T. Gambero &lt;Student&gt;" userId="S::0618135107@my.browardschools.com::566f5160-082c-4b13-8313-bf8c04a5c64c" providerId="AD" clId="Web-{C64F7529-D066-A642-1FDD-EE4A4FEDE970}" dt="2024-08-22T20:18:24.985" v="752" actId="20577"/>
          <ac:spMkLst>
            <pc:docMk/>
            <pc:sldMk cId="1698574033" sldId="259"/>
            <ac:spMk id="6" creationId="{94EE4EE8-243D-E6E9-8269-E688C6CA68C1}"/>
          </ac:spMkLst>
        </pc:spChg>
      </pc:sldChg>
    </pc:docChg>
  </pc:docChgLst>
  <pc:docChgLst>
    <pc:chgData name="Jayden A. Trujillo &lt;Student&gt;" userId="S::0612097965@my.browardschools.com::aba94d12-9fe4-4d89-b659-f3af62f4b76b" providerId="AD" clId="Web-{80A0CDA7-F781-F5C2-6BE0-1BF516EEC399}"/>
    <pc:docChg chg="modSld">
      <pc:chgData name="Jayden A. Trujillo &lt;Student&gt;" userId="S::0612097965@my.browardschools.com::aba94d12-9fe4-4d89-b659-f3af62f4b76b" providerId="AD" clId="Web-{80A0CDA7-F781-F5C2-6BE0-1BF516EEC399}" dt="2024-08-22T20:17:22.099" v="188" actId="20577"/>
      <pc:docMkLst>
        <pc:docMk/>
      </pc:docMkLst>
      <pc:sldChg chg="modSp">
        <pc:chgData name="Jayden A. Trujillo &lt;Student&gt;" userId="S::0612097965@my.browardschools.com::aba94d12-9fe4-4d89-b659-f3af62f4b76b" providerId="AD" clId="Web-{80A0CDA7-F781-F5C2-6BE0-1BF516EEC399}" dt="2024-08-22T20:01:33.275" v="175" actId="20577"/>
        <pc:sldMkLst>
          <pc:docMk/>
          <pc:sldMk cId="109857222" sldId="256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20:01:33.275" v="175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Jayden A. Trujillo &lt;Student&gt;" userId="S::0612097965@my.browardschools.com::aba94d12-9fe4-4d89-b659-f3af62f4b76b" providerId="AD" clId="Web-{80A0CDA7-F781-F5C2-6BE0-1BF516EEC399}" dt="2024-08-22T19:47:45.502" v="126" actId="20577"/>
          <ac:spMkLst>
            <pc:docMk/>
            <pc:sldMk cId="109857222" sldId="256"/>
            <ac:spMk id="26" creationId="{00000000-0000-0000-0000-000000000000}"/>
          </ac:spMkLst>
        </pc:spChg>
      </pc:sldChg>
      <pc:sldChg chg="modSp">
        <pc:chgData name="Jayden A. Trujillo &lt;Student&gt;" userId="S::0612097965@my.browardschools.com::aba94d12-9fe4-4d89-b659-f3af62f4b76b" providerId="AD" clId="Web-{80A0CDA7-F781-F5C2-6BE0-1BF516EEC399}" dt="2024-08-22T20:00:38.836" v="163" actId="20577"/>
        <pc:sldMkLst>
          <pc:docMk/>
          <pc:sldMk cId="4253994168" sldId="257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20:00:38.836" v="163" actId="20577"/>
          <ac:spMkLst>
            <pc:docMk/>
            <pc:sldMk cId="4253994168" sldId="257"/>
            <ac:spMk id="3" creationId="{8B7AD9CC-3243-3E36-0CC4-E3ADC9BC37FE}"/>
          </ac:spMkLst>
        </pc:spChg>
      </pc:sldChg>
      <pc:sldChg chg="addSp delSp modSp">
        <pc:chgData name="Jayden A. Trujillo &lt;Student&gt;" userId="S::0612097965@my.browardschools.com::aba94d12-9fe4-4d89-b659-f3af62f4b76b" providerId="AD" clId="Web-{80A0CDA7-F781-F5C2-6BE0-1BF516EEC399}" dt="2024-08-22T19:51:40.899" v="145" actId="14100"/>
        <pc:sldMkLst>
          <pc:docMk/>
          <pc:sldMk cId="1577969632" sldId="258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19:51:27.133" v="143"/>
          <ac:spMkLst>
            <pc:docMk/>
            <pc:sldMk cId="1577969632" sldId="258"/>
            <ac:spMk id="2" creationId="{4CFB9EBF-6546-B4F3-5111-0C8AE3E56737}"/>
          </ac:spMkLst>
        </pc:spChg>
        <pc:spChg chg="mod">
          <ac:chgData name="Jayden A. Trujillo &lt;Student&gt;" userId="S::0612097965@my.browardschools.com::aba94d12-9fe4-4d89-b659-f3af62f4b76b" providerId="AD" clId="Web-{80A0CDA7-F781-F5C2-6BE0-1BF516EEC399}" dt="2024-08-22T19:51:40.899" v="145" actId="14100"/>
          <ac:spMkLst>
            <pc:docMk/>
            <pc:sldMk cId="1577969632" sldId="258"/>
            <ac:spMk id="30" creationId="{334AB470-4B0B-51A9-124E-825E324586B3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7.133" v="143"/>
          <ac:spMkLst>
            <pc:docMk/>
            <pc:sldMk cId="1577969632" sldId="258"/>
            <ac:spMk id="49" creationId="{1ECAB1E8-8195-4748-BE71-FF806D86892E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7.133" v="143"/>
          <ac:spMkLst>
            <pc:docMk/>
            <pc:sldMk cId="1577969632" sldId="258"/>
            <ac:spMk id="51" creationId="{57F6BDD4-E066-4008-8011-6CC31AEB4556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7.133" v="143"/>
          <ac:spMkLst>
            <pc:docMk/>
            <pc:sldMk cId="1577969632" sldId="258"/>
            <ac:spMk id="55" creationId="{2A865FE3-5FC9-4049-87CF-30019C46C0F5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08.414" v="134"/>
          <ac:spMkLst>
            <pc:docMk/>
            <pc:sldMk cId="1577969632" sldId="258"/>
            <ac:spMk id="60" creationId="{743AA782-23D1-4521-8CAD-47662984AA08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08.414" v="134"/>
          <ac:spMkLst>
            <pc:docMk/>
            <pc:sldMk cId="1577969632" sldId="258"/>
            <ac:spMk id="62" creationId="{650D18FE-0824-4A46-B22C-A86B52E5780A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6.649" v="136"/>
          <ac:spMkLst>
            <pc:docMk/>
            <pc:sldMk cId="1577969632" sldId="258"/>
            <ac:spMk id="64" creationId="{B8B8D07F-F13E-443E-BA68-2D26672D76B9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6.649" v="136"/>
          <ac:spMkLst>
            <pc:docMk/>
            <pc:sldMk cId="1577969632" sldId="258"/>
            <ac:spMk id="65" creationId="{12609869-9E80-471B-A487-A53288E0E791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6.649" v="136"/>
          <ac:spMkLst>
            <pc:docMk/>
            <pc:sldMk cId="1577969632" sldId="258"/>
            <ac:spMk id="66" creationId="{2813A4FA-24A5-41ED-A534-3807D1B2F344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6.649" v="136"/>
          <ac:spMkLst>
            <pc:docMk/>
            <pc:sldMk cId="1577969632" sldId="258"/>
            <ac:spMk id="67" creationId="{7004738A-9D34-43E8-97D2-CA0EED4F8BE0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6.649" v="136"/>
          <ac:spMkLst>
            <pc:docMk/>
            <pc:sldMk cId="1577969632" sldId="258"/>
            <ac:spMk id="68" creationId="{C3944F27-CA70-4E84-A51A-E6BF89558979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8.383" v="138"/>
          <ac:spMkLst>
            <pc:docMk/>
            <pc:sldMk cId="1577969632" sldId="258"/>
            <ac:spMk id="70" creationId="{9F7D5CDA-D291-4307-BF55-1381FED29634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8.383" v="138"/>
          <ac:spMkLst>
            <pc:docMk/>
            <pc:sldMk cId="1577969632" sldId="258"/>
            <ac:spMk id="71" creationId="{59B296B9-C5A5-4E4F-9B60-C907B5F1466C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18.383" v="138"/>
          <ac:spMkLst>
            <pc:docMk/>
            <pc:sldMk cId="1577969632" sldId="258"/>
            <ac:spMk id="72" creationId="{D0300FD3-5AF1-6305-15FA-9078072672E2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4.430" v="140"/>
          <ac:spMkLst>
            <pc:docMk/>
            <pc:sldMk cId="1577969632" sldId="258"/>
            <ac:spMk id="74" creationId="{C0763A76-9F1C-4FC5-82B7-DD475DA461B2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4.430" v="140"/>
          <ac:spMkLst>
            <pc:docMk/>
            <pc:sldMk cId="1577969632" sldId="258"/>
            <ac:spMk id="75" creationId="{E81BF4F6-F2CF-4984-9D14-D6966D92F99F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7.133" v="142"/>
          <ac:spMkLst>
            <pc:docMk/>
            <pc:sldMk cId="1577969632" sldId="258"/>
            <ac:spMk id="77" creationId="{B6FACB3C-9069-4791-BC5C-0DB7CD19B853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1:27.133" v="142"/>
          <ac:spMkLst>
            <pc:docMk/>
            <pc:sldMk cId="1577969632" sldId="258"/>
            <ac:spMk id="78" creationId="{71F2038E-D777-4B76-81DD-DD13EE91B9DD}"/>
          </ac:spMkLst>
        </pc:spChg>
        <pc:spChg chg="add">
          <ac:chgData name="Jayden A. Trujillo &lt;Student&gt;" userId="S::0612097965@my.browardschools.com::aba94d12-9fe4-4d89-b659-f3af62f4b76b" providerId="AD" clId="Web-{80A0CDA7-F781-F5C2-6BE0-1BF516EEC399}" dt="2024-08-22T19:51:27.133" v="143"/>
          <ac:spMkLst>
            <pc:docMk/>
            <pc:sldMk cId="1577969632" sldId="258"/>
            <ac:spMk id="85" creationId="{743AA782-23D1-4521-8CAD-47662984AA08}"/>
          </ac:spMkLst>
        </pc:spChg>
        <pc:spChg chg="add">
          <ac:chgData name="Jayden A. Trujillo &lt;Student&gt;" userId="S::0612097965@my.browardschools.com::aba94d12-9fe4-4d89-b659-f3af62f4b76b" providerId="AD" clId="Web-{80A0CDA7-F781-F5C2-6BE0-1BF516EEC399}" dt="2024-08-22T19:51:27.133" v="143"/>
          <ac:spMkLst>
            <pc:docMk/>
            <pc:sldMk cId="1577969632" sldId="258"/>
            <ac:spMk id="86" creationId="{650D18FE-0824-4A46-B22C-A86B52E5780A}"/>
          </ac:spMkLst>
        </pc:spChg>
        <pc:grpChg chg="add del">
          <ac:chgData name="Jayden A. Trujillo &lt;Student&gt;" userId="S::0612097965@my.browardschools.com::aba94d12-9fe4-4d89-b659-f3af62f4b76b" providerId="AD" clId="Web-{80A0CDA7-F781-F5C2-6BE0-1BF516EEC399}" dt="2024-08-22T19:51:27.133" v="142"/>
          <ac:grpSpMkLst>
            <pc:docMk/>
            <pc:sldMk cId="1577969632" sldId="258"/>
            <ac:grpSpMk id="79" creationId="{DD354807-230F-4402-B1B9-F733A8F1F190}"/>
          </ac:grpSpMkLst>
        </pc:grpChg>
        <pc:picChg chg="mod ord">
          <ac:chgData name="Jayden A. Trujillo &lt;Student&gt;" userId="S::0612097965@my.browardschools.com::aba94d12-9fe4-4d89-b659-f3af62f4b76b" providerId="AD" clId="Web-{80A0CDA7-F781-F5C2-6BE0-1BF516EEC399}" dt="2024-08-22T19:51:35.774" v="144" actId="14100"/>
          <ac:picMkLst>
            <pc:docMk/>
            <pc:sldMk cId="1577969632" sldId="258"/>
            <ac:picMk id="8" creationId="{9649EEE3-A05F-BC02-E304-4798B1F9DC47}"/>
          </ac:picMkLst>
        </pc:picChg>
      </pc:sldChg>
      <pc:sldChg chg="addSp delSp modSp">
        <pc:chgData name="Jayden A. Trujillo &lt;Student&gt;" userId="S::0612097965@my.browardschools.com::aba94d12-9fe4-4d89-b659-f3af62f4b76b" providerId="AD" clId="Web-{80A0CDA7-F781-F5C2-6BE0-1BF516EEC399}" dt="2024-08-22T20:14:22.797" v="187" actId="14100"/>
        <pc:sldMkLst>
          <pc:docMk/>
          <pc:sldMk cId="1698574033" sldId="259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20:07:41.473" v="181"/>
          <ac:spMkLst>
            <pc:docMk/>
            <pc:sldMk cId="1698574033" sldId="259"/>
            <ac:spMk id="2" creationId="{43DB60F2-D9CF-203C-D2A4-B2B9A1CB2550}"/>
          </ac:spMkLst>
        </pc:spChg>
        <pc:spChg chg="mod">
          <ac:chgData name="Jayden A. Trujillo &lt;Student&gt;" userId="S::0612097965@my.browardschools.com::aba94d12-9fe4-4d89-b659-f3af62f4b76b" providerId="AD" clId="Web-{80A0CDA7-F781-F5C2-6BE0-1BF516EEC399}" dt="2024-08-22T20:14:22.797" v="187" actId="14100"/>
          <ac:spMkLst>
            <pc:docMk/>
            <pc:sldMk cId="1698574033" sldId="259"/>
            <ac:spMk id="6" creationId="{94EE4EE8-243D-E6E9-8269-E688C6CA68C1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20:07:41.473" v="181"/>
          <ac:spMkLst>
            <pc:docMk/>
            <pc:sldMk cId="1698574033" sldId="259"/>
            <ac:spMk id="12" creationId="{058A14AF-9FB5-4CC7-BA35-E8E85D3EDF0E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20:07:41.473" v="181"/>
          <ac:spMkLst>
            <pc:docMk/>
            <pc:sldMk cId="1698574033" sldId="259"/>
            <ac:spMk id="16" creationId="{E659831F-0D9A-4C63-9EBB-8435B85A440F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20:07:41.473" v="181"/>
          <ac:spMkLst>
            <pc:docMk/>
            <pc:sldMk cId="1698574033" sldId="259"/>
            <ac:spMk id="21" creationId="{45D37F4E-DDB4-456B-97E0-9937730A039F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20:07:41.473" v="181"/>
          <ac:spMkLst>
            <pc:docMk/>
            <pc:sldMk cId="1698574033" sldId="259"/>
            <ac:spMk id="23" creationId="{B2DD41CD-8F47-4F56-AD12-4E2FF7696987}"/>
          </ac:spMkLst>
        </pc:spChg>
        <pc:picChg chg="mod">
          <ac:chgData name="Jayden A. Trujillo &lt;Student&gt;" userId="S::0612097965@my.browardschools.com::aba94d12-9fe4-4d89-b659-f3af62f4b76b" providerId="AD" clId="Web-{80A0CDA7-F781-F5C2-6BE0-1BF516EEC399}" dt="2024-08-22T20:14:19.656" v="186" actId="1076"/>
          <ac:picMkLst>
            <pc:docMk/>
            <pc:sldMk cId="1698574033" sldId="259"/>
            <ac:picMk id="7" creationId="{4F2AB0F3-3C33-8692-CC71-749F9B0D6594}"/>
          </ac:picMkLst>
        </pc:picChg>
      </pc:sldChg>
      <pc:sldChg chg="addSp delSp modSp">
        <pc:chgData name="Jayden A. Trujillo &lt;Student&gt;" userId="S::0612097965@my.browardschools.com::aba94d12-9fe4-4d89-b659-f3af62f4b76b" providerId="AD" clId="Web-{80A0CDA7-F781-F5C2-6BE0-1BF516EEC399}" dt="2024-08-22T20:02:03.042" v="177"/>
        <pc:sldMkLst>
          <pc:docMk/>
          <pc:sldMk cId="3228982346" sldId="260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20:02:03.042" v="177"/>
          <ac:spMkLst>
            <pc:docMk/>
            <pc:sldMk cId="3228982346" sldId="260"/>
            <ac:spMk id="2" creationId="{24FC402F-8632-F346-5293-FEAD2FB34119}"/>
          </ac:spMkLst>
        </pc:spChg>
        <pc:spChg chg="mod">
          <ac:chgData name="Jayden A. Trujillo &lt;Student&gt;" userId="S::0612097965@my.browardschools.com::aba94d12-9fe4-4d89-b659-f3af62f4b76b" providerId="AD" clId="Web-{80A0CDA7-F781-F5C2-6BE0-1BF516EEC399}" dt="2024-08-22T20:02:03.042" v="177"/>
          <ac:spMkLst>
            <pc:docMk/>
            <pc:sldMk cId="3228982346" sldId="260"/>
            <ac:spMk id="6" creationId="{41AE0309-8061-34D5-0FFE-FF820D3C0243}"/>
          </ac:spMkLst>
        </pc:spChg>
        <pc:spChg chg="del">
          <ac:chgData name="Jayden A. Trujillo &lt;Student&gt;" userId="S::0612097965@my.browardschools.com::aba94d12-9fe4-4d89-b659-f3af62f4b76b" providerId="AD" clId="Web-{80A0CDA7-F781-F5C2-6BE0-1BF516EEC399}" dt="2024-08-22T20:02:03.042" v="177"/>
          <ac:spMkLst>
            <pc:docMk/>
            <pc:sldMk cId="3228982346" sldId="260"/>
            <ac:spMk id="12" creationId="{F13C74B1-5B17-4795-BED0-7140497B445A}"/>
          </ac:spMkLst>
        </pc:spChg>
        <pc:spChg chg="del">
          <ac:chgData name="Jayden A. Trujillo &lt;Student&gt;" userId="S::0612097965@my.browardschools.com::aba94d12-9fe4-4d89-b659-f3af62f4b76b" providerId="AD" clId="Web-{80A0CDA7-F781-F5C2-6BE0-1BF516EEC399}" dt="2024-08-22T20:02:03.042" v="177"/>
          <ac:spMkLst>
            <pc:docMk/>
            <pc:sldMk cId="3228982346" sldId="260"/>
            <ac:spMk id="14" creationId="{D4974D33-8DC5-464E-8C6D-BE58F0669C17}"/>
          </ac:spMkLst>
        </pc:spChg>
        <pc:spChg chg="add">
          <ac:chgData name="Jayden A. Trujillo &lt;Student&gt;" userId="S::0612097965@my.browardschools.com::aba94d12-9fe4-4d89-b659-f3af62f4b76b" providerId="AD" clId="Web-{80A0CDA7-F781-F5C2-6BE0-1BF516EEC399}" dt="2024-08-22T20:02:03.042" v="177"/>
          <ac:spMkLst>
            <pc:docMk/>
            <pc:sldMk cId="3228982346" sldId="260"/>
            <ac:spMk id="19" creationId="{45D37F4E-DDB4-456B-97E0-9937730A039F}"/>
          </ac:spMkLst>
        </pc:spChg>
        <pc:spChg chg="add">
          <ac:chgData name="Jayden A. Trujillo &lt;Student&gt;" userId="S::0612097965@my.browardschools.com::aba94d12-9fe4-4d89-b659-f3af62f4b76b" providerId="AD" clId="Web-{80A0CDA7-F781-F5C2-6BE0-1BF516EEC399}" dt="2024-08-22T20:02:03.042" v="177"/>
          <ac:spMkLst>
            <pc:docMk/>
            <pc:sldMk cId="3228982346" sldId="260"/>
            <ac:spMk id="21" creationId="{B2DD41CD-8F47-4F56-AD12-4E2FF7696987}"/>
          </ac:spMkLst>
        </pc:spChg>
        <pc:picChg chg="mod">
          <ac:chgData name="Jayden A. Trujillo &lt;Student&gt;" userId="S::0612097965@my.browardschools.com::aba94d12-9fe4-4d89-b659-f3af62f4b76b" providerId="AD" clId="Web-{80A0CDA7-F781-F5C2-6BE0-1BF516EEC399}" dt="2024-08-22T20:02:03.042" v="177"/>
          <ac:picMkLst>
            <pc:docMk/>
            <pc:sldMk cId="3228982346" sldId="260"/>
            <ac:picMk id="7" creationId="{3C0A4FCB-1D8F-4B33-CF6E-80B0120827B6}"/>
          </ac:picMkLst>
        </pc:picChg>
      </pc:sldChg>
      <pc:sldChg chg="addSp delSp modSp mod setBg">
        <pc:chgData name="Jayden A. Trujillo &lt;Student&gt;" userId="S::0612097965@my.browardschools.com::aba94d12-9fe4-4d89-b659-f3af62f4b76b" providerId="AD" clId="Web-{80A0CDA7-F781-F5C2-6BE0-1BF516EEC399}" dt="2024-08-22T20:13:27.249" v="185" actId="20577"/>
        <pc:sldMkLst>
          <pc:docMk/>
          <pc:sldMk cId="2680907123" sldId="261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19:56:21.423" v="158"/>
          <ac:spMkLst>
            <pc:docMk/>
            <pc:sldMk cId="2680907123" sldId="261"/>
            <ac:spMk id="2" creationId="{067523FB-AACC-63C3-E82C-04CDECA01DE8}"/>
          </ac:spMkLst>
        </pc:spChg>
        <pc:spChg chg="mod">
          <ac:chgData name="Jayden A. Trujillo &lt;Student&gt;" userId="S::0612097965@my.browardschools.com::aba94d12-9fe4-4d89-b659-f3af62f4b76b" providerId="AD" clId="Web-{80A0CDA7-F781-F5C2-6BE0-1BF516EEC399}" dt="2024-08-22T20:13:27.249" v="185" actId="20577"/>
          <ac:spMkLst>
            <pc:docMk/>
            <pc:sldMk cId="2680907123" sldId="261"/>
            <ac:spMk id="3" creationId="{E5BC29FC-9451-7B61-DEFC-296C44E82365}"/>
          </ac:spMkLst>
        </pc:spChg>
        <pc:spChg chg="add del mod">
          <ac:chgData name="Jayden A. Trujillo &lt;Student&gt;" userId="S::0612097965@my.browardschools.com::aba94d12-9fe4-4d89-b659-f3af62f4b76b" providerId="AD" clId="Web-{80A0CDA7-F781-F5C2-6BE0-1BF516EEC399}" dt="2024-08-22T19:56:02.360" v="152"/>
          <ac:spMkLst>
            <pc:docMk/>
            <pc:sldMk cId="2680907123" sldId="261"/>
            <ac:spMk id="6" creationId="{5BEE0A18-3E2B-694F-1C8B-12FEC700A50D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6:15.313" v="155"/>
          <ac:spMkLst>
            <pc:docMk/>
            <pc:sldMk cId="2680907123" sldId="261"/>
            <ac:spMk id="10" creationId="{0B9EE3F3-89B7-43C3-8651-C4C96830993D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6:15.313" v="155"/>
          <ac:spMkLst>
            <pc:docMk/>
            <pc:sldMk cId="2680907123" sldId="261"/>
            <ac:spMk id="12" creationId="{33AE4636-AEEC-45D6-84D4-7AC2DA48ECF8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6:15.313" v="155"/>
          <ac:spMkLst>
            <pc:docMk/>
            <pc:sldMk cId="2680907123" sldId="261"/>
            <ac:spMk id="14" creationId="{8D9CE0F4-2EB2-4F1F-8AAC-DB3571D9FE10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6:21.407" v="157"/>
          <ac:spMkLst>
            <pc:docMk/>
            <pc:sldMk cId="2680907123" sldId="261"/>
            <ac:spMk id="16" creationId="{979E27D9-03C7-44E2-9FF8-15D0C8506AF7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6:21.407" v="157"/>
          <ac:spMkLst>
            <pc:docMk/>
            <pc:sldMk cId="2680907123" sldId="261"/>
            <ac:spMk id="17" creationId="{EEBF1590-3B36-48EE-A89D-3B6F3CB256AB}"/>
          </ac:spMkLst>
        </pc:spChg>
        <pc:spChg chg="add del">
          <ac:chgData name="Jayden A. Trujillo &lt;Student&gt;" userId="S::0612097965@my.browardschools.com::aba94d12-9fe4-4d89-b659-f3af62f4b76b" providerId="AD" clId="Web-{80A0CDA7-F781-F5C2-6BE0-1BF516EEC399}" dt="2024-08-22T19:56:21.407" v="157"/>
          <ac:spMkLst>
            <pc:docMk/>
            <pc:sldMk cId="2680907123" sldId="261"/>
            <ac:spMk id="18" creationId="{AC8F6C8C-AB5A-4548-942D-E3FD40ACBC49}"/>
          </ac:spMkLst>
        </pc:spChg>
        <pc:spChg chg="add">
          <ac:chgData name="Jayden A. Trujillo &lt;Student&gt;" userId="S::0612097965@my.browardschools.com::aba94d12-9fe4-4d89-b659-f3af62f4b76b" providerId="AD" clId="Web-{80A0CDA7-F781-F5C2-6BE0-1BF516EEC399}" dt="2024-08-22T19:56:21.423" v="158"/>
          <ac:spMkLst>
            <pc:docMk/>
            <pc:sldMk cId="2680907123" sldId="261"/>
            <ac:spMk id="20" creationId="{743AA782-23D1-4521-8CAD-47662984AA08}"/>
          </ac:spMkLst>
        </pc:spChg>
        <pc:spChg chg="add">
          <ac:chgData name="Jayden A. Trujillo &lt;Student&gt;" userId="S::0612097965@my.browardschools.com::aba94d12-9fe4-4d89-b659-f3af62f4b76b" providerId="AD" clId="Web-{80A0CDA7-F781-F5C2-6BE0-1BF516EEC399}" dt="2024-08-22T19:56:21.423" v="158"/>
          <ac:spMkLst>
            <pc:docMk/>
            <pc:sldMk cId="2680907123" sldId="261"/>
            <ac:spMk id="21" creationId="{71877DBC-BB60-40F0-AC93-2ACDBAAE60CE}"/>
          </ac:spMkLst>
        </pc:spChg>
        <pc:picChg chg="add mod">
          <ac:chgData name="Jayden A. Trujillo &lt;Student&gt;" userId="S::0612097965@my.browardschools.com::aba94d12-9fe4-4d89-b659-f3af62f4b76b" providerId="AD" clId="Web-{80A0CDA7-F781-F5C2-6BE0-1BF516EEC399}" dt="2024-08-22T19:56:26.392" v="159" actId="14100"/>
          <ac:picMkLst>
            <pc:docMk/>
            <pc:sldMk cId="2680907123" sldId="261"/>
            <ac:picMk id="5" creationId="{7A6C2859-F716-4A14-3E74-2359B26777CB}"/>
          </ac:picMkLst>
        </pc:picChg>
      </pc:sldChg>
      <pc:sldChg chg="modSp">
        <pc:chgData name="Jayden A. Trujillo &lt;Student&gt;" userId="S::0612097965@my.browardschools.com::aba94d12-9fe4-4d89-b659-f3af62f4b76b" providerId="AD" clId="Web-{80A0CDA7-F781-F5C2-6BE0-1BF516EEC399}" dt="2024-08-22T19:39:39.973" v="2" actId="1076"/>
        <pc:sldMkLst>
          <pc:docMk/>
          <pc:sldMk cId="3273787474" sldId="265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19:39:39.973" v="2" actId="1076"/>
          <ac:spMkLst>
            <pc:docMk/>
            <pc:sldMk cId="3273787474" sldId="265"/>
            <ac:spMk id="3" creationId="{400EE8E6-A865-30B0-1C51-83F0B5DE4982}"/>
          </ac:spMkLst>
        </pc:spChg>
      </pc:sldChg>
      <pc:sldChg chg="modSp">
        <pc:chgData name="Jayden A. Trujillo &lt;Student&gt;" userId="S::0612097965@my.browardschools.com::aba94d12-9fe4-4d89-b659-f3af62f4b76b" providerId="AD" clId="Web-{80A0CDA7-F781-F5C2-6BE0-1BF516EEC399}" dt="2024-08-22T20:17:22.099" v="188" actId="20577"/>
        <pc:sldMkLst>
          <pc:docMk/>
          <pc:sldMk cId="519350636" sldId="267"/>
        </pc:sldMkLst>
        <pc:spChg chg="mod">
          <ac:chgData name="Jayden A. Trujillo &lt;Student&gt;" userId="S::0612097965@my.browardschools.com::aba94d12-9fe4-4d89-b659-f3af62f4b76b" providerId="AD" clId="Web-{80A0CDA7-F781-F5C2-6BE0-1BF516EEC399}" dt="2024-08-22T20:17:22.099" v="188" actId="20577"/>
          <ac:spMkLst>
            <pc:docMk/>
            <pc:sldMk cId="519350636" sldId="267"/>
            <ac:spMk id="3" creationId="{CCC0AEE5-8887-F717-EEBA-8EEDA11D6CFE}"/>
          </ac:spMkLst>
        </pc:spChg>
      </pc:sldChg>
    </pc:docChg>
  </pc:docChgLst>
  <pc:docChgLst>
    <pc:chgData name="Matthew Orsini &lt;Student&gt;" userId="S::0615034072@my.browardschools.com::c7a0da05-8be3-42cf-9e31-181690ca4a59" providerId="AD" clId="Web-{04820FD9-CDBB-E2E9-DFEF-E22C2A977E3B}"/>
    <pc:docChg chg="addSld delSld modSld">
      <pc:chgData name="Matthew Orsini &lt;Student&gt;" userId="S::0615034072@my.browardschools.com::c7a0da05-8be3-42cf-9e31-181690ca4a59" providerId="AD" clId="Web-{04820FD9-CDBB-E2E9-DFEF-E22C2A977E3B}" dt="2024-08-26T20:17:07.914" v="40" actId="688"/>
      <pc:docMkLst>
        <pc:docMk/>
      </pc:docMkLst>
      <pc:sldChg chg="modSp">
        <pc:chgData name="Matthew Orsini &lt;Student&gt;" userId="S::0615034072@my.browardschools.com::c7a0da05-8be3-42cf-9e31-181690ca4a59" providerId="AD" clId="Web-{04820FD9-CDBB-E2E9-DFEF-E22C2A977E3B}" dt="2024-08-26T20:17:07.914" v="40" actId="688"/>
        <pc:sldMkLst>
          <pc:docMk/>
          <pc:sldMk cId="2680907123" sldId="261"/>
        </pc:sldMkLst>
        <pc:spChg chg="mod">
          <ac:chgData name="Matthew Orsini &lt;Student&gt;" userId="S::0615034072@my.browardschools.com::c7a0da05-8be3-42cf-9e31-181690ca4a59" providerId="AD" clId="Web-{04820FD9-CDBB-E2E9-DFEF-E22C2A977E3B}" dt="2024-08-26T20:03:50.475" v="34" actId="20577"/>
          <ac:spMkLst>
            <pc:docMk/>
            <pc:sldMk cId="2680907123" sldId="261"/>
            <ac:spMk id="3" creationId="{E5BC29FC-9451-7B61-DEFC-296C44E82365}"/>
          </ac:spMkLst>
        </pc:spChg>
        <pc:picChg chg="mod">
          <ac:chgData name="Matthew Orsini &lt;Student&gt;" userId="S::0615034072@my.browardschools.com::c7a0da05-8be3-42cf-9e31-181690ca4a59" providerId="AD" clId="Web-{04820FD9-CDBB-E2E9-DFEF-E22C2A977E3B}" dt="2024-08-26T20:17:07.914" v="40" actId="688"/>
          <ac:picMkLst>
            <pc:docMk/>
            <pc:sldMk cId="2680907123" sldId="261"/>
            <ac:picMk id="5" creationId="{7A6C2859-F716-4A14-3E74-2359B26777CB}"/>
          </ac:picMkLst>
        </pc:picChg>
      </pc:sldChg>
      <pc:sldChg chg="modSp">
        <pc:chgData name="Matthew Orsini &lt;Student&gt;" userId="S::0615034072@my.browardschools.com::c7a0da05-8be3-42cf-9e31-181690ca4a59" providerId="AD" clId="Web-{04820FD9-CDBB-E2E9-DFEF-E22C2A977E3B}" dt="2024-08-26T20:03:54.209" v="36" actId="20577"/>
        <pc:sldMkLst>
          <pc:docMk/>
          <pc:sldMk cId="117429019" sldId="262"/>
        </pc:sldMkLst>
        <pc:spChg chg="mod">
          <ac:chgData name="Matthew Orsini &lt;Student&gt;" userId="S::0615034072@my.browardschools.com::c7a0da05-8be3-42cf-9e31-181690ca4a59" providerId="AD" clId="Web-{04820FD9-CDBB-E2E9-DFEF-E22C2A977E3B}" dt="2024-08-26T20:03:54.209" v="36" actId="20577"/>
          <ac:spMkLst>
            <pc:docMk/>
            <pc:sldMk cId="117429019" sldId="262"/>
            <ac:spMk id="3" creationId="{38654396-DB9A-C454-D931-DD4830E564D1}"/>
          </ac:spMkLst>
        </pc:spChg>
      </pc:sldChg>
      <pc:sldChg chg="new del">
        <pc:chgData name="Matthew Orsini &lt;Student&gt;" userId="S::0615034072@my.browardschools.com::c7a0da05-8be3-42cf-9e31-181690ca4a59" providerId="AD" clId="Web-{04820FD9-CDBB-E2E9-DFEF-E22C2A977E3B}" dt="2024-08-26T19:00:19.096" v="1"/>
        <pc:sldMkLst>
          <pc:docMk/>
          <pc:sldMk cId="59639818" sldId="269"/>
        </pc:sldMkLst>
      </pc:sldChg>
      <pc:sldChg chg="new del">
        <pc:chgData name="Matthew Orsini &lt;Student&gt;" userId="S::0615034072@my.browardschools.com::c7a0da05-8be3-42cf-9e31-181690ca4a59" providerId="AD" clId="Web-{04820FD9-CDBB-E2E9-DFEF-E22C2A977E3B}" dt="2024-08-26T20:06:21.416" v="38"/>
        <pc:sldMkLst>
          <pc:docMk/>
          <pc:sldMk cId="2190863481" sldId="269"/>
        </pc:sldMkLst>
      </pc:sldChg>
    </pc:docChg>
  </pc:docChgLst>
  <pc:docChgLst>
    <pc:chgData name="Jayden A. Trujillo &lt;Student&gt;" userId="S::0612097965@my.browardschools.com::aba94d12-9fe4-4d89-b659-f3af62f4b76b" providerId="AD" clId="Web-{1A829D97-3A42-D800-20AD-323EC1979A40}"/>
    <pc:docChg chg="modSld">
      <pc:chgData name="Jayden A. Trujillo &lt;Student&gt;" userId="S::0612097965@my.browardschools.com::aba94d12-9fe4-4d89-b659-f3af62f4b76b" providerId="AD" clId="Web-{1A829D97-3A42-D800-20AD-323EC1979A40}" dt="2024-08-28T20:13:53.332" v="30" actId="20577"/>
      <pc:docMkLst>
        <pc:docMk/>
      </pc:docMkLst>
      <pc:sldChg chg="modSp">
        <pc:chgData name="Jayden A. Trujillo &lt;Student&gt;" userId="S::0612097965@my.browardschools.com::aba94d12-9fe4-4d89-b659-f3af62f4b76b" providerId="AD" clId="Web-{1A829D97-3A42-D800-20AD-323EC1979A40}" dt="2024-08-28T20:13:53.332" v="30" actId="20577"/>
        <pc:sldMkLst>
          <pc:docMk/>
          <pc:sldMk cId="2624538992" sldId="263"/>
        </pc:sldMkLst>
        <pc:spChg chg="mod">
          <ac:chgData name="Jayden A. Trujillo &lt;Student&gt;" userId="S::0612097965@my.browardschools.com::aba94d12-9fe4-4d89-b659-f3af62f4b76b" providerId="AD" clId="Web-{1A829D97-3A42-D800-20AD-323EC1979A40}" dt="2024-08-28T20:13:53.332" v="30" actId="20577"/>
          <ac:spMkLst>
            <pc:docMk/>
            <pc:sldMk cId="2624538992" sldId="263"/>
            <ac:spMk id="3" creationId="{F4DCAA54-8F2F-4867-5085-3DC42A5D0622}"/>
          </ac:spMkLst>
        </pc:spChg>
      </pc:sldChg>
    </pc:docChg>
  </pc:docChgLst>
  <pc:docChgLst>
    <pc:chgData name="Jayden A. Trujillo &lt;Student&gt;" userId="S::0612097965@my.browardschools.com::aba94d12-9fe4-4d89-b659-f3af62f4b76b" providerId="AD" clId="Web-{32894954-22A0-0713-D5C0-6EFBACA94FFA}"/>
    <pc:docChg chg="modSld">
      <pc:chgData name="Jayden A. Trujillo &lt;Student&gt;" userId="S::0612097965@my.browardschools.com::aba94d12-9fe4-4d89-b659-f3af62f4b76b" providerId="AD" clId="Web-{32894954-22A0-0713-D5C0-6EFBACA94FFA}" dt="2024-08-20T20:16:40.468" v="249" actId="20577"/>
      <pc:docMkLst>
        <pc:docMk/>
      </pc:docMkLst>
      <pc:sldChg chg="addSp modSp">
        <pc:chgData name="Jayden A. Trujillo &lt;Student&gt;" userId="S::0612097965@my.browardschools.com::aba94d12-9fe4-4d89-b659-f3af62f4b76b" providerId="AD" clId="Web-{32894954-22A0-0713-D5C0-6EFBACA94FFA}" dt="2024-08-20T20:13:14.913" v="219"/>
        <pc:sldMkLst>
          <pc:docMk/>
          <pc:sldMk cId="4253994168" sldId="257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20:13:11.632" v="218" actId="20577"/>
          <ac:spMkLst>
            <pc:docMk/>
            <pc:sldMk cId="4253994168" sldId="257"/>
            <ac:spMk id="3" creationId="{8B7AD9CC-3243-3E36-0CC4-E3ADC9BC37FE}"/>
          </ac:spMkLst>
        </pc:spChg>
        <pc:picChg chg="add mod">
          <ac:chgData name="Jayden A. Trujillo &lt;Student&gt;" userId="S::0612097965@my.browardschools.com::aba94d12-9fe4-4d89-b659-f3af62f4b76b" providerId="AD" clId="Web-{32894954-22A0-0713-D5C0-6EFBACA94FFA}" dt="2024-08-20T20:13:14.913" v="219"/>
          <ac:picMkLst>
            <pc:docMk/>
            <pc:sldMk cId="4253994168" sldId="257"/>
            <ac:picMk id="4" creationId="{6316B2C0-3970-DE39-228D-F2777D5C0F41}"/>
          </ac:picMkLst>
        </pc:picChg>
      </pc:sldChg>
      <pc:sldChg chg="addSp delSp modSp mod setBg">
        <pc:chgData name="Jayden A. Trujillo &lt;Student&gt;" userId="S::0612097965@my.browardschools.com::aba94d12-9fe4-4d89-b659-f3af62f4b76b" providerId="AD" clId="Web-{32894954-22A0-0713-D5C0-6EFBACA94FFA}" dt="2024-08-20T20:16:28.077" v="247" actId="1076"/>
        <pc:sldMkLst>
          <pc:docMk/>
          <pc:sldMk cId="1577969632" sldId="258"/>
        </pc:sldMkLst>
        <pc:spChg chg="mod ord">
          <ac:chgData name="Jayden A. Trujillo &lt;Student&gt;" userId="S::0612097965@my.browardschools.com::aba94d12-9fe4-4d89-b659-f3af62f4b76b" providerId="AD" clId="Web-{32894954-22A0-0713-D5C0-6EFBACA94FFA}" dt="2024-08-20T20:16:28.077" v="247" actId="1076"/>
          <ac:spMkLst>
            <pc:docMk/>
            <pc:sldMk cId="1577969632" sldId="258"/>
            <ac:spMk id="2" creationId="{4CFB9EBF-6546-B4F3-5111-0C8AE3E56737}"/>
          </ac:spMkLst>
        </pc:spChg>
        <pc:spChg chg="add del mod ord">
          <ac:chgData name="Jayden A. Trujillo &lt;Student&gt;" userId="S::0612097965@my.browardschools.com::aba94d12-9fe4-4d89-b659-f3af62f4b76b" providerId="AD" clId="Web-{32894954-22A0-0713-D5C0-6EFBACA94FFA}" dt="2024-08-20T19:47:53.121" v="177"/>
          <ac:spMkLst>
            <pc:docMk/>
            <pc:sldMk cId="1577969632" sldId="258"/>
            <ac:spMk id="6" creationId="{334AB470-4B0B-51A9-124E-825E324586B3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0.184" v="174"/>
          <ac:spMkLst>
            <pc:docMk/>
            <pc:sldMk cId="1577969632" sldId="258"/>
            <ac:spMk id="12" creationId="{0FE2D22C-409B-48AF-B24F-7988A8F7F848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0.184" v="174"/>
          <ac:spMkLst>
            <pc:docMk/>
            <pc:sldMk cId="1577969632" sldId="258"/>
            <ac:spMk id="14" creationId="{90464369-70FA-42AF-948F-80664CA7BFE5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0.184" v="174"/>
          <ac:spMkLst>
            <pc:docMk/>
            <pc:sldMk cId="1577969632" sldId="258"/>
            <ac:spMk id="16" creationId="{A648176E-454C-437C-B0FC-9B82FCF32B24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0.184" v="174"/>
          <ac:spMkLst>
            <pc:docMk/>
            <pc:sldMk cId="1577969632" sldId="258"/>
            <ac:spMk id="18" creationId="{A6604B49-AD5C-4590-B051-06C8222ECD99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0.184" v="174"/>
          <ac:spMkLst>
            <pc:docMk/>
            <pc:sldMk cId="1577969632" sldId="258"/>
            <ac:spMk id="20" creationId="{CC552A98-EF7D-4D42-AB69-066B786AB55B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3.121" v="176"/>
          <ac:spMkLst>
            <pc:docMk/>
            <pc:sldMk cId="1577969632" sldId="258"/>
            <ac:spMk id="22" creationId="{2CAD20A5-B9BF-4C29-B1C0-882CF36B433A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3.121" v="176"/>
          <ac:spMkLst>
            <pc:docMk/>
            <pc:sldMk cId="1577969632" sldId="258"/>
            <ac:spMk id="23" creationId="{7283847B-B7B4-4D47-875A-C45ADEF4C2C9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20:14:43.510" v="225"/>
          <ac:spMkLst>
            <pc:docMk/>
            <pc:sldMk cId="1577969632" sldId="258"/>
            <ac:spMk id="25" creationId="{0FE2D22C-409B-48AF-B24F-7988A8F7F848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20:14:43.510" v="225"/>
          <ac:spMkLst>
            <pc:docMk/>
            <pc:sldMk cId="1577969632" sldId="258"/>
            <ac:spMk id="26" creationId="{90464369-70FA-42AF-948F-80664CA7BFE5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9.950" v="179"/>
          <ac:spMkLst>
            <pc:docMk/>
            <pc:sldMk cId="1577969632" sldId="258"/>
            <ac:spMk id="27" creationId="{A648176E-454C-437C-B0FC-9B82FCF32B24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47:57.903" v="178"/>
          <ac:spMkLst>
            <pc:docMk/>
            <pc:sldMk cId="1577969632" sldId="258"/>
            <ac:spMk id="28" creationId="{A6604B49-AD5C-4590-B051-06C8222ECD99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20:14:43.510" v="225"/>
          <ac:spMkLst>
            <pc:docMk/>
            <pc:sldMk cId="1577969632" sldId="258"/>
            <ac:spMk id="29" creationId="{CC552A98-EF7D-4D42-AB69-066B786AB55B}"/>
          </ac:spMkLst>
        </pc:spChg>
        <pc:spChg chg="add mod">
          <ac:chgData name="Jayden A. Trujillo &lt;Student&gt;" userId="S::0612097965@my.browardschools.com::aba94d12-9fe4-4d89-b659-f3af62f4b76b" providerId="AD" clId="Web-{32894954-22A0-0713-D5C0-6EFBACA94FFA}" dt="2024-08-20T20:16:24.545" v="246" actId="14100"/>
          <ac:spMkLst>
            <pc:docMk/>
            <pc:sldMk cId="1577969632" sldId="258"/>
            <ac:spMk id="30" creationId="{334AB470-4B0B-51A9-124E-825E324586B3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20:16:03.248" v="243"/>
          <ac:spMkLst>
            <pc:docMk/>
            <pc:sldMk cId="1577969632" sldId="258"/>
            <ac:spMk id="42" creationId="{F13C74B1-5B17-4795-BED0-7140497B445A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20:16:03.248" v="243"/>
          <ac:spMkLst>
            <pc:docMk/>
            <pc:sldMk cId="1577969632" sldId="258"/>
            <ac:spMk id="44" creationId="{D4974D33-8DC5-464E-8C6D-BE58F0669C17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20:16:03.248" v="243"/>
          <ac:spMkLst>
            <pc:docMk/>
            <pc:sldMk cId="1577969632" sldId="258"/>
            <ac:spMk id="49" creationId="{1ECAB1E8-8195-4748-BE71-FF806D86892E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20:16:03.248" v="243"/>
          <ac:spMkLst>
            <pc:docMk/>
            <pc:sldMk cId="1577969632" sldId="258"/>
            <ac:spMk id="51" creationId="{57F6BDD4-E066-4008-8011-6CC31AEB4556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20:16:05.576" v="244"/>
          <ac:spMkLst>
            <pc:docMk/>
            <pc:sldMk cId="1577969632" sldId="258"/>
            <ac:spMk id="53" creationId="{2711A8FB-68FC-45FC-B01E-38F809E2D439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20:16:03.248" v="243"/>
          <ac:spMkLst>
            <pc:docMk/>
            <pc:sldMk cId="1577969632" sldId="258"/>
            <ac:spMk id="55" creationId="{2A865FE3-5FC9-4049-87CF-30019C46C0F5}"/>
          </ac:spMkLst>
        </pc:spChg>
        <pc:grpChg chg="add del">
          <ac:chgData name="Jayden A. Trujillo &lt;Student&gt;" userId="S::0612097965@my.browardschools.com::aba94d12-9fe4-4d89-b659-f3af62f4b76b" providerId="AD" clId="Web-{32894954-22A0-0713-D5C0-6EFBACA94FFA}" dt="2024-08-20T20:15:13.043" v="234"/>
          <ac:grpSpMkLst>
            <pc:docMk/>
            <pc:sldMk cId="1577969632" sldId="258"/>
            <ac:grpSpMk id="35" creationId="{1FD67D68-9B83-C338-8342-3348D8F22347}"/>
          </ac:grpSpMkLst>
        </pc:grpChg>
        <pc:picChg chg="del mod">
          <ac:chgData name="Jayden A. Trujillo &lt;Student&gt;" userId="S::0612097965@my.browardschools.com::aba94d12-9fe4-4d89-b659-f3af62f4b76b" providerId="AD" clId="Web-{32894954-22A0-0713-D5C0-6EFBACA94FFA}" dt="2024-08-20T19:47:03.479" v="158"/>
          <ac:picMkLst>
            <pc:docMk/>
            <pc:sldMk cId="1577969632" sldId="258"/>
            <ac:picMk id="4" creationId="{671DE935-0D2B-866A-3155-A1FEF3CAD6A6}"/>
          </ac:picMkLst>
        </pc:picChg>
        <pc:picChg chg="add del mod">
          <ac:chgData name="Jayden A. Trujillo &lt;Student&gt;" userId="S::0612097965@my.browardschools.com::aba94d12-9fe4-4d89-b659-f3af62f4b76b" providerId="AD" clId="Web-{32894954-22A0-0713-D5C0-6EFBACA94FFA}" dt="2024-08-20T20:13:08.991" v="216"/>
          <ac:picMkLst>
            <pc:docMk/>
            <pc:sldMk cId="1577969632" sldId="258"/>
            <ac:picMk id="7" creationId="{AECD3385-7C46-951D-535D-D04487DCDD30}"/>
          </ac:picMkLst>
        </pc:picChg>
        <pc:picChg chg="add mod">
          <ac:chgData name="Jayden A. Trujillo &lt;Student&gt;" userId="S::0612097965@my.browardschools.com::aba94d12-9fe4-4d89-b659-f3af62f4b76b" providerId="AD" clId="Web-{32894954-22A0-0713-D5C0-6EFBACA94FFA}" dt="2024-08-20T20:16:03.248" v="243"/>
          <ac:picMkLst>
            <pc:docMk/>
            <pc:sldMk cId="1577969632" sldId="258"/>
            <ac:picMk id="8" creationId="{9649EEE3-A05F-BC02-E304-4798B1F9DC47}"/>
          </ac:picMkLst>
        </pc:picChg>
      </pc:sldChg>
      <pc:sldChg chg="addSp delSp modSp mod setBg">
        <pc:chgData name="Jayden A. Trujillo &lt;Student&gt;" userId="S::0612097965@my.browardschools.com::aba94d12-9fe4-4d89-b659-f3af62f4b76b" providerId="AD" clId="Web-{32894954-22A0-0713-D5C0-6EFBACA94FFA}" dt="2024-08-20T19:58:41.911" v="199"/>
        <pc:sldMkLst>
          <pc:docMk/>
          <pc:sldMk cId="1698574033" sldId="259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19:58:12.191" v="193"/>
          <ac:spMkLst>
            <pc:docMk/>
            <pc:sldMk cId="1698574033" sldId="259"/>
            <ac:spMk id="2" creationId="{43DB60F2-D9CF-203C-D2A4-B2B9A1CB2550}"/>
          </ac:spMkLst>
        </pc:spChg>
        <pc:spChg chg="del">
          <ac:chgData name="Jayden A. Trujillo &lt;Student&gt;" userId="S::0612097965@my.browardschools.com::aba94d12-9fe4-4d89-b659-f3af62f4b76b" providerId="AD" clId="Web-{32894954-22A0-0713-D5C0-6EFBACA94FFA}" dt="2024-08-20T19:57:51.363" v="188"/>
          <ac:spMkLst>
            <pc:docMk/>
            <pc:sldMk cId="1698574033" sldId="259"/>
            <ac:spMk id="3" creationId="{53C6BC23-8C5B-4F3B-F7BB-88AA24966822}"/>
          </ac:spMkLst>
        </pc:spChg>
        <pc:spChg chg="add mod">
          <ac:chgData name="Jayden A. Trujillo &lt;Student&gt;" userId="S::0612097965@my.browardschools.com::aba94d12-9fe4-4d89-b659-f3af62f4b76b" providerId="AD" clId="Web-{32894954-22A0-0713-D5C0-6EFBACA94FFA}" dt="2024-08-20T19:58:28.958" v="197" actId="14100"/>
          <ac:spMkLst>
            <pc:docMk/>
            <pc:sldMk cId="1698574033" sldId="259"/>
            <ac:spMk id="6" creationId="{94EE4EE8-243D-E6E9-8269-E688C6CA68C1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19:58:12.191" v="193"/>
          <ac:spMkLst>
            <pc:docMk/>
            <pc:sldMk cId="1698574033" sldId="259"/>
            <ac:spMk id="12" creationId="{058A14AF-9FB5-4CC7-BA35-E8E85D3EDF0E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58:41.911" v="199"/>
          <ac:spMkLst>
            <pc:docMk/>
            <pc:sldMk cId="1698574033" sldId="259"/>
            <ac:spMk id="14" creationId="{3A9A4357-BD1D-4622-A4FE-766E6AB8DE84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19:58:12.191" v="193"/>
          <ac:spMkLst>
            <pc:docMk/>
            <pc:sldMk cId="1698574033" sldId="259"/>
            <ac:spMk id="16" creationId="{E659831F-0D9A-4C63-9EBB-8435B85A440F}"/>
          </ac:spMkLst>
        </pc:spChg>
        <pc:spChg chg="add del">
          <ac:chgData name="Jayden A. Trujillo &lt;Student&gt;" userId="S::0612097965@my.browardschools.com::aba94d12-9fe4-4d89-b659-f3af62f4b76b" providerId="AD" clId="Web-{32894954-22A0-0713-D5C0-6EFBACA94FFA}" dt="2024-08-20T19:58:40.833" v="198"/>
          <ac:spMkLst>
            <pc:docMk/>
            <pc:sldMk cId="1698574033" sldId="259"/>
            <ac:spMk id="18" creationId="{E6995CE5-F890-4ABA-82A2-26507CE8D2A3}"/>
          </ac:spMkLst>
        </pc:spChg>
        <pc:picChg chg="add del mod ord">
          <ac:chgData name="Jayden A. Trujillo &lt;Student&gt;" userId="S::0612097965@my.browardschools.com::aba94d12-9fe4-4d89-b659-f3af62f4b76b" providerId="AD" clId="Web-{32894954-22A0-0713-D5C0-6EFBACA94FFA}" dt="2024-08-20T19:57:57.222" v="189"/>
          <ac:picMkLst>
            <pc:docMk/>
            <pc:sldMk cId="1698574033" sldId="259"/>
            <ac:picMk id="4" creationId="{4781892E-0E1E-0946-6B73-A669D2BAEA2D}"/>
          </ac:picMkLst>
        </pc:picChg>
        <pc:picChg chg="add mod">
          <ac:chgData name="Jayden A. Trujillo &lt;Student&gt;" userId="S::0612097965@my.browardschools.com::aba94d12-9fe4-4d89-b659-f3af62f4b76b" providerId="AD" clId="Web-{32894954-22A0-0713-D5C0-6EFBACA94FFA}" dt="2024-08-20T19:58:12.191" v="193"/>
          <ac:picMkLst>
            <pc:docMk/>
            <pc:sldMk cId="1698574033" sldId="259"/>
            <ac:picMk id="7" creationId="{4F2AB0F3-3C33-8692-CC71-749F9B0D6594}"/>
          </ac:picMkLst>
        </pc:picChg>
      </pc:sldChg>
      <pc:sldChg chg="addSp delSp modSp mod setBg">
        <pc:chgData name="Jayden A. Trujillo &lt;Student&gt;" userId="S::0612097965@my.browardschools.com::aba94d12-9fe4-4d89-b659-f3af62f4b76b" providerId="AD" clId="Web-{32894954-22A0-0713-D5C0-6EFBACA94FFA}" dt="2024-08-20T20:08:16.542" v="207" actId="14100"/>
        <pc:sldMkLst>
          <pc:docMk/>
          <pc:sldMk cId="3228982346" sldId="260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20:08:08.886" v="205"/>
          <ac:spMkLst>
            <pc:docMk/>
            <pc:sldMk cId="3228982346" sldId="260"/>
            <ac:spMk id="2" creationId="{24FC402F-8632-F346-5293-FEAD2FB34119}"/>
          </ac:spMkLst>
        </pc:spChg>
        <pc:spChg chg="del">
          <ac:chgData name="Jayden A. Trujillo &lt;Student&gt;" userId="S::0612097965@my.browardschools.com::aba94d12-9fe4-4d89-b659-f3af62f4b76b" providerId="AD" clId="Web-{32894954-22A0-0713-D5C0-6EFBACA94FFA}" dt="2024-08-20T20:07:50.995" v="200"/>
          <ac:spMkLst>
            <pc:docMk/>
            <pc:sldMk cId="3228982346" sldId="260"/>
            <ac:spMk id="3" creationId="{59182228-6238-67BD-E32C-941D800F39EB}"/>
          </ac:spMkLst>
        </pc:spChg>
        <pc:spChg chg="add mod">
          <ac:chgData name="Jayden A. Trujillo &lt;Student&gt;" userId="S::0612097965@my.browardschools.com::aba94d12-9fe4-4d89-b659-f3af62f4b76b" providerId="AD" clId="Web-{32894954-22A0-0713-D5C0-6EFBACA94FFA}" dt="2024-08-20T20:08:16.542" v="207" actId="14100"/>
          <ac:spMkLst>
            <pc:docMk/>
            <pc:sldMk cId="3228982346" sldId="260"/>
            <ac:spMk id="6" creationId="{41AE0309-8061-34D5-0FFE-FF820D3C0243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20:08:08.886" v="205"/>
          <ac:spMkLst>
            <pc:docMk/>
            <pc:sldMk cId="3228982346" sldId="260"/>
            <ac:spMk id="12" creationId="{F13C74B1-5B17-4795-BED0-7140497B445A}"/>
          </ac:spMkLst>
        </pc:spChg>
        <pc:spChg chg="add">
          <ac:chgData name="Jayden A. Trujillo &lt;Student&gt;" userId="S::0612097965@my.browardschools.com::aba94d12-9fe4-4d89-b659-f3af62f4b76b" providerId="AD" clId="Web-{32894954-22A0-0713-D5C0-6EFBACA94FFA}" dt="2024-08-20T20:08:08.886" v="205"/>
          <ac:spMkLst>
            <pc:docMk/>
            <pc:sldMk cId="3228982346" sldId="260"/>
            <ac:spMk id="14" creationId="{D4974D33-8DC5-464E-8C6D-BE58F0669C17}"/>
          </ac:spMkLst>
        </pc:spChg>
        <pc:picChg chg="add del mod ord">
          <ac:chgData name="Jayden A. Trujillo &lt;Student&gt;" userId="S::0612097965@my.browardschools.com::aba94d12-9fe4-4d89-b659-f3af62f4b76b" providerId="AD" clId="Web-{32894954-22A0-0713-D5C0-6EFBACA94FFA}" dt="2024-08-20T20:07:54.167" v="201"/>
          <ac:picMkLst>
            <pc:docMk/>
            <pc:sldMk cId="3228982346" sldId="260"/>
            <ac:picMk id="4" creationId="{846A8870-7B77-5AE7-DD53-B1FC41F23CC1}"/>
          </ac:picMkLst>
        </pc:picChg>
        <pc:picChg chg="add mod">
          <ac:chgData name="Jayden A. Trujillo &lt;Student&gt;" userId="S::0612097965@my.browardschools.com::aba94d12-9fe4-4d89-b659-f3af62f4b76b" providerId="AD" clId="Web-{32894954-22A0-0713-D5C0-6EFBACA94FFA}" dt="2024-08-20T20:08:08.886" v="205"/>
          <ac:picMkLst>
            <pc:docMk/>
            <pc:sldMk cId="3228982346" sldId="260"/>
            <ac:picMk id="7" creationId="{3C0A4FCB-1D8F-4B33-CF6E-80B0120827B6}"/>
          </ac:picMkLst>
        </pc:picChg>
      </pc:sldChg>
      <pc:sldChg chg="modSp">
        <pc:chgData name="Jayden A. Trujillo &lt;Student&gt;" userId="S::0612097965@my.browardschools.com::aba94d12-9fe4-4d89-b659-f3af62f4b76b" providerId="AD" clId="Web-{32894954-22A0-0713-D5C0-6EFBACA94FFA}" dt="2024-08-20T20:16:40.468" v="249" actId="20577"/>
        <pc:sldMkLst>
          <pc:docMk/>
          <pc:sldMk cId="2680907123" sldId="261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19:42:22.828" v="39" actId="20577"/>
          <ac:spMkLst>
            <pc:docMk/>
            <pc:sldMk cId="2680907123" sldId="261"/>
            <ac:spMk id="2" creationId="{067523FB-AACC-63C3-E82C-04CDECA01DE8}"/>
          </ac:spMkLst>
        </pc:spChg>
        <pc:spChg chg="mod">
          <ac:chgData name="Jayden A. Trujillo &lt;Student&gt;" userId="S::0612097965@my.browardschools.com::aba94d12-9fe4-4d89-b659-f3af62f4b76b" providerId="AD" clId="Web-{32894954-22A0-0713-D5C0-6EFBACA94FFA}" dt="2024-08-20T20:16:40.468" v="249" actId="20577"/>
          <ac:spMkLst>
            <pc:docMk/>
            <pc:sldMk cId="2680907123" sldId="261"/>
            <ac:spMk id="3" creationId="{E5BC29FC-9451-7B61-DEFC-296C44E82365}"/>
          </ac:spMkLst>
        </pc:spChg>
      </pc:sldChg>
      <pc:sldChg chg="modSp">
        <pc:chgData name="Jayden A. Trujillo &lt;Student&gt;" userId="S::0612097965@my.browardschools.com::aba94d12-9fe4-4d89-b659-f3af62f4b76b" providerId="AD" clId="Web-{32894954-22A0-0713-D5C0-6EFBACA94FFA}" dt="2024-08-20T19:41:52.467" v="32" actId="20577"/>
        <pc:sldMkLst>
          <pc:docMk/>
          <pc:sldMk cId="117429019" sldId="262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19:41:52.467" v="32" actId="20577"/>
          <ac:spMkLst>
            <pc:docMk/>
            <pc:sldMk cId="117429019" sldId="262"/>
            <ac:spMk id="2" creationId="{3DD03757-69E8-AB72-53BB-54D5B585833D}"/>
          </ac:spMkLst>
        </pc:spChg>
      </pc:sldChg>
      <pc:sldChg chg="modSp">
        <pc:chgData name="Jayden A. Trujillo &lt;Student&gt;" userId="S::0612097965@my.browardschools.com::aba94d12-9fe4-4d89-b659-f3af62f4b76b" providerId="AD" clId="Web-{32894954-22A0-0713-D5C0-6EFBACA94FFA}" dt="2024-08-20T19:45:28.522" v="91" actId="20577"/>
        <pc:sldMkLst>
          <pc:docMk/>
          <pc:sldMk cId="2624538992" sldId="263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19:45:28.522" v="91" actId="20577"/>
          <ac:spMkLst>
            <pc:docMk/>
            <pc:sldMk cId="2624538992" sldId="263"/>
            <ac:spMk id="2" creationId="{16B6C7C1-BE13-4DFF-EEB4-6DA9FB21D354}"/>
          </ac:spMkLst>
        </pc:spChg>
      </pc:sldChg>
      <pc:sldChg chg="modSp">
        <pc:chgData name="Jayden A. Trujillo &lt;Student&gt;" userId="S::0612097965@my.browardschools.com::aba94d12-9fe4-4d89-b659-f3af62f4b76b" providerId="AD" clId="Web-{32894954-22A0-0713-D5C0-6EFBACA94FFA}" dt="2024-08-20T19:45:33.694" v="94" actId="20577"/>
        <pc:sldMkLst>
          <pc:docMk/>
          <pc:sldMk cId="40341420" sldId="264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19:45:33.694" v="94" actId="20577"/>
          <ac:spMkLst>
            <pc:docMk/>
            <pc:sldMk cId="40341420" sldId="264"/>
            <ac:spMk id="2" creationId="{7F486CFD-70BA-2E82-DA8D-A13CA00E8E22}"/>
          </ac:spMkLst>
        </pc:spChg>
      </pc:sldChg>
      <pc:sldChg chg="modSp">
        <pc:chgData name="Jayden A. Trujillo &lt;Student&gt;" userId="S::0612097965@my.browardschools.com::aba94d12-9fe4-4d89-b659-f3af62f4b76b" providerId="AD" clId="Web-{32894954-22A0-0713-D5C0-6EFBACA94FFA}" dt="2024-08-20T19:46:24.462" v="155" actId="20577"/>
        <pc:sldMkLst>
          <pc:docMk/>
          <pc:sldMk cId="3273787474" sldId="265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19:46:24.462" v="155" actId="20577"/>
          <ac:spMkLst>
            <pc:docMk/>
            <pc:sldMk cId="3273787474" sldId="265"/>
            <ac:spMk id="3" creationId="{400EE8E6-A865-30B0-1C51-83F0B5DE4982}"/>
          </ac:spMkLst>
        </pc:spChg>
      </pc:sldChg>
      <pc:sldChg chg="modSp">
        <pc:chgData name="Jayden A. Trujillo &lt;Student&gt;" userId="S::0612097965@my.browardschools.com::aba94d12-9fe4-4d89-b659-f3af62f4b76b" providerId="AD" clId="Web-{32894954-22A0-0713-D5C0-6EFBACA94FFA}" dt="2024-08-20T20:13:24.679" v="222" actId="20577"/>
        <pc:sldMkLst>
          <pc:docMk/>
          <pc:sldMk cId="519350636" sldId="267"/>
        </pc:sldMkLst>
        <pc:spChg chg="mod">
          <ac:chgData name="Jayden A. Trujillo &lt;Student&gt;" userId="S::0612097965@my.browardschools.com::aba94d12-9fe4-4d89-b659-f3af62f4b76b" providerId="AD" clId="Web-{32894954-22A0-0713-D5C0-6EFBACA94FFA}" dt="2024-08-20T20:13:24.679" v="222" actId="20577"/>
          <ac:spMkLst>
            <pc:docMk/>
            <pc:sldMk cId="519350636" sldId="267"/>
            <ac:spMk id="3" creationId="{CCC0AEE5-8887-F717-EEBA-8EEDA11D6CFE}"/>
          </ac:spMkLst>
        </pc:spChg>
      </pc:sldChg>
    </pc:docChg>
  </pc:docChgLst>
  <pc:docChgLst>
    <pc:chgData name="Matthew Orsini &lt;Student&gt;" userId="S::0615034072@my.browardschools.com::c7a0da05-8be3-42cf-9e31-181690ca4a59" providerId="AD" clId="Web-{70327EB6-F40A-1B5F-F2A5-D781900B405F}"/>
    <pc:docChg chg="modSld">
      <pc:chgData name="Matthew Orsini &lt;Student&gt;" userId="S::0615034072@my.browardschools.com::c7a0da05-8be3-42cf-9e31-181690ca4a59" providerId="AD" clId="Web-{70327EB6-F40A-1B5F-F2A5-D781900B405F}" dt="2024-08-20T20:18:04.337" v="190" actId="20577"/>
      <pc:docMkLst>
        <pc:docMk/>
      </pc:docMkLst>
      <pc:sldChg chg="modSp">
        <pc:chgData name="Matthew Orsini &lt;Student&gt;" userId="S::0615034072@my.browardschools.com::c7a0da05-8be3-42cf-9e31-181690ca4a59" providerId="AD" clId="Web-{70327EB6-F40A-1B5F-F2A5-D781900B405F}" dt="2024-08-20T20:18:04.337" v="190" actId="20577"/>
        <pc:sldMkLst>
          <pc:docMk/>
          <pc:sldMk cId="2680907123" sldId="261"/>
        </pc:sldMkLst>
        <pc:spChg chg="mod">
          <ac:chgData name="Matthew Orsini &lt;Student&gt;" userId="S::0615034072@my.browardschools.com::c7a0da05-8be3-42cf-9e31-181690ca4a59" providerId="AD" clId="Web-{70327EB6-F40A-1B5F-F2A5-D781900B405F}" dt="2024-08-20T19:39:36.584" v="13" actId="20577"/>
          <ac:spMkLst>
            <pc:docMk/>
            <pc:sldMk cId="2680907123" sldId="261"/>
            <ac:spMk id="2" creationId="{067523FB-AACC-63C3-E82C-04CDECA01DE8}"/>
          </ac:spMkLst>
        </pc:spChg>
        <pc:spChg chg="mod">
          <ac:chgData name="Matthew Orsini &lt;Student&gt;" userId="S::0615034072@my.browardschools.com::c7a0da05-8be3-42cf-9e31-181690ca4a59" providerId="AD" clId="Web-{70327EB6-F40A-1B5F-F2A5-D781900B405F}" dt="2024-08-20T20:18:04.337" v="190" actId="20577"/>
          <ac:spMkLst>
            <pc:docMk/>
            <pc:sldMk cId="2680907123" sldId="261"/>
            <ac:spMk id="3" creationId="{E5BC29FC-9451-7B61-DEFC-296C44E82365}"/>
          </ac:spMkLst>
        </pc:spChg>
      </pc:sldChg>
      <pc:sldChg chg="modSp">
        <pc:chgData name="Matthew Orsini &lt;Student&gt;" userId="S::0615034072@my.browardschools.com::c7a0da05-8be3-42cf-9e31-181690ca4a59" providerId="AD" clId="Web-{70327EB6-F40A-1B5F-F2A5-D781900B405F}" dt="2024-08-20T20:16:30.959" v="188" actId="20577"/>
        <pc:sldMkLst>
          <pc:docMk/>
          <pc:sldMk cId="117429019" sldId="262"/>
        </pc:sldMkLst>
        <pc:spChg chg="mod">
          <ac:chgData name="Matthew Orsini &lt;Student&gt;" userId="S::0615034072@my.browardschools.com::c7a0da05-8be3-42cf-9e31-181690ca4a59" providerId="AD" clId="Web-{70327EB6-F40A-1B5F-F2A5-D781900B405F}" dt="2024-08-20T19:39:39.959" v="19" actId="20577"/>
          <ac:spMkLst>
            <pc:docMk/>
            <pc:sldMk cId="117429019" sldId="262"/>
            <ac:spMk id="2" creationId="{3DD03757-69E8-AB72-53BB-54D5B585833D}"/>
          </ac:spMkLst>
        </pc:spChg>
        <pc:spChg chg="mod">
          <ac:chgData name="Matthew Orsini &lt;Student&gt;" userId="S::0615034072@my.browardschools.com::c7a0da05-8be3-42cf-9e31-181690ca4a59" providerId="AD" clId="Web-{70327EB6-F40A-1B5F-F2A5-D781900B405F}" dt="2024-08-20T20:16:30.959" v="188" actId="20577"/>
          <ac:spMkLst>
            <pc:docMk/>
            <pc:sldMk cId="117429019" sldId="262"/>
            <ac:spMk id="3" creationId="{38654396-DB9A-C454-D931-DD4830E564D1}"/>
          </ac:spMkLst>
        </pc:spChg>
      </pc:sldChg>
    </pc:docChg>
  </pc:docChgLst>
  <pc:docChgLst>
    <pc:chgData name="Anika A. Bravo &lt;Student&gt;" userId="S::0612047347@my.browardschools.com::ea8ec917-4bd6-4930-a78d-a256b3184f44" providerId="AD" clId="Web-{22BECC4C-6911-E6BA-4FD6-58EC229CD82E}"/>
    <pc:docChg chg="modSld modMainMaster">
      <pc:chgData name="Anika A. Bravo &lt;Student&gt;" userId="S::0612047347@my.browardschools.com::ea8ec917-4bd6-4930-a78d-a256b3184f44" providerId="AD" clId="Web-{22BECC4C-6911-E6BA-4FD6-58EC229CD82E}" dt="2024-08-28T19:27:37.658" v="63" actId="20577"/>
      <pc:docMkLst>
        <pc:docMk/>
      </pc:docMkLst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4253994168" sldId="257"/>
        </pc:sldMkLst>
      </pc:sldChg>
      <pc:sldChg chg="mod setBg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1577969632" sldId="258"/>
        </pc:sldMkLst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1698574033" sldId="259"/>
        </pc:sldMkLst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3228982346" sldId="260"/>
        </pc:sldMkLst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2680907123" sldId="261"/>
        </pc:sldMkLst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117429019" sldId="262"/>
        </pc:sldMkLst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2624538992" sldId="263"/>
        </pc:sldMkLst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40341420" sldId="264"/>
        </pc:sldMkLst>
      </pc:sldChg>
      <pc:sldChg chg="modSp mod addAnim delAnim">
        <pc:chgData name="Anika A. Bravo &lt;Student&gt;" userId="S::0612047347@my.browardschools.com::ea8ec917-4bd6-4930-a78d-a256b3184f44" providerId="AD" clId="Web-{22BECC4C-6911-E6BA-4FD6-58EC229CD82E}" dt="2024-08-28T19:27:37.658" v="63" actId="20577"/>
        <pc:sldMkLst>
          <pc:docMk/>
          <pc:sldMk cId="3273787474" sldId="265"/>
        </pc:sldMkLst>
        <pc:graphicFrameChg chg="modGraphic">
          <ac:chgData name="Anika A. Bravo &lt;Student&gt;" userId="S::0612047347@my.browardschools.com::ea8ec917-4bd6-4930-a78d-a256b3184f44" providerId="AD" clId="Web-{22BECC4C-6911-E6BA-4FD6-58EC229CD82E}" dt="2024-08-28T19:27:37.658" v="63" actId="20577"/>
          <ac:graphicFrameMkLst>
            <pc:docMk/>
            <pc:sldMk cId="3273787474" sldId="265"/>
            <ac:graphicFrameMk id="17" creationId="{695C9DB9-ED34-3042-7B91-47EACBB80326}"/>
          </ac:graphicFrameMkLst>
        </pc:graphicFrameChg>
      </pc:sldChg>
      <pc:sldChg chg="mod">
        <pc:chgData name="Anika A. Bravo &lt;Student&gt;" userId="S::0612047347@my.browardschools.com::ea8ec917-4bd6-4930-a78d-a256b3184f44" providerId="AD" clId="Web-{22BECC4C-6911-E6BA-4FD6-58EC229CD82E}" dt="2024-08-28T18:58:46.898" v="1"/>
        <pc:sldMkLst>
          <pc:docMk/>
          <pc:sldMk cId="519350636" sldId="267"/>
        </pc:sldMkLst>
      </pc:sldChg>
      <pc:sldChg chg="addSp delSp modSp mod setBg">
        <pc:chgData name="Anika A. Bravo &lt;Student&gt;" userId="S::0612047347@my.browardschools.com::ea8ec917-4bd6-4930-a78d-a256b3184f44" providerId="AD" clId="Web-{22BECC4C-6911-E6BA-4FD6-58EC229CD82E}" dt="2024-08-28T19:13:37.380" v="41" actId="14100"/>
        <pc:sldMkLst>
          <pc:docMk/>
          <pc:sldMk cId="2435626342" sldId="268"/>
        </pc:sldMkLst>
        <pc:spChg chg="mod">
          <ac:chgData name="Anika A. Bravo &lt;Student&gt;" userId="S::0612047347@my.browardschools.com::ea8ec917-4bd6-4930-a78d-a256b3184f44" providerId="AD" clId="Web-{22BECC4C-6911-E6BA-4FD6-58EC229CD82E}" dt="2024-08-28T19:13:37.380" v="41" actId="14100"/>
          <ac:spMkLst>
            <pc:docMk/>
            <pc:sldMk cId="2435626342" sldId="268"/>
            <ac:spMk id="3" creationId="{90AB6565-DDD9-1988-4253-F2D8AFE39500}"/>
          </ac:spMkLst>
        </pc:spChg>
        <pc:spChg chg="add del">
          <ac:chgData name="Anika A. Bravo &lt;Student&gt;" userId="S::0612047347@my.browardschools.com::ea8ec917-4bd6-4930-a78d-a256b3184f44" providerId="AD" clId="Web-{22BECC4C-6911-E6BA-4FD6-58EC229CD82E}" dt="2024-08-28T19:01:16.231" v="9"/>
          <ac:spMkLst>
            <pc:docMk/>
            <pc:sldMk cId="2435626342" sldId="268"/>
            <ac:spMk id="8" creationId="{BE8BDF14-958A-217A-56E1-EDA690B82C1E}"/>
          </ac:spMkLst>
        </pc:spChg>
        <pc:spChg chg="add del mod">
          <ac:chgData name="Anika A. Bravo &lt;Student&gt;" userId="S::0612047347@my.browardschools.com::ea8ec917-4bd6-4930-a78d-a256b3184f44" providerId="AD" clId="Web-{22BECC4C-6911-E6BA-4FD6-58EC229CD82E}" dt="2024-08-28T19:01:46.826" v="13"/>
          <ac:spMkLst>
            <pc:docMk/>
            <pc:sldMk cId="2435626342" sldId="268"/>
            <ac:spMk id="9" creationId="{49A92760-C3E1-7723-57DC-5CD72997750D}"/>
          </ac:spMkLst>
        </pc:spChg>
        <pc:picChg chg="add del mod">
          <ac:chgData name="Anika A. Bravo &lt;Student&gt;" userId="S::0612047347@my.browardschools.com::ea8ec917-4bd6-4930-a78d-a256b3184f44" providerId="AD" clId="Web-{22BECC4C-6911-E6BA-4FD6-58EC229CD82E}" dt="2024-08-28T19:00:49.777" v="5"/>
          <ac:picMkLst>
            <pc:docMk/>
            <pc:sldMk cId="2435626342" sldId="268"/>
            <ac:picMk id="4" creationId="{830F29A8-C884-2121-7DDE-A49CE373267E}"/>
          </ac:picMkLst>
        </pc:picChg>
        <pc:picChg chg="add del mod ord">
          <ac:chgData name="Anika A. Bravo &lt;Student&gt;" userId="S::0612047347@my.browardschools.com::ea8ec917-4bd6-4930-a78d-a256b3184f44" providerId="AD" clId="Web-{22BECC4C-6911-E6BA-4FD6-58EC229CD82E}" dt="2024-08-28T19:02:11.608" v="16"/>
          <ac:picMkLst>
            <pc:docMk/>
            <pc:sldMk cId="2435626342" sldId="268"/>
            <ac:picMk id="7" creationId="{C8DC6FF3-4EE9-7C5B-3BEA-7E24279B237F}"/>
          </ac:picMkLst>
        </pc:picChg>
      </pc:sldChg>
      <pc:sldMasterChg chg="mod setBg modSldLayout">
        <pc:chgData name="Anika A. Bravo &lt;Student&gt;" userId="S::0612047347@my.browardschools.com::ea8ec917-4bd6-4930-a78d-a256b3184f44" providerId="AD" clId="Web-{22BECC4C-6911-E6BA-4FD6-58EC229CD82E}" dt="2024-08-28T18:58:46.898" v="1"/>
        <pc:sldMasterMkLst>
          <pc:docMk/>
          <pc:sldMasterMk cId="4077758715" sldId="2147483672"/>
        </pc:sldMasterMkLst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2469457493" sldId="2147483673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1936878357" sldId="2147483674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3573283488" sldId="2147483675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1287896314" sldId="2147483676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3698058249" sldId="2147483677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4099784516" sldId="2147483678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2376268441" sldId="2147483679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678259234" sldId="2147483680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1423148058" sldId="2147483681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3127727616" sldId="2147483682"/>
          </pc:sldLayoutMkLst>
        </pc:sldLayoutChg>
        <pc:sldLayoutChg chg="mod">
          <pc:chgData name="Anika A. Bravo &lt;Student&gt;" userId="S::0612047347@my.browardschools.com::ea8ec917-4bd6-4930-a78d-a256b3184f44" providerId="AD" clId="Web-{22BECC4C-6911-E6BA-4FD6-58EC229CD82E}" dt="2024-08-28T18:58:46.898" v="1"/>
          <pc:sldLayoutMkLst>
            <pc:docMk/>
            <pc:sldMasterMk cId="4077758715" sldId="2147483672"/>
            <pc:sldLayoutMk cId="1009174267" sldId="2147483683"/>
          </pc:sldLayoutMkLst>
        </pc:sldLayoutChg>
      </pc:sldMasterChg>
    </pc:docChg>
  </pc:docChgLst>
  <pc:docChgLst>
    <pc:chgData name="Jayden A. Trujillo &lt;Student&gt;" userId="S::0612097965@my.browardschools.com::aba94d12-9fe4-4d89-b659-f3af62f4b76b" providerId="AD" clId="Web-{2A4936B0-65FD-36C1-6EDA-0F516AD6AD8D}"/>
    <pc:docChg chg="modSld">
      <pc:chgData name="Jayden A. Trujillo &lt;Student&gt;" userId="S::0612097965@my.browardschools.com::aba94d12-9fe4-4d89-b659-f3af62f4b76b" providerId="AD" clId="Web-{2A4936B0-65FD-36C1-6EDA-0F516AD6AD8D}" dt="2024-08-28T16:09:40.087" v="5" actId="14100"/>
      <pc:docMkLst>
        <pc:docMk/>
      </pc:docMkLst>
      <pc:sldChg chg="modSp">
        <pc:chgData name="Jayden A. Trujillo &lt;Student&gt;" userId="S::0612097965@my.browardschools.com::aba94d12-9fe4-4d89-b659-f3af62f4b76b" providerId="AD" clId="Web-{2A4936B0-65FD-36C1-6EDA-0F516AD6AD8D}" dt="2024-08-28T16:09:40.087" v="5" actId="14100"/>
        <pc:sldMkLst>
          <pc:docMk/>
          <pc:sldMk cId="3228982346" sldId="260"/>
        </pc:sldMkLst>
        <pc:spChg chg="mod">
          <ac:chgData name="Jayden A. Trujillo &lt;Student&gt;" userId="S::0612097965@my.browardschools.com::aba94d12-9fe4-4d89-b659-f3af62f4b76b" providerId="AD" clId="Web-{2A4936B0-65FD-36C1-6EDA-0F516AD6AD8D}" dt="2024-08-28T16:09:40.087" v="5" actId="14100"/>
          <ac:spMkLst>
            <pc:docMk/>
            <pc:sldMk cId="3228982346" sldId="260"/>
            <ac:spMk id="6" creationId="{41AE0309-8061-34D5-0FFE-FF820D3C0243}"/>
          </ac:spMkLst>
        </pc:spChg>
      </pc:sldChg>
    </pc:docChg>
  </pc:docChgLst>
  <pc:docChgLst>
    <pc:chgData name="Nathan Bienaime &lt;Student&gt;" userId="S::0611103685@my.browardschools.com::5bd6d465-9197-4817-acfe-3b361a58d512" providerId="AD" clId="Web-{0D782A25-25FF-B3D5-880D-0F818BA77956}"/>
    <pc:docChg chg="modSld">
      <pc:chgData name="Nathan Bienaime &lt;Student&gt;" userId="S::0611103685@my.browardschools.com::5bd6d465-9197-4817-acfe-3b361a58d512" providerId="AD" clId="Web-{0D782A25-25FF-B3D5-880D-0F818BA77956}" dt="2024-08-28T19:14:04.381" v="32" actId="20577"/>
      <pc:docMkLst>
        <pc:docMk/>
      </pc:docMkLst>
      <pc:sldChg chg="modSp">
        <pc:chgData name="Nathan Bienaime &lt;Student&gt;" userId="S::0611103685@my.browardschools.com::5bd6d465-9197-4817-acfe-3b361a58d512" providerId="AD" clId="Web-{0D782A25-25FF-B3D5-880D-0F818BA77956}" dt="2024-08-28T19:14:04.381" v="32" actId="20577"/>
        <pc:sldMkLst>
          <pc:docMk/>
          <pc:sldMk cId="40341420" sldId="264"/>
        </pc:sldMkLst>
        <pc:spChg chg="mod">
          <ac:chgData name="Nathan Bienaime &lt;Student&gt;" userId="S::0611103685@my.browardschools.com::5bd6d465-9197-4817-acfe-3b361a58d512" providerId="AD" clId="Web-{0D782A25-25FF-B3D5-880D-0F818BA77956}" dt="2024-08-28T19:14:04.381" v="32" actId="20577"/>
          <ac:spMkLst>
            <pc:docMk/>
            <pc:sldMk cId="40341420" sldId="264"/>
            <ac:spMk id="3" creationId="{F3817703-C77B-3EDC-F38B-A9D93E4C35F4}"/>
          </ac:spMkLst>
        </pc:spChg>
      </pc:sldChg>
    </pc:docChg>
  </pc:docChgLst>
  <pc:docChgLst>
    <pc:chgData name="Gustavo T. Gambero &lt;Student&gt;" userId="566f5160-082c-4b13-8313-bf8c04a5c64c" providerId="ADAL" clId="{DB400BAC-BAA3-4A73-9E74-EC29CCC9565F}"/>
    <pc:docChg chg="custSel modSld">
      <pc:chgData name="Gustavo T. Gambero &lt;Student&gt;" userId="566f5160-082c-4b13-8313-bf8c04a5c64c" providerId="ADAL" clId="{DB400BAC-BAA3-4A73-9E74-EC29CCC9565F}" dt="2024-08-28T19:09:30.250" v="518" actId="14861"/>
      <pc:docMkLst>
        <pc:docMk/>
      </pc:docMkLst>
      <pc:sldChg chg="modAnim">
        <pc:chgData name="Gustavo T. Gambero &lt;Student&gt;" userId="566f5160-082c-4b13-8313-bf8c04a5c64c" providerId="ADAL" clId="{DB400BAC-BAA3-4A73-9E74-EC29CCC9565F}" dt="2024-08-28T19:00:07.385" v="69"/>
        <pc:sldMkLst>
          <pc:docMk/>
          <pc:sldMk cId="4253994168" sldId="257"/>
        </pc:sldMkLst>
      </pc:sldChg>
      <pc:sldChg chg="addSp delSp modSp mod delAnim modAnim">
        <pc:chgData name="Gustavo T. Gambero &lt;Student&gt;" userId="566f5160-082c-4b13-8313-bf8c04a5c64c" providerId="ADAL" clId="{DB400BAC-BAA3-4A73-9E74-EC29CCC9565F}" dt="2024-08-28T19:02:34.892" v="221" actId="14861"/>
        <pc:sldMkLst>
          <pc:docMk/>
          <pc:sldMk cId="3228982346" sldId="260"/>
        </pc:sldMkLst>
        <pc:picChg chg="add mod">
          <ac:chgData name="Gustavo T. Gambero &lt;Student&gt;" userId="566f5160-082c-4b13-8313-bf8c04a5c64c" providerId="ADAL" clId="{DB400BAC-BAA3-4A73-9E74-EC29CCC9565F}" dt="2024-08-28T19:02:34.892" v="221" actId="14861"/>
          <ac:picMkLst>
            <pc:docMk/>
            <pc:sldMk cId="3228982346" sldId="260"/>
            <ac:picMk id="3" creationId="{F7EE0BA5-FBD4-AFAE-9EEF-979FC1D2312E}"/>
          </ac:picMkLst>
        </pc:picChg>
        <pc:picChg chg="del mod">
          <ac:chgData name="Gustavo T. Gambero &lt;Student&gt;" userId="566f5160-082c-4b13-8313-bf8c04a5c64c" providerId="ADAL" clId="{DB400BAC-BAA3-4A73-9E74-EC29CCC9565F}" dt="2024-08-28T19:01:38.751" v="108" actId="478"/>
          <ac:picMkLst>
            <pc:docMk/>
            <pc:sldMk cId="3228982346" sldId="260"/>
            <ac:picMk id="7" creationId="{3C0A4FCB-1D8F-4B33-CF6E-80B0120827B6}"/>
          </ac:picMkLst>
        </pc:picChg>
      </pc:sldChg>
      <pc:sldChg chg="modSp mod">
        <pc:chgData name="Gustavo T. Gambero &lt;Student&gt;" userId="566f5160-082c-4b13-8313-bf8c04a5c64c" providerId="ADAL" clId="{DB400BAC-BAA3-4A73-9E74-EC29CCC9565F}" dt="2024-08-28T19:04:29.581" v="411" actId="14861"/>
        <pc:sldMkLst>
          <pc:docMk/>
          <pc:sldMk cId="2680907123" sldId="261"/>
        </pc:sldMkLst>
        <pc:picChg chg="mod">
          <ac:chgData name="Gustavo T. Gambero &lt;Student&gt;" userId="566f5160-082c-4b13-8313-bf8c04a5c64c" providerId="ADAL" clId="{DB400BAC-BAA3-4A73-9E74-EC29CCC9565F}" dt="2024-08-28T19:04:29.581" v="411" actId="14861"/>
          <ac:picMkLst>
            <pc:docMk/>
            <pc:sldMk cId="2680907123" sldId="261"/>
            <ac:picMk id="5" creationId="{7A6C2859-F716-4A14-3E74-2359B26777CB}"/>
          </ac:picMkLst>
        </pc:picChg>
      </pc:sldChg>
      <pc:sldChg chg="modSp mod">
        <pc:chgData name="Gustavo T. Gambero &lt;Student&gt;" userId="566f5160-082c-4b13-8313-bf8c04a5c64c" providerId="ADAL" clId="{DB400BAC-BAA3-4A73-9E74-EC29CCC9565F}" dt="2024-08-28T19:09:30.250" v="518" actId="14861"/>
        <pc:sldMkLst>
          <pc:docMk/>
          <pc:sldMk cId="40341420" sldId="264"/>
        </pc:sldMkLst>
        <pc:picChg chg="mod">
          <ac:chgData name="Gustavo T. Gambero &lt;Student&gt;" userId="566f5160-082c-4b13-8313-bf8c04a5c64c" providerId="ADAL" clId="{DB400BAC-BAA3-4A73-9E74-EC29CCC9565F}" dt="2024-08-28T19:09:30.250" v="518" actId="14861"/>
          <ac:picMkLst>
            <pc:docMk/>
            <pc:sldMk cId="40341420" sldId="264"/>
            <ac:picMk id="4" creationId="{F60376CD-A982-7C96-9ED1-D1B5B06A844D}"/>
          </ac:picMkLst>
        </pc:picChg>
      </pc:sldChg>
      <pc:sldChg chg="modAnim">
        <pc:chgData name="Gustavo T. Gambero &lt;Student&gt;" userId="566f5160-082c-4b13-8313-bf8c04a5c64c" providerId="ADAL" clId="{DB400BAC-BAA3-4A73-9E74-EC29CCC9565F}" dt="2024-08-28T19:08:29.566" v="412"/>
        <pc:sldMkLst>
          <pc:docMk/>
          <pc:sldMk cId="3273787474" sldId="265"/>
        </pc:sldMkLst>
      </pc:sldChg>
      <pc:sldChg chg="setBg">
        <pc:chgData name="Gustavo T. Gambero &lt;Student&gt;" userId="566f5160-082c-4b13-8313-bf8c04a5c64c" providerId="ADAL" clId="{DB400BAC-BAA3-4A73-9E74-EC29CCC9565F}" dt="2024-08-28T18:58:18.194" v="66"/>
        <pc:sldMkLst>
          <pc:docMk/>
          <pc:sldMk cId="2435626342" sldId="268"/>
        </pc:sldMkLst>
      </pc:sldChg>
    </pc:docChg>
  </pc:docChgLst>
  <pc:docChgLst>
    <pc:chgData name="Neveah Charles &lt;Student&gt;" userId="S::0612110610@my.browardschools.com::c62c1eae-80ab-4acb-b933-90a828f537b0" providerId="AD" clId="Web-{04C5E893-06B0-62A3-C099-643911EF46E0}"/>
    <pc:docChg chg="modSld">
      <pc:chgData name="Neveah Charles &lt;Student&gt;" userId="S::0612110610@my.browardschools.com::c62c1eae-80ab-4acb-b933-90a828f537b0" providerId="AD" clId="Web-{04C5E893-06B0-62A3-C099-643911EF46E0}" dt="2024-08-22T20:05:25.672" v="23"/>
      <pc:docMkLst>
        <pc:docMk/>
      </pc:docMkLst>
      <pc:sldChg chg="modSp">
        <pc:chgData name="Neveah Charles &lt;Student&gt;" userId="S::0612110610@my.browardschools.com::c62c1eae-80ab-4acb-b933-90a828f537b0" providerId="AD" clId="Web-{04C5E893-06B0-62A3-C099-643911EF46E0}" dt="2024-08-22T20:02:40.542" v="19" actId="20577"/>
        <pc:sldMkLst>
          <pc:docMk/>
          <pc:sldMk cId="4253994168" sldId="257"/>
        </pc:sldMkLst>
        <pc:spChg chg="mod">
          <ac:chgData name="Neveah Charles &lt;Student&gt;" userId="S::0612110610@my.browardschools.com::c62c1eae-80ab-4acb-b933-90a828f537b0" providerId="AD" clId="Web-{04C5E893-06B0-62A3-C099-643911EF46E0}" dt="2024-08-22T20:02:40.542" v="19" actId="20577"/>
          <ac:spMkLst>
            <pc:docMk/>
            <pc:sldMk cId="4253994168" sldId="257"/>
            <ac:spMk id="3" creationId="{8B7AD9CC-3243-3E36-0CC4-E3ADC9BC37FE}"/>
          </ac:spMkLst>
        </pc:spChg>
      </pc:sldChg>
      <pc:sldChg chg="addSp delSp modSp">
        <pc:chgData name="Neveah Charles &lt;Student&gt;" userId="S::0612110610@my.browardschools.com::c62c1eae-80ab-4acb-b933-90a828f537b0" providerId="AD" clId="Web-{04C5E893-06B0-62A3-C099-643911EF46E0}" dt="2024-08-22T20:05:25.672" v="23"/>
        <pc:sldMkLst>
          <pc:docMk/>
          <pc:sldMk cId="1577969632" sldId="258"/>
        </pc:sldMkLst>
        <pc:spChg chg="mod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2" creationId="{4CFB9EBF-6546-B4F3-5111-0C8AE3E56737}"/>
          </ac:spMkLst>
        </pc:spChg>
        <pc:spChg chg="mod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30" creationId="{334AB470-4B0B-51A9-124E-825E324586B3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85" creationId="{743AA782-23D1-4521-8CAD-47662984AA08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86" creationId="{650D18FE-0824-4A46-B22C-A86B52E5780A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2.594" v="21"/>
          <ac:spMkLst>
            <pc:docMk/>
            <pc:sldMk cId="1577969632" sldId="258"/>
            <ac:spMk id="91" creationId="{C3420C89-0B09-4632-A4AF-3971D08BF7A8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2.594" v="21"/>
          <ac:spMkLst>
            <pc:docMk/>
            <pc:sldMk cId="1577969632" sldId="258"/>
            <ac:spMk id="93" creationId="{4E5CBA61-BF74-40B4-A3A8-366BBA626CCF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97" creationId="{2813A4FA-24A5-41ED-A534-3807D1B2F344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108" creationId="{12609869-9E80-471B-A487-A53288E0E791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109" creationId="{7004738A-9D34-43E8-97D2-CA0EED4F8BE0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110" creationId="{B8B8D07F-F13E-443E-BA68-2D26672D76B9}"/>
          </ac:spMkLst>
        </pc:spChg>
        <pc:spChg chg="add del">
          <ac:chgData name="Neveah Charles &lt;Student&gt;" userId="S::0612110610@my.browardschools.com::c62c1eae-80ab-4acb-b933-90a828f537b0" providerId="AD" clId="Web-{04C5E893-06B0-62A3-C099-643911EF46E0}" dt="2024-08-22T20:05:25.672" v="23"/>
          <ac:spMkLst>
            <pc:docMk/>
            <pc:sldMk cId="1577969632" sldId="258"/>
            <ac:spMk id="111" creationId="{C3944F27-CA70-4E84-A51A-E6BF89558979}"/>
          </ac:spMkLst>
        </pc:spChg>
        <pc:grpChg chg="add del">
          <ac:chgData name="Neveah Charles &lt;Student&gt;" userId="S::0612110610@my.browardschools.com::c62c1eae-80ab-4acb-b933-90a828f537b0" providerId="AD" clId="Web-{04C5E893-06B0-62A3-C099-643911EF46E0}" dt="2024-08-22T20:05:22.594" v="21"/>
          <ac:grpSpMkLst>
            <pc:docMk/>
            <pc:sldMk cId="1577969632" sldId="258"/>
            <ac:grpSpMk id="95" creationId="{AC27E70C-5470-4262-B9CE-AE52C51CF4C1}"/>
          </ac:grpSpMkLst>
        </pc:grpChg>
        <pc:grpChg chg="add del">
          <ac:chgData name="Neveah Charles &lt;Student&gt;" userId="S::0612110610@my.browardschools.com::c62c1eae-80ab-4acb-b933-90a828f537b0" providerId="AD" clId="Web-{04C5E893-06B0-62A3-C099-643911EF46E0}" dt="2024-08-22T20:05:22.594" v="21"/>
          <ac:grpSpMkLst>
            <pc:docMk/>
            <pc:sldMk cId="1577969632" sldId="258"/>
            <ac:grpSpMk id="99" creationId="{E27AF472-EAE3-4572-AB69-B92BD10DBC6D}"/>
          </ac:grpSpMkLst>
        </pc:grpChg>
        <pc:picChg chg="mod ord">
          <ac:chgData name="Neveah Charles &lt;Student&gt;" userId="S::0612110610@my.browardschools.com::c62c1eae-80ab-4acb-b933-90a828f537b0" providerId="AD" clId="Web-{04C5E893-06B0-62A3-C099-643911EF46E0}" dt="2024-08-22T20:05:25.672" v="23"/>
          <ac:picMkLst>
            <pc:docMk/>
            <pc:sldMk cId="1577969632" sldId="258"/>
            <ac:picMk id="8" creationId="{9649EEE3-A05F-BC02-E304-4798B1F9DC47}"/>
          </ac:picMkLst>
        </pc:picChg>
      </pc:sldChg>
    </pc:docChg>
  </pc:docChgLst>
  <pc:docChgLst>
    <pc:chgData name="Gustavo T. Gambero &lt;Student&gt;" userId="S::0618135107@my.browardschools.com::566f5160-082c-4b13-8313-bf8c04a5c64c" providerId="AD" clId="Web-{96CC614E-B229-E52B-2D90-6FAAA663BF14}"/>
    <pc:docChg chg="modSld modMainMaster">
      <pc:chgData name="Gustavo T. Gambero &lt;Student&gt;" userId="S::0618135107@my.browardschools.com::566f5160-082c-4b13-8313-bf8c04a5c64c" providerId="AD" clId="Web-{96CC614E-B229-E52B-2D90-6FAAA663BF14}" dt="2024-08-28T18:53:49.710" v="3"/>
      <pc:docMkLst>
        <pc:docMk/>
      </pc:docMkLst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4253994168" sldId="257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1577969632" sldId="258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1698574033" sldId="259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3228982346" sldId="260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2680907123" sldId="261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117429019" sldId="262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2624538992" sldId="263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40341420" sldId="264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3273787474" sldId="265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519350636" sldId="267"/>
        </pc:sldMkLst>
      </pc:sldChg>
      <pc:sldChg chg="mod">
        <pc:chgData name="Gustavo T. Gambero &lt;Student&gt;" userId="S::0618135107@my.browardschools.com::566f5160-082c-4b13-8313-bf8c04a5c64c" providerId="AD" clId="Web-{96CC614E-B229-E52B-2D90-6FAAA663BF14}" dt="2024-08-28T18:53:49.710" v="3"/>
        <pc:sldMkLst>
          <pc:docMk/>
          <pc:sldMk cId="2435626342" sldId="268"/>
        </pc:sldMkLst>
      </pc:sldChg>
      <pc:sldMasterChg chg="mod setBg modSldLayout">
        <pc:chgData name="Gustavo T. Gambero &lt;Student&gt;" userId="S::0618135107@my.browardschools.com::566f5160-082c-4b13-8313-bf8c04a5c64c" providerId="AD" clId="Web-{96CC614E-B229-E52B-2D90-6FAAA663BF14}" dt="2024-08-28T18:53:49.710" v="3"/>
        <pc:sldMasterMkLst>
          <pc:docMk/>
          <pc:sldMasterMk cId="4077758715" sldId="2147483672"/>
        </pc:sldMasterMkLst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2469457493" sldId="2147483673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1936878357" sldId="2147483674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3573283488" sldId="2147483675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1287896314" sldId="2147483676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3698058249" sldId="2147483677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4099784516" sldId="2147483678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2376268441" sldId="2147483679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678259234" sldId="2147483680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1423148058" sldId="2147483681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3127727616" sldId="2147483682"/>
          </pc:sldLayoutMkLst>
        </pc:sldLayoutChg>
        <pc:sldLayoutChg chg="mod">
          <pc:chgData name="Gustavo T. Gambero &lt;Student&gt;" userId="S::0618135107@my.browardschools.com::566f5160-082c-4b13-8313-bf8c04a5c64c" providerId="AD" clId="Web-{96CC614E-B229-E52B-2D90-6FAAA663BF14}" dt="2024-08-28T18:53:49.710" v="3"/>
          <pc:sldLayoutMkLst>
            <pc:docMk/>
            <pc:sldMasterMk cId="4077758715" sldId="2147483672"/>
            <pc:sldLayoutMk cId="1009174267" sldId="2147483683"/>
          </pc:sldLayoutMkLst>
        </pc:sldLayoutChg>
      </pc:sldMasterChg>
    </pc:docChg>
  </pc:docChgLst>
  <pc:docChgLst>
    <pc:chgData name="Gustavo T. Gambero &lt;Student&gt;" userId="S::0618135107@my.browardschools.com::566f5160-082c-4b13-8313-bf8c04a5c64c" providerId="AD" clId="Web-{34C89365-75F1-9C58-A98F-848FF2DEE1C3}"/>
    <pc:docChg chg="modSld modMainMaster">
      <pc:chgData name="Gustavo T. Gambero &lt;Student&gt;" userId="S::0618135107@my.browardschools.com::566f5160-082c-4b13-8313-bf8c04a5c64c" providerId="AD" clId="Web-{34C89365-75F1-9C58-A98F-848FF2DEE1C3}" dt="2024-08-28T18:52:16.945" v="8"/>
      <pc:docMkLst>
        <pc:docMk/>
      </pc:docMkLst>
      <pc:sldChg chg="mod modAnim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4253994168" sldId="257"/>
        </pc:sldMkLst>
      </pc:sldChg>
      <pc:sldChg chg="delSp 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1577969632" sldId="258"/>
        </pc:sldMkLst>
        <pc:picChg chg="del">
          <ac:chgData name="Gustavo T. Gambero &lt;Student&gt;" userId="S::0618135107@my.browardschools.com::566f5160-082c-4b13-8313-bf8c04a5c64c" providerId="AD" clId="Web-{34C89365-75F1-9C58-A98F-848FF2DEE1C3}" dt="2024-08-28T18:50:17.267" v="6"/>
          <ac:picMkLst>
            <pc:docMk/>
            <pc:sldMk cId="1577969632" sldId="258"/>
            <ac:picMk id="2" creationId="{214CEE8F-7C9A-807B-6E1B-668A28A88085}"/>
          </ac:picMkLst>
        </pc:picChg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1698574033" sldId="259"/>
        </pc:sldMkLst>
      </pc:sldChg>
      <pc:sldChg chg="modSp 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3228982346" sldId="260"/>
        </pc:sldMkLst>
        <pc:spChg chg="mod">
          <ac:chgData name="Gustavo T. Gambero &lt;Student&gt;" userId="S::0618135107@my.browardschools.com::566f5160-082c-4b13-8313-bf8c04a5c64c" providerId="AD" clId="Web-{34C89365-75F1-9C58-A98F-848FF2DEE1C3}" dt="2024-08-28T18:49:21.640" v="0" actId="14100"/>
          <ac:spMkLst>
            <pc:docMk/>
            <pc:sldMk cId="3228982346" sldId="260"/>
            <ac:spMk id="6" creationId="{41AE0309-8061-34D5-0FFE-FF820D3C0243}"/>
          </ac:spMkLst>
        </pc:spChg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2680907123" sldId="261"/>
        </pc:sldMkLst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117429019" sldId="262"/>
        </pc:sldMkLst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2624538992" sldId="263"/>
        </pc:sldMkLst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40341420" sldId="264"/>
        </pc:sldMkLst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3273787474" sldId="265"/>
        </pc:sldMkLst>
      </pc:sldChg>
      <pc:sldChg chg="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519350636" sldId="267"/>
        </pc:sldMkLst>
      </pc:sldChg>
      <pc:sldChg chg="delSp modSp mod">
        <pc:chgData name="Gustavo T. Gambero &lt;Student&gt;" userId="S::0618135107@my.browardschools.com::566f5160-082c-4b13-8313-bf8c04a5c64c" providerId="AD" clId="Web-{34C89365-75F1-9C58-A98F-848FF2DEE1C3}" dt="2024-08-28T18:52:16.945" v="8"/>
        <pc:sldMkLst>
          <pc:docMk/>
          <pc:sldMk cId="2435626342" sldId="268"/>
        </pc:sldMkLst>
        <pc:spChg chg="mod">
          <ac:chgData name="Gustavo T. Gambero &lt;Student&gt;" userId="S::0618135107@my.browardschools.com::566f5160-082c-4b13-8313-bf8c04a5c64c" providerId="AD" clId="Web-{34C89365-75F1-9C58-A98F-848FF2DEE1C3}" dt="2024-08-28T18:50:03.610" v="5"/>
          <ac:spMkLst>
            <pc:docMk/>
            <pc:sldMk cId="2435626342" sldId="268"/>
            <ac:spMk id="6" creationId="{A034F975-9A86-50EA-CD3F-2EBA09A44884}"/>
          </ac:spMkLst>
        </pc:spChg>
        <pc:picChg chg="del">
          <ac:chgData name="Gustavo T. Gambero &lt;Student&gt;" userId="S::0618135107@my.browardschools.com::566f5160-082c-4b13-8313-bf8c04a5c64c" providerId="AD" clId="Web-{34C89365-75F1-9C58-A98F-848FF2DEE1C3}" dt="2024-08-28T18:52:16.945" v="8"/>
          <ac:picMkLst>
            <pc:docMk/>
            <pc:sldMk cId="2435626342" sldId="268"/>
            <ac:picMk id="4" creationId="{B5CA3FA4-CD45-E0F1-0481-F43730796B59}"/>
          </ac:picMkLst>
        </pc:picChg>
      </pc:sldChg>
      <pc:sldMasterChg chg="mod setBg modSldLayout">
        <pc:chgData name="Gustavo T. Gambero &lt;Student&gt;" userId="S::0618135107@my.browardschools.com::566f5160-082c-4b13-8313-bf8c04a5c64c" providerId="AD" clId="Web-{34C89365-75F1-9C58-A98F-848FF2DEE1C3}" dt="2024-08-28T18:52:16.945" v="8"/>
        <pc:sldMasterMkLst>
          <pc:docMk/>
          <pc:sldMasterMk cId="4077758715" sldId="2147483672"/>
        </pc:sldMasterMkLst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2469457493" sldId="2147483673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1936878357" sldId="2147483674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3573283488" sldId="2147483675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1287896314" sldId="2147483676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3698058249" sldId="2147483677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4099784516" sldId="2147483678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2376268441" sldId="2147483679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678259234" sldId="2147483680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1423148058" sldId="2147483681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3127727616" sldId="2147483682"/>
          </pc:sldLayoutMkLst>
        </pc:sldLayoutChg>
        <pc:sldLayoutChg chg="mod">
          <pc:chgData name="Gustavo T. Gambero &lt;Student&gt;" userId="S::0618135107@my.browardschools.com::566f5160-082c-4b13-8313-bf8c04a5c64c" providerId="AD" clId="Web-{34C89365-75F1-9C58-A98F-848FF2DEE1C3}" dt="2024-08-28T18:52:16.945" v="8"/>
          <pc:sldLayoutMkLst>
            <pc:docMk/>
            <pc:sldMasterMk cId="4077758715" sldId="2147483672"/>
            <pc:sldLayoutMk cId="1009174267" sldId="2147483683"/>
          </pc:sldLayoutMkLst>
        </pc:sldLayoutChg>
      </pc:sldMasterChg>
    </pc:docChg>
  </pc:docChgLst>
  <pc:docChgLst>
    <pc:chgData name="Anika A. Bravo &lt;Student&gt;" userId="S::0612047347@my.browardschools.com::ea8ec917-4bd6-4930-a78d-a256b3184f44" providerId="AD" clId="Web-{110B6FC2-8766-492A-40D6-EE23160E45B0}"/>
    <pc:docChg chg="modSld">
      <pc:chgData name="Anika A. Bravo &lt;Student&gt;" userId="S::0612047347@my.browardschools.com::ea8ec917-4bd6-4930-a78d-a256b3184f44" providerId="AD" clId="Web-{110B6FC2-8766-492A-40D6-EE23160E45B0}" dt="2024-08-20T20:10:38.400" v="346" actId="20577"/>
      <pc:docMkLst>
        <pc:docMk/>
      </pc:docMkLst>
      <pc:sldChg chg="modSp">
        <pc:chgData name="Anika A. Bravo &lt;Student&gt;" userId="S::0612047347@my.browardschools.com::ea8ec917-4bd6-4930-a78d-a256b3184f44" providerId="AD" clId="Web-{110B6FC2-8766-492A-40D6-EE23160E45B0}" dt="2024-08-20T20:10:38.400" v="346" actId="20577"/>
        <pc:sldMkLst>
          <pc:docMk/>
          <pc:sldMk cId="2624538992" sldId="263"/>
        </pc:sldMkLst>
        <pc:spChg chg="mod">
          <ac:chgData name="Anika A. Bravo &lt;Student&gt;" userId="S::0612047347@my.browardschools.com::ea8ec917-4bd6-4930-a78d-a256b3184f44" providerId="AD" clId="Web-{110B6FC2-8766-492A-40D6-EE23160E45B0}" dt="2024-08-20T19:40:42.728" v="17" actId="20577"/>
          <ac:spMkLst>
            <pc:docMk/>
            <pc:sldMk cId="2624538992" sldId="263"/>
            <ac:spMk id="2" creationId="{16B6C7C1-BE13-4DFF-EEB4-6DA9FB21D354}"/>
          </ac:spMkLst>
        </pc:spChg>
        <pc:spChg chg="mod">
          <ac:chgData name="Anika A. Bravo &lt;Student&gt;" userId="S::0612047347@my.browardschools.com::ea8ec917-4bd6-4930-a78d-a256b3184f44" providerId="AD" clId="Web-{110B6FC2-8766-492A-40D6-EE23160E45B0}" dt="2024-08-20T20:10:38.400" v="346" actId="20577"/>
          <ac:spMkLst>
            <pc:docMk/>
            <pc:sldMk cId="2624538992" sldId="263"/>
            <ac:spMk id="3" creationId="{F4DCAA54-8F2F-4867-5085-3DC42A5D0622}"/>
          </ac:spMkLst>
        </pc:spChg>
      </pc:sldChg>
    </pc:docChg>
  </pc:docChgLst>
  <pc:docChgLst>
    <pc:chgData clId="Web-{6A60B7C8-B462-2DA9-A97A-AB2014EB4550}"/>
    <pc:docChg chg="modSld">
      <pc:chgData name="" userId="" providerId="" clId="Web-{6A60B7C8-B462-2DA9-A97A-AB2014EB4550}" dt="2024-08-28T01:46:34.630" v="0"/>
      <pc:docMkLst>
        <pc:docMk/>
      </pc:docMkLst>
      <pc:sldChg chg="addSp modSp">
        <pc:chgData name="" userId="" providerId="" clId="Web-{6A60B7C8-B462-2DA9-A97A-AB2014EB4550}" dt="2024-08-28T01:46:34.630" v="0"/>
        <pc:sldMkLst>
          <pc:docMk/>
          <pc:sldMk cId="4253994168" sldId="257"/>
        </pc:sldMkLst>
        <pc:picChg chg="add mod">
          <ac:chgData name="" userId="" providerId="" clId="Web-{6A60B7C8-B462-2DA9-A97A-AB2014EB4550}" dt="2024-08-28T01:46:34.630" v="0"/>
          <ac:picMkLst>
            <pc:docMk/>
            <pc:sldMk cId="4253994168" sldId="257"/>
            <ac:picMk id="5" creationId="{1A303A95-B02F-024D-08D1-73039C746FBC}"/>
          </ac:picMkLst>
        </pc:picChg>
      </pc:sldChg>
    </pc:docChg>
  </pc:docChgLst>
  <pc:docChgLst>
    <pc:chgData name="Gustavo T. Gambero &lt;Student&gt;" userId="S::0618135107@my.browardschools.com::566f5160-082c-4b13-8313-bf8c04a5c64c" providerId="AD" clId="Web-{3F7CB9D9-FBC6-BEF1-E988-326B4F5B6FDE}"/>
    <pc:docChg chg="addSld delSld modSld modMainMaster">
      <pc:chgData name="Gustavo T. Gambero &lt;Student&gt;" userId="S::0618135107@my.browardschools.com::566f5160-082c-4b13-8313-bf8c04a5c64c" providerId="AD" clId="Web-{3F7CB9D9-FBC6-BEF1-E988-326B4F5B6FDE}" dt="2024-08-28T02:28:18.671" v="271"/>
      <pc:docMkLst>
        <pc:docMk/>
      </pc:docMkLst>
      <pc:sldChg chg="delSp mod modTransition setBg addAnim delAnim modAnim">
        <pc:chgData name="Gustavo T. Gambero &lt;Student&gt;" userId="S::0618135107@my.browardschools.com::566f5160-082c-4b13-8313-bf8c04a5c64c" providerId="AD" clId="Web-{3F7CB9D9-FBC6-BEF1-E988-326B4F5B6FDE}" dt="2024-08-28T02:27:26.983" v="265"/>
        <pc:sldMkLst>
          <pc:docMk/>
          <pc:sldMk cId="4253994168" sldId="257"/>
        </pc:sldMkLst>
        <pc:picChg chg="del">
          <ac:chgData name="Gustavo T. Gambero &lt;Student&gt;" userId="S::0618135107@my.browardschools.com::566f5160-082c-4b13-8313-bf8c04a5c64c" providerId="AD" clId="Web-{3F7CB9D9-FBC6-BEF1-E988-326B4F5B6FDE}" dt="2024-08-28T02:19:01.267" v="193"/>
          <ac:picMkLst>
            <pc:docMk/>
            <pc:sldMk cId="4253994168" sldId="257"/>
            <ac:picMk id="7" creationId="{2FFCC4A2-51CB-C966-97D9-9F5938606AD9}"/>
          </ac:picMkLst>
        </pc:picChg>
      </pc:sldChg>
      <pc:sldChg chg="addSp delSp modSp mod modTransition addAnim delAnim modAnim">
        <pc:chgData name="Gustavo T. Gambero &lt;Student&gt;" userId="S::0618135107@my.browardschools.com::566f5160-082c-4b13-8313-bf8c04a5c64c" providerId="AD" clId="Web-{3F7CB9D9-FBC6-BEF1-E988-326B4F5B6FDE}" dt="2024-08-28T02:27:20.592" v="264"/>
        <pc:sldMkLst>
          <pc:docMk/>
          <pc:sldMk cId="1577969632" sldId="258"/>
        </pc:sldMkLst>
        <pc:spChg chg="del mod">
          <ac:chgData name="Gustavo T. Gambero &lt;Student&gt;" userId="S::0618135107@my.browardschools.com::566f5160-082c-4b13-8313-bf8c04a5c64c" providerId="AD" clId="Web-{3F7CB9D9-FBC6-BEF1-E988-326B4F5B6FDE}" dt="2024-08-28T02:04:40.511" v="60"/>
          <ac:spMkLst>
            <pc:docMk/>
            <pc:sldMk cId="1577969632" sldId="258"/>
            <ac:spMk id="2" creationId="{4CFB9EBF-6546-B4F3-5111-0C8AE3E56737}"/>
          </ac:spMkLst>
        </pc:spChg>
        <pc:spChg chg="add del mod">
          <ac:chgData name="Gustavo T. Gambero &lt;Student&gt;" userId="S::0618135107@my.browardschools.com::566f5160-082c-4b13-8313-bf8c04a5c64c" providerId="AD" clId="Web-{3F7CB9D9-FBC6-BEF1-E988-326B4F5B6FDE}" dt="2024-08-28T02:04:42.777" v="62"/>
          <ac:spMkLst>
            <pc:docMk/>
            <pc:sldMk cId="1577969632" sldId="258"/>
            <ac:spMk id="5" creationId="{37E696C4-04C9-3583-7413-D28BFC172737}"/>
          </ac:spMkLst>
        </pc:spChg>
        <pc:spChg chg="add mod">
          <ac:chgData name="Gustavo T. Gambero &lt;Student&gt;" userId="S::0618135107@my.browardschools.com::566f5160-082c-4b13-8313-bf8c04a5c64c" providerId="AD" clId="Web-{3F7CB9D9-FBC6-BEF1-E988-326B4F5B6FDE}" dt="2024-08-28T02:04:49.808" v="68" actId="20577"/>
          <ac:spMkLst>
            <pc:docMk/>
            <pc:sldMk cId="1577969632" sldId="258"/>
            <ac:spMk id="7" creationId="{7BEDA7D2-8FC4-7902-3E4B-79E293FE4E9A}"/>
          </ac:spMkLst>
        </pc:spChg>
        <pc:spChg chg="mod">
          <ac:chgData name="Gustavo T. Gambero &lt;Student&gt;" userId="S::0618135107@my.browardschools.com::566f5160-082c-4b13-8313-bf8c04a5c64c" providerId="AD" clId="Web-{3F7CB9D9-FBC6-BEF1-E988-326B4F5B6FDE}" dt="2024-08-28T02:05:18.043" v="72" actId="14100"/>
          <ac:spMkLst>
            <pc:docMk/>
            <pc:sldMk cId="1577969632" sldId="258"/>
            <ac:spMk id="30" creationId="{334AB470-4B0B-51A9-124E-825E324586B3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19:03.579" v="194"/>
          <ac:picMkLst>
            <pc:docMk/>
            <pc:sldMk cId="1577969632" sldId="258"/>
            <ac:picMk id="3" creationId="{75CEDE39-D353-F972-B284-95BAF06E9C5A}"/>
          </ac:picMkLst>
        </pc:picChg>
      </pc:sldChg>
      <pc:sldChg chg="delSp modSp mod modTransition addAnim delAnim modAnim">
        <pc:chgData name="Gustavo T. Gambero &lt;Student&gt;" userId="S::0618135107@my.browardschools.com::566f5160-082c-4b13-8313-bf8c04a5c64c" providerId="AD" clId="Web-{3F7CB9D9-FBC6-BEF1-E988-326B4F5B6FDE}" dt="2024-08-28T02:26:36.138" v="262"/>
        <pc:sldMkLst>
          <pc:docMk/>
          <pc:sldMk cId="1698574033" sldId="259"/>
        </pc:sldMkLst>
        <pc:spChg chg="mod">
          <ac:chgData name="Gustavo T. Gambero &lt;Student&gt;" userId="S::0618135107@my.browardschools.com::566f5160-082c-4b13-8313-bf8c04a5c64c" providerId="AD" clId="Web-{3F7CB9D9-FBC6-BEF1-E988-326B4F5B6FDE}" dt="2024-08-28T02:04:22.135" v="56" actId="20577"/>
          <ac:spMkLst>
            <pc:docMk/>
            <pc:sldMk cId="1698574033" sldId="259"/>
            <ac:spMk id="2" creationId="{43DB60F2-D9CF-203C-D2A4-B2B9A1CB2550}"/>
          </ac:spMkLst>
        </pc:spChg>
        <pc:spChg chg="mod">
          <ac:chgData name="Gustavo T. Gambero &lt;Student&gt;" userId="S::0618135107@my.browardschools.com::566f5160-082c-4b13-8313-bf8c04a5c64c" providerId="AD" clId="Web-{3F7CB9D9-FBC6-BEF1-E988-326B4F5B6FDE}" dt="2024-08-28T02:04:07.323" v="52"/>
          <ac:spMkLst>
            <pc:docMk/>
            <pc:sldMk cId="1698574033" sldId="259"/>
            <ac:spMk id="6" creationId="{94EE4EE8-243D-E6E9-8269-E688C6CA68C1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19:06.267" v="195"/>
          <ac:picMkLst>
            <pc:docMk/>
            <pc:sldMk cId="1698574033" sldId="259"/>
            <ac:picMk id="3" creationId="{006EC946-2EFF-7F23-0169-FA9B29A0C113}"/>
          </ac:picMkLst>
        </pc:picChg>
      </pc:sldChg>
      <pc:sldChg chg="delSp modSp mod modTransition addAnim delAnim modAnim">
        <pc:chgData name="Gustavo T. Gambero &lt;Student&gt;" userId="S::0618135107@my.browardschools.com::566f5160-082c-4b13-8313-bf8c04a5c64c" providerId="AD" clId="Web-{3F7CB9D9-FBC6-BEF1-E988-326B4F5B6FDE}" dt="2024-08-28T02:26:55.779" v="263"/>
        <pc:sldMkLst>
          <pc:docMk/>
          <pc:sldMk cId="3228982346" sldId="260"/>
        </pc:sldMkLst>
        <pc:spChg chg="mod">
          <ac:chgData name="Gustavo T. Gambero &lt;Student&gt;" userId="S::0618135107@my.browardschools.com::566f5160-082c-4b13-8313-bf8c04a5c64c" providerId="AD" clId="Web-{3F7CB9D9-FBC6-BEF1-E988-326B4F5B6FDE}" dt="2024-08-28T02:04:24.510" v="57" actId="20577"/>
          <ac:spMkLst>
            <pc:docMk/>
            <pc:sldMk cId="3228982346" sldId="260"/>
            <ac:spMk id="2" creationId="{24FC402F-8632-F346-5293-FEAD2FB34119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19:08.001" v="196"/>
          <ac:picMkLst>
            <pc:docMk/>
            <pc:sldMk cId="3228982346" sldId="260"/>
            <ac:picMk id="3" creationId="{DDB90624-79D0-5B10-E9EA-80E8EE664FD7}"/>
          </ac:picMkLst>
        </pc:picChg>
      </pc:sldChg>
      <pc:sldChg chg="addSp delSp modSp mod modTransition addAnim delAnim modAnim">
        <pc:chgData name="Gustavo T. Gambero &lt;Student&gt;" userId="S::0618135107@my.browardschools.com::566f5160-082c-4b13-8313-bf8c04a5c64c" providerId="AD" clId="Web-{3F7CB9D9-FBC6-BEF1-E988-326B4F5B6FDE}" dt="2024-08-28T02:26:22.090" v="260"/>
        <pc:sldMkLst>
          <pc:docMk/>
          <pc:sldMk cId="2680907123" sldId="261"/>
        </pc:sldMkLst>
        <pc:spChg chg="add del mod">
          <ac:chgData name="Gustavo T. Gambero &lt;Student&gt;" userId="S::0618135107@my.browardschools.com::566f5160-082c-4b13-8313-bf8c04a5c64c" providerId="AD" clId="Web-{3F7CB9D9-FBC6-BEF1-E988-326B4F5B6FDE}" dt="2024-08-28T02:03:34.994" v="48"/>
          <ac:spMkLst>
            <pc:docMk/>
            <pc:sldMk cId="2680907123" sldId="261"/>
            <ac:spMk id="2" creationId="{067523FB-AACC-63C3-E82C-04CDECA01DE8}"/>
          </ac:spMkLst>
        </pc:spChg>
        <pc:spChg chg="mod">
          <ac:chgData name="Gustavo T. Gambero &lt;Student&gt;" userId="S::0618135107@my.browardschools.com::566f5160-082c-4b13-8313-bf8c04a5c64c" providerId="AD" clId="Web-{3F7CB9D9-FBC6-BEF1-E988-326B4F5B6FDE}" dt="2024-08-28T02:05:45.575" v="76" actId="14100"/>
          <ac:spMkLst>
            <pc:docMk/>
            <pc:sldMk cId="2680907123" sldId="261"/>
            <ac:spMk id="3" creationId="{E5BC29FC-9451-7B61-DEFC-296C44E82365}"/>
          </ac:spMkLst>
        </pc:spChg>
        <pc:spChg chg="add del mod">
          <ac:chgData name="Gustavo T. Gambero &lt;Student&gt;" userId="S::0618135107@my.browardschools.com::566f5160-082c-4b13-8313-bf8c04a5c64c" providerId="AD" clId="Web-{3F7CB9D9-FBC6-BEF1-E988-326B4F5B6FDE}" dt="2024-08-28T02:04:27.979" v="58" actId="20577"/>
          <ac:spMkLst>
            <pc:docMk/>
            <pc:sldMk cId="2680907123" sldId="261"/>
            <ac:spMk id="7" creationId="{4463F529-14BE-2292-EC3C-96646E335111}"/>
          </ac:spMkLst>
        </pc:spChg>
        <pc:spChg chg="add del mod">
          <ac:chgData name="Gustavo T. Gambero &lt;Student&gt;" userId="S::0618135107@my.browardschools.com::566f5160-082c-4b13-8313-bf8c04a5c64c" providerId="AD" clId="Web-{3F7CB9D9-FBC6-BEF1-E988-326B4F5B6FDE}" dt="2024-08-28T02:03:15.665" v="31"/>
          <ac:spMkLst>
            <pc:docMk/>
            <pc:sldMk cId="2680907123" sldId="261"/>
            <ac:spMk id="9" creationId="{BEB18F2E-8748-C1B6-33B6-33CB73AF8925}"/>
          </ac:spMkLst>
        </pc:spChg>
        <pc:spChg chg="add del mod">
          <ac:chgData name="Gustavo T. Gambero &lt;Student&gt;" userId="S::0618135107@my.browardschools.com::566f5160-082c-4b13-8313-bf8c04a5c64c" providerId="AD" clId="Web-{3F7CB9D9-FBC6-BEF1-E988-326B4F5B6FDE}" dt="2024-08-28T02:03:37.025" v="49"/>
          <ac:spMkLst>
            <pc:docMk/>
            <pc:sldMk cId="2680907123" sldId="261"/>
            <ac:spMk id="11" creationId="{E1DE10BB-4ADA-ECFC-1840-2BF8B8CB317C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19:10.580" v="197"/>
          <ac:picMkLst>
            <pc:docMk/>
            <pc:sldMk cId="2680907123" sldId="261"/>
            <ac:picMk id="4" creationId="{2F2DC938-94EB-D46A-9BDE-851825A6F292}"/>
          </ac:picMkLst>
        </pc:picChg>
        <pc:picChg chg="mod">
          <ac:chgData name="Gustavo T. Gambero &lt;Student&gt;" userId="S::0618135107@my.browardschools.com::566f5160-082c-4b13-8313-bf8c04a5c64c" providerId="AD" clId="Web-{3F7CB9D9-FBC6-BEF1-E988-326B4F5B6FDE}" dt="2024-08-28T02:05:57.122" v="80" actId="14100"/>
          <ac:picMkLst>
            <pc:docMk/>
            <pc:sldMk cId="2680907123" sldId="261"/>
            <ac:picMk id="5" creationId="{7A6C2859-F716-4A14-3E74-2359B26777CB}"/>
          </ac:picMkLst>
        </pc:picChg>
      </pc:sldChg>
      <pc:sldChg chg="delSp modSp mod modTransition addAnim delAnim modAnim">
        <pc:chgData name="Gustavo T. Gambero &lt;Student&gt;" userId="S::0618135107@my.browardschools.com::566f5160-082c-4b13-8313-bf8c04a5c64c" providerId="AD" clId="Web-{3F7CB9D9-FBC6-BEF1-E988-326B4F5B6FDE}" dt="2024-08-28T02:26:27.684" v="261"/>
        <pc:sldMkLst>
          <pc:docMk/>
          <pc:sldMk cId="117429019" sldId="262"/>
        </pc:sldMkLst>
        <pc:spChg chg="mod">
          <ac:chgData name="Gustavo T. Gambero &lt;Student&gt;" userId="S::0618135107@my.browardschools.com::566f5160-082c-4b13-8313-bf8c04a5c64c" providerId="AD" clId="Web-{3F7CB9D9-FBC6-BEF1-E988-326B4F5B6FDE}" dt="2024-08-28T02:08:13.079" v="118" actId="20577"/>
          <ac:spMkLst>
            <pc:docMk/>
            <pc:sldMk cId="117429019" sldId="262"/>
            <ac:spMk id="3" creationId="{38654396-DB9A-C454-D931-DD4830E564D1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06:49.655" v="93"/>
          <ac:picMkLst>
            <pc:docMk/>
            <pc:sldMk cId="117429019" sldId="262"/>
            <ac:picMk id="4" creationId="{1ACC4F56-9487-815A-89EF-8496C63F0607}"/>
          </ac:picMkLst>
        </pc:picChg>
        <pc:picChg chg="del">
          <ac:chgData name="Gustavo T. Gambero &lt;Student&gt;" userId="S::0618135107@my.browardschools.com::566f5160-082c-4b13-8313-bf8c04a5c64c" providerId="AD" clId="Web-{3F7CB9D9-FBC6-BEF1-E988-326B4F5B6FDE}" dt="2024-08-28T02:19:12.376" v="198"/>
          <ac:picMkLst>
            <pc:docMk/>
            <pc:sldMk cId="117429019" sldId="262"/>
            <ac:picMk id="5" creationId="{2A4CF32D-274E-5650-B20E-CC2C9C12A660}"/>
          </ac:picMkLst>
        </pc:picChg>
      </pc:sldChg>
      <pc:sldChg chg="addSp delSp modSp mod modTransition addAnim delAnim modAnim">
        <pc:chgData name="Gustavo T. Gambero &lt;Student&gt;" userId="S::0618135107@my.browardschools.com::566f5160-082c-4b13-8313-bf8c04a5c64c" providerId="AD" clId="Web-{3F7CB9D9-FBC6-BEF1-E988-326B4F5B6FDE}" dt="2024-08-28T02:27:50.952" v="266"/>
        <pc:sldMkLst>
          <pc:docMk/>
          <pc:sldMk cId="2624538992" sldId="263"/>
        </pc:sldMkLst>
        <pc:spChg chg="del">
          <ac:chgData name="Gustavo T. Gambero &lt;Student&gt;" userId="S::0618135107@my.browardschools.com::566f5160-082c-4b13-8313-bf8c04a5c64c" providerId="AD" clId="Web-{3F7CB9D9-FBC6-BEF1-E988-326B4F5B6FDE}" dt="2024-08-28T02:07:30.640" v="108"/>
          <ac:spMkLst>
            <pc:docMk/>
            <pc:sldMk cId="2624538992" sldId="263"/>
            <ac:spMk id="2" creationId="{16B6C7C1-BE13-4DFF-EEB4-6DA9FB21D354}"/>
          </ac:spMkLst>
        </pc:spChg>
        <pc:spChg chg="mod">
          <ac:chgData name="Gustavo T. Gambero &lt;Student&gt;" userId="S::0618135107@my.browardschools.com::566f5160-082c-4b13-8313-bf8c04a5c64c" providerId="AD" clId="Web-{3F7CB9D9-FBC6-BEF1-E988-326B4F5B6FDE}" dt="2024-08-28T02:08:02.172" v="117" actId="1076"/>
          <ac:spMkLst>
            <pc:docMk/>
            <pc:sldMk cId="2624538992" sldId="263"/>
            <ac:spMk id="3" creationId="{F4DCAA54-8F2F-4867-5085-3DC42A5D0622}"/>
          </ac:spMkLst>
        </pc:spChg>
        <pc:spChg chg="add mod">
          <ac:chgData name="Gustavo T. Gambero &lt;Student&gt;" userId="S::0618135107@my.browardschools.com::566f5160-082c-4b13-8313-bf8c04a5c64c" providerId="AD" clId="Web-{3F7CB9D9-FBC6-BEF1-E988-326B4F5B6FDE}" dt="2024-08-28T02:07:28.984" v="107" actId="20577"/>
          <ac:spMkLst>
            <pc:docMk/>
            <pc:sldMk cId="2624538992" sldId="263"/>
            <ac:spMk id="7" creationId="{BF810F10-9BD5-D9F1-FCDE-758DD585B61C}"/>
          </ac:spMkLst>
        </pc:spChg>
        <pc:spChg chg="add del mod">
          <ac:chgData name="Gustavo T. Gambero &lt;Student&gt;" userId="S::0618135107@my.browardschools.com::566f5160-082c-4b13-8313-bf8c04a5c64c" providerId="AD" clId="Web-{3F7CB9D9-FBC6-BEF1-E988-326B4F5B6FDE}" dt="2024-08-28T02:07:32.375" v="109"/>
          <ac:spMkLst>
            <pc:docMk/>
            <pc:sldMk cId="2624538992" sldId="263"/>
            <ac:spMk id="9" creationId="{2257F8AF-B104-D9E9-2740-EAB938443774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07:16.359" v="100"/>
          <ac:picMkLst>
            <pc:docMk/>
            <pc:sldMk cId="2624538992" sldId="263"/>
            <ac:picMk id="4" creationId="{E6514D7B-CD3C-056D-2ED1-C12FF1D21AD6}"/>
          </ac:picMkLst>
        </pc:picChg>
        <pc:picChg chg="del">
          <ac:chgData name="Gustavo T. Gambero &lt;Student&gt;" userId="S::0618135107@my.browardschools.com::566f5160-082c-4b13-8313-bf8c04a5c64c" providerId="AD" clId="Web-{3F7CB9D9-FBC6-BEF1-E988-326B4F5B6FDE}" dt="2024-08-28T02:19:15.298" v="199"/>
          <ac:picMkLst>
            <pc:docMk/>
            <pc:sldMk cId="2624538992" sldId="263"/>
            <ac:picMk id="5" creationId="{B16FFC2A-8C34-6FF1-4FCC-A83C6BEAEDCE}"/>
          </ac:picMkLst>
        </pc:picChg>
      </pc:sldChg>
      <pc:sldChg chg="delSp mod modTransition addAnim delAnim modAnim">
        <pc:chgData name="Gustavo T. Gambero &lt;Student&gt;" userId="S::0618135107@my.browardschools.com::566f5160-082c-4b13-8313-bf8c04a5c64c" providerId="AD" clId="Web-{3F7CB9D9-FBC6-BEF1-E988-326B4F5B6FDE}" dt="2024-08-28T02:27:56.577" v="267"/>
        <pc:sldMkLst>
          <pc:docMk/>
          <pc:sldMk cId="40341420" sldId="264"/>
        </pc:sldMkLst>
        <pc:picChg chg="del">
          <ac:chgData name="Gustavo T. Gambero &lt;Student&gt;" userId="S::0618135107@my.browardschools.com::566f5160-082c-4b13-8313-bf8c04a5c64c" providerId="AD" clId="Web-{3F7CB9D9-FBC6-BEF1-E988-326B4F5B6FDE}" dt="2024-08-28T02:19:16.830" v="200"/>
          <ac:picMkLst>
            <pc:docMk/>
            <pc:sldMk cId="40341420" sldId="264"/>
            <ac:picMk id="5" creationId="{CBC09A5C-6E22-905A-5C3A-1175C3A81B0A}"/>
          </ac:picMkLst>
        </pc:picChg>
      </pc:sldChg>
      <pc:sldChg chg="delSp mod modTransition addAnim modAnim">
        <pc:chgData name="Gustavo T. Gambero &lt;Student&gt;" userId="S::0618135107@my.browardschools.com::566f5160-082c-4b13-8313-bf8c04a5c64c" providerId="AD" clId="Web-{3F7CB9D9-FBC6-BEF1-E988-326B4F5B6FDE}" dt="2024-08-28T02:28:13.093" v="270"/>
        <pc:sldMkLst>
          <pc:docMk/>
          <pc:sldMk cId="3273787474" sldId="265"/>
        </pc:sldMkLst>
        <pc:picChg chg="del">
          <ac:chgData name="Gustavo T. Gambero &lt;Student&gt;" userId="S::0618135107@my.browardschools.com::566f5160-082c-4b13-8313-bf8c04a5c64c" providerId="AD" clId="Web-{3F7CB9D9-FBC6-BEF1-E988-326B4F5B6FDE}" dt="2024-08-28T02:19:19.330" v="201"/>
          <ac:picMkLst>
            <pc:docMk/>
            <pc:sldMk cId="3273787474" sldId="265"/>
            <ac:picMk id="46" creationId="{0FFFD4DB-7431-6EEA-B525-B7C269573A72}"/>
          </ac:picMkLst>
        </pc:picChg>
      </pc:sldChg>
      <pc:sldChg chg="addSp delSp modSp add del mod modTransition addAnim delAnim modAnim">
        <pc:chgData name="Gustavo T. Gambero &lt;Student&gt;" userId="S::0618135107@my.browardschools.com::566f5160-082c-4b13-8313-bf8c04a5c64c" providerId="AD" clId="Web-{3F7CB9D9-FBC6-BEF1-E988-326B4F5B6FDE}" dt="2024-08-28T02:28:18.671" v="271"/>
        <pc:sldMkLst>
          <pc:docMk/>
          <pc:sldMk cId="519350636" sldId="267"/>
        </pc:sldMkLst>
        <pc:spChg chg="del mod">
          <ac:chgData name="Gustavo T. Gambero &lt;Student&gt;" userId="S::0618135107@my.browardschools.com::566f5160-082c-4b13-8313-bf8c04a5c64c" providerId="AD" clId="Web-{3F7CB9D9-FBC6-BEF1-E988-326B4F5B6FDE}" dt="2024-08-28T02:09:15.752" v="128"/>
          <ac:spMkLst>
            <pc:docMk/>
            <pc:sldMk cId="519350636" sldId="267"/>
            <ac:spMk id="2" creationId="{26EB1709-CE73-16B4-617E-546EB5046724}"/>
          </ac:spMkLst>
        </pc:spChg>
        <pc:spChg chg="mod">
          <ac:chgData name="Gustavo T. Gambero &lt;Student&gt;" userId="S::0618135107@my.browardschools.com::566f5160-082c-4b13-8313-bf8c04a5c64c" providerId="AD" clId="Web-{3F7CB9D9-FBC6-BEF1-E988-326B4F5B6FDE}" dt="2024-08-28T02:08:58.142" v="126" actId="20577"/>
          <ac:spMkLst>
            <pc:docMk/>
            <pc:sldMk cId="519350636" sldId="267"/>
            <ac:spMk id="3" creationId="{CCC0AEE5-8887-F717-EEBA-8EEDA11D6CFE}"/>
          </ac:spMkLst>
        </pc:spChg>
        <pc:spChg chg="add del mod">
          <ac:chgData name="Gustavo T. Gambero &lt;Student&gt;" userId="S::0618135107@my.browardschools.com::566f5160-082c-4b13-8313-bf8c04a5c64c" providerId="AD" clId="Web-{3F7CB9D9-FBC6-BEF1-E988-326B4F5B6FDE}" dt="2024-08-28T02:09:17.033" v="129"/>
          <ac:spMkLst>
            <pc:docMk/>
            <pc:sldMk cId="519350636" sldId="267"/>
            <ac:spMk id="6" creationId="{A88A1186-CEA1-0573-0E59-E6A82584A852}"/>
          </ac:spMkLst>
        </pc:spChg>
        <pc:spChg chg="add mod">
          <ac:chgData name="Gustavo T. Gambero &lt;Student&gt;" userId="S::0618135107@my.browardschools.com::566f5160-082c-4b13-8313-bf8c04a5c64c" providerId="AD" clId="Web-{3F7CB9D9-FBC6-BEF1-E988-326B4F5B6FDE}" dt="2024-08-28T02:09:22.315" v="137" actId="20577"/>
          <ac:spMkLst>
            <pc:docMk/>
            <pc:sldMk cId="519350636" sldId="267"/>
            <ac:spMk id="8" creationId="{F351DEBC-711E-E6AC-A0DF-AEE3943AA7ED}"/>
          </ac:spMkLst>
        </pc:spChg>
        <pc:picChg chg="del">
          <ac:chgData name="Gustavo T. Gambero &lt;Student&gt;" userId="S::0618135107@my.browardschools.com::566f5160-082c-4b13-8313-bf8c04a5c64c" providerId="AD" clId="Web-{3F7CB9D9-FBC6-BEF1-E988-326B4F5B6FDE}" dt="2024-08-28T02:19:20.892" v="202"/>
          <ac:picMkLst>
            <pc:docMk/>
            <pc:sldMk cId="519350636" sldId="267"/>
            <ac:picMk id="4" creationId="{9A9DB5C3-C92A-E8F1-57D4-027FD0B3D402}"/>
          </ac:picMkLst>
        </pc:picChg>
      </pc:sldChg>
      <pc:sldChg chg="mod modTransition">
        <pc:chgData name="Gustavo T. Gambero &lt;Student&gt;" userId="S::0618135107@my.browardschools.com::566f5160-082c-4b13-8313-bf8c04a5c64c" providerId="AD" clId="Web-{3F7CB9D9-FBC6-BEF1-E988-326B4F5B6FDE}" dt="2024-08-28T02:21:06.176" v="210"/>
        <pc:sldMkLst>
          <pc:docMk/>
          <pc:sldMk cId="2435626342" sldId="268"/>
        </pc:sldMkLst>
      </pc:sldChg>
      <pc:sldMasterChg chg="mod setBg modSldLayout">
        <pc:chgData name="Gustavo T. Gambero &lt;Student&gt;" userId="S::0618135107@my.browardschools.com::566f5160-082c-4b13-8313-bf8c04a5c64c" providerId="AD" clId="Web-{3F7CB9D9-FBC6-BEF1-E988-326B4F5B6FDE}" dt="2024-08-28T02:18:59.126" v="192"/>
        <pc:sldMasterMkLst>
          <pc:docMk/>
          <pc:sldMasterMk cId="4077758715" sldId="2147483672"/>
        </pc:sldMasterMkLst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2469457493" sldId="2147483673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1936878357" sldId="2147483674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3573283488" sldId="2147483675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1287896314" sldId="2147483676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3698058249" sldId="2147483677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4099784516" sldId="2147483678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2376268441" sldId="2147483679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678259234" sldId="2147483680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1423148058" sldId="2147483681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3127727616" sldId="2147483682"/>
          </pc:sldLayoutMkLst>
        </pc:sldLayoutChg>
        <pc:sldLayoutChg chg="mod">
          <pc:chgData name="Gustavo T. Gambero &lt;Student&gt;" userId="S::0618135107@my.browardschools.com::566f5160-082c-4b13-8313-bf8c04a5c64c" providerId="AD" clId="Web-{3F7CB9D9-FBC6-BEF1-E988-326B4F5B6FDE}" dt="2024-08-28T02:18:59.126" v="192"/>
          <pc:sldLayoutMkLst>
            <pc:docMk/>
            <pc:sldMasterMk cId="4077758715" sldId="2147483672"/>
            <pc:sldLayoutMk cId="1009174267" sldId="2147483683"/>
          </pc:sldLayoutMkLst>
        </pc:sldLayoutChg>
      </pc:sldMasterChg>
    </pc:docChg>
  </pc:docChgLst>
  <pc:docChgLst>
    <pc:chgData name="Anika A. Bravo &lt;Student&gt;" userId="S::0612047347@my.browardschools.com::ea8ec917-4bd6-4930-a78d-a256b3184f44" providerId="AD" clId="Web-{0B60DC05-AD0B-6AC3-B935-299C00FD7465}"/>
    <pc:docChg chg="modSld">
      <pc:chgData name="Anika A. Bravo &lt;Student&gt;" userId="S::0612047347@my.browardschools.com::ea8ec917-4bd6-4930-a78d-a256b3184f44" providerId="AD" clId="Web-{0B60DC05-AD0B-6AC3-B935-299C00FD7465}" dt="2024-08-26T20:14:27.383" v="158" actId="1076"/>
      <pc:docMkLst>
        <pc:docMk/>
      </pc:docMkLst>
      <pc:sldChg chg="modSp">
        <pc:chgData name="Anika A. Bravo &lt;Student&gt;" userId="S::0612047347@my.browardschools.com::ea8ec917-4bd6-4930-a78d-a256b3184f44" providerId="AD" clId="Web-{0B60DC05-AD0B-6AC3-B935-299C00FD7465}" dt="2024-08-26T20:03:04.831" v="95" actId="1076"/>
        <pc:sldMkLst>
          <pc:docMk/>
          <pc:sldMk cId="4253994168" sldId="257"/>
        </pc:sldMkLst>
        <pc:picChg chg="mod">
          <ac:chgData name="Anika A. Bravo &lt;Student&gt;" userId="S::0612047347@my.browardschools.com::ea8ec917-4bd6-4930-a78d-a256b3184f44" providerId="AD" clId="Web-{0B60DC05-AD0B-6AC3-B935-299C00FD7465}" dt="2024-08-26T20:03:04.831" v="95" actId="1076"/>
          <ac:picMkLst>
            <pc:docMk/>
            <pc:sldMk cId="4253994168" sldId="257"/>
            <ac:picMk id="4" creationId="{6316B2C0-3970-DE39-228D-F2777D5C0F41}"/>
          </ac:picMkLst>
        </pc:picChg>
      </pc:sldChg>
      <pc:sldChg chg="addSp delSp modSp">
        <pc:chgData name="Anika A. Bravo &lt;Student&gt;" userId="S::0612047347@my.browardschools.com::ea8ec917-4bd6-4930-a78d-a256b3184f44" providerId="AD" clId="Web-{0B60DC05-AD0B-6AC3-B935-299C00FD7465}" dt="2024-08-26T20:14:27.383" v="158" actId="1076"/>
        <pc:sldMkLst>
          <pc:docMk/>
          <pc:sldMk cId="2624538992" sldId="263"/>
        </pc:sldMkLst>
        <pc:spChg chg="mod">
          <ac:chgData name="Anika A. Bravo &lt;Student&gt;" userId="S::0612047347@my.browardschools.com::ea8ec917-4bd6-4930-a78d-a256b3184f44" providerId="AD" clId="Web-{0B60DC05-AD0B-6AC3-B935-299C00FD7465}" dt="2024-08-26T20:14:27.383" v="158" actId="1076"/>
          <ac:spMkLst>
            <pc:docMk/>
            <pc:sldMk cId="2624538992" sldId="263"/>
            <ac:spMk id="2" creationId="{16B6C7C1-BE13-4DFF-EEB4-6DA9FB21D354}"/>
          </ac:spMkLst>
        </pc:spChg>
        <pc:spChg chg="mod ord">
          <ac:chgData name="Anika A. Bravo &lt;Student&gt;" userId="S::0612047347@my.browardschools.com::ea8ec917-4bd6-4930-a78d-a256b3184f44" providerId="AD" clId="Web-{0B60DC05-AD0B-6AC3-B935-299C00FD7465}" dt="2024-08-26T20:14:18.961" v="156" actId="20577"/>
          <ac:spMkLst>
            <pc:docMk/>
            <pc:sldMk cId="2624538992" sldId="263"/>
            <ac:spMk id="3" creationId="{F4DCAA54-8F2F-4867-5085-3DC42A5D0622}"/>
          </ac:spMkLst>
        </pc:spChg>
        <pc:spChg chg="add del">
          <ac:chgData name="Anika A. Bravo &lt;Student&gt;" userId="S::0612047347@my.browardschools.com::ea8ec917-4bd6-4930-a78d-a256b3184f44" providerId="AD" clId="Web-{0B60DC05-AD0B-6AC3-B935-299C00FD7465}" dt="2024-08-26T20:09:35.624" v="125"/>
          <ac:spMkLst>
            <pc:docMk/>
            <pc:sldMk cId="2624538992" sldId="263"/>
            <ac:spMk id="8" creationId="{100EDD19-6802-4EC3-95CE-CFFAB042CFD6}"/>
          </ac:spMkLst>
        </pc:spChg>
        <pc:spChg chg="add del">
          <ac:chgData name="Anika A. Bravo &lt;Student&gt;" userId="S::0612047347@my.browardschools.com::ea8ec917-4bd6-4930-a78d-a256b3184f44" providerId="AD" clId="Web-{0B60DC05-AD0B-6AC3-B935-299C00FD7465}" dt="2024-08-26T20:09:35.624" v="125"/>
          <ac:spMkLst>
            <pc:docMk/>
            <pc:sldMk cId="2624538992" sldId="263"/>
            <ac:spMk id="10" creationId="{DB17E863-922E-4C26-BD64-E8FD41D28661}"/>
          </ac:spMkLst>
        </pc:spChg>
        <pc:spChg chg="add">
          <ac:chgData name="Anika A. Bravo &lt;Student&gt;" userId="S::0612047347@my.browardschools.com::ea8ec917-4bd6-4930-a78d-a256b3184f44" providerId="AD" clId="Web-{0B60DC05-AD0B-6AC3-B935-299C00FD7465}" dt="2024-08-26T20:09:35.624" v="125"/>
          <ac:spMkLst>
            <pc:docMk/>
            <pc:sldMk cId="2624538992" sldId="263"/>
            <ac:spMk id="15" creationId="{743AA782-23D1-4521-8CAD-47662984AA08}"/>
          </ac:spMkLst>
        </pc:spChg>
        <pc:spChg chg="add">
          <ac:chgData name="Anika A. Bravo &lt;Student&gt;" userId="S::0612047347@my.browardschools.com::ea8ec917-4bd6-4930-a78d-a256b3184f44" providerId="AD" clId="Web-{0B60DC05-AD0B-6AC3-B935-299C00FD7465}" dt="2024-08-26T20:09:35.624" v="125"/>
          <ac:spMkLst>
            <pc:docMk/>
            <pc:sldMk cId="2624538992" sldId="263"/>
            <ac:spMk id="17" creationId="{71877DBC-BB60-40F0-AC93-2ACDBAAE60CE}"/>
          </ac:spMkLst>
        </pc:spChg>
        <pc:picChg chg="add mod ord">
          <ac:chgData name="Anika A. Bravo &lt;Student&gt;" userId="S::0612047347@my.browardschools.com::ea8ec917-4bd6-4930-a78d-a256b3184f44" providerId="AD" clId="Web-{0B60DC05-AD0B-6AC3-B935-299C00FD7465}" dt="2024-08-26T20:13:42.163" v="148" actId="1076"/>
          <ac:picMkLst>
            <pc:docMk/>
            <pc:sldMk cId="2624538992" sldId="263"/>
            <ac:picMk id="4" creationId="{E6514D7B-CD3C-056D-2ED1-C12FF1D21AD6}"/>
          </ac:picMkLst>
        </pc:picChg>
      </pc:sldChg>
    </pc:docChg>
  </pc:docChgLst>
  <pc:docChgLst>
    <pc:chgData name="Gustavo T. Gambero &lt;Student&gt;" userId="S::0618135107@my.browardschools.com::566f5160-082c-4b13-8313-bf8c04a5c64c" providerId="AD" clId="Web-{6A60B7C8-B462-2DA9-A97A-AB2014EB4550}"/>
    <pc:docChg chg="modSld addMainMaster delMainMaster">
      <pc:chgData name="Gustavo T. Gambero &lt;Student&gt;" userId="S::0618135107@my.browardschools.com::566f5160-082c-4b13-8313-bf8c04a5c64c" providerId="AD" clId="Web-{6A60B7C8-B462-2DA9-A97A-AB2014EB4550}" dt="2024-08-28T01:59:31.709" v="77"/>
      <pc:docMkLst>
        <pc:docMk/>
      </pc:docMkLst>
      <pc:sldChg chg="addSp delSp modSp mod modTransition setBg modClrScheme addAnim delAnim modAnim delDesignElem chgLayout">
        <pc:chgData name="Gustavo T. Gambero &lt;Student&gt;" userId="S::0618135107@my.browardschools.com::566f5160-082c-4b13-8313-bf8c04a5c64c" providerId="AD" clId="Web-{6A60B7C8-B462-2DA9-A97A-AB2014EB4550}" dt="2024-08-28T01:59:31.709" v="77"/>
        <pc:sldMkLst>
          <pc:docMk/>
          <pc:sldMk cId="4253994168" sldId="257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54:49.035" v="59" actId="20577"/>
          <ac:spMkLst>
            <pc:docMk/>
            <pc:sldMk cId="4253994168" sldId="257"/>
            <ac:spMk id="2" creationId="{B1A95BE5-FE46-EA45-3C79-B49258308CA1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54:38.910" v="55" actId="14100"/>
          <ac:spMkLst>
            <pc:docMk/>
            <pc:sldMk cId="4253994168" sldId="257"/>
            <ac:spMk id="3" creationId="{8B7AD9CC-3243-3E36-0CC4-E3ADC9BC37FE}"/>
          </ac:spMkLst>
        </pc:spChg>
        <pc:spChg chg="del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4253994168" sldId="257"/>
            <ac:spMk id="9" creationId="{743AA782-23D1-4521-8CAD-47662984AA08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4253994168" sldId="257"/>
            <ac:spMk id="11" creationId="{71877DBC-BB60-40F0-AC93-2ACDBAAE60CE}"/>
          </ac:spMkLst>
        </pc:spChg>
        <pc:picChg chg="mod">
          <ac:chgData name="Gustavo T. Gambero &lt;Student&gt;" userId="S::0618135107@my.browardschools.com::566f5160-082c-4b13-8313-bf8c04a5c64c" providerId="AD" clId="Web-{6A60B7C8-B462-2DA9-A97A-AB2014EB4550}" dt="2024-08-28T01:52:14.510" v="31" actId="1076"/>
          <ac:picMkLst>
            <pc:docMk/>
            <pc:sldMk cId="4253994168" sldId="257"/>
            <ac:picMk id="4" creationId="{6316B2C0-3970-DE39-228D-F2777D5C0F41}"/>
          </ac:picMkLst>
        </pc:picChg>
        <pc:picChg chg="del mod">
          <ac:chgData name="Gustavo T. Gambero &lt;Student&gt;" userId="S::0618135107@my.browardschools.com::566f5160-082c-4b13-8313-bf8c04a5c64c" providerId="AD" clId="Web-{6A60B7C8-B462-2DA9-A97A-AB2014EB4550}" dt="2024-08-28T01:46:52.881" v="6"/>
          <ac:picMkLst>
            <pc:docMk/>
            <pc:sldMk cId="4253994168" sldId="257"/>
            <ac:picMk id="5" creationId="{1A303A95-B02F-024D-08D1-73039C746FBC}"/>
          </ac:picMkLst>
        </pc:picChg>
        <pc:picChg chg="add del mod ord">
          <ac:chgData name="Gustavo T. Gambero &lt;Student&gt;" userId="S::0618135107@my.browardschools.com::566f5160-082c-4b13-8313-bf8c04a5c64c" providerId="AD" clId="Web-{6A60B7C8-B462-2DA9-A97A-AB2014EB4550}" dt="2024-08-28T01:49:00.639" v="22"/>
          <ac:picMkLst>
            <pc:docMk/>
            <pc:sldMk cId="4253994168" sldId="257"/>
            <ac:picMk id="6" creationId="{4206BC0B-01AD-C2D7-60C0-47DB805BD724}"/>
          </ac:picMkLst>
        </pc:picChg>
        <pc:picChg chg="add mod ord">
          <ac:chgData name="Gustavo T. Gambero &lt;Student&gt;" userId="S::0618135107@my.browardschools.com::566f5160-082c-4b13-8313-bf8c04a5c64c" providerId="AD" clId="Web-{6A60B7C8-B462-2DA9-A97A-AB2014EB4550}" dt="2024-08-28T01:54:17.112" v="52" actId="1076"/>
          <ac:picMkLst>
            <pc:docMk/>
            <pc:sldMk cId="4253994168" sldId="257"/>
            <ac:picMk id="7" creationId="{2FFCC4A2-51CB-C966-97D9-9F5938606AD9}"/>
          </ac:picMkLst>
        </pc:picChg>
      </pc:sldChg>
      <pc:sldChg chg="addSp delSp modSp mod modTransition modClrScheme addAnim delAnim modAnim delDesignElem chgLayout">
        <pc:chgData name="Gustavo T. Gambero &lt;Student&gt;" userId="S::0618135107@my.browardschools.com::566f5160-082c-4b13-8313-bf8c04a5c64c" providerId="AD" clId="Web-{6A60B7C8-B462-2DA9-A97A-AB2014EB4550}" dt="2024-08-28T01:59:13.849" v="75"/>
        <pc:sldMkLst>
          <pc:docMk/>
          <pc:sldMk cId="1577969632" sldId="258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577969632" sldId="258"/>
            <ac:spMk id="2" creationId="{4CFB9EBF-6546-B4F3-5111-0C8AE3E56737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577969632" sldId="258"/>
            <ac:spMk id="30" creationId="{334AB470-4B0B-51A9-124E-825E324586B3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577969632" sldId="258"/>
            <ac:spMk id="85" creationId="{743AA782-23D1-4521-8CAD-47662984AA08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577969632" sldId="258"/>
            <ac:spMk id="86" creationId="{650D18FE-0824-4A46-B22C-A86B52E5780A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2:54.341" v="33"/>
          <ac:picMkLst>
            <pc:docMk/>
            <pc:sldMk cId="1577969632" sldId="258"/>
            <ac:picMk id="3" creationId="{75CEDE39-D353-F972-B284-95BAF06E9C5A}"/>
          </ac:picMkLst>
        </pc:picChg>
        <pc:picChg chg="del">
          <ac:chgData name="Gustavo T. Gambero &lt;Student&gt;" userId="S::0618135107@my.browardschools.com::566f5160-082c-4b13-8313-bf8c04a5c64c" providerId="AD" clId="Web-{6A60B7C8-B462-2DA9-A97A-AB2014EB4550}" dt="2024-08-28T01:57:24.389" v="68"/>
          <ac:picMkLst>
            <pc:docMk/>
            <pc:sldMk cId="1577969632" sldId="258"/>
            <ac:picMk id="8" creationId="{9649EEE3-A05F-BC02-E304-4798B1F9DC47}"/>
          </ac:picMkLst>
        </pc:picChg>
      </pc:sldChg>
      <pc:sldChg chg="addSp delSp modSp mod modClrScheme addAnim delAnim modAnim delDesignElem chgLayout">
        <pc:chgData name="Gustavo T. Gambero &lt;Student&gt;" userId="S::0618135107@my.browardschools.com::566f5160-082c-4b13-8313-bf8c04a5c64c" providerId="AD" clId="Web-{6A60B7C8-B462-2DA9-A97A-AB2014EB4550}" dt="2024-08-28T01:58:30.549" v="73"/>
        <pc:sldMkLst>
          <pc:docMk/>
          <pc:sldMk cId="1698574033" sldId="259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698574033" sldId="259"/>
            <ac:spMk id="2" creationId="{43DB60F2-D9CF-203C-D2A4-B2B9A1CB2550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698574033" sldId="259"/>
            <ac:spMk id="6" creationId="{94EE4EE8-243D-E6E9-8269-E688C6CA68C1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698574033" sldId="259"/>
            <ac:spMk id="19" creationId="{45D37F4E-DDB4-456B-97E0-9937730A039F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698574033" sldId="259"/>
            <ac:spMk id="20" creationId="{B2DD41CD-8F47-4F56-AD12-4E2FF7696987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3:06.357" v="35"/>
          <ac:picMkLst>
            <pc:docMk/>
            <pc:sldMk cId="1698574033" sldId="259"/>
            <ac:picMk id="3" creationId="{006EC946-2EFF-7F23-0169-FA9B29A0C113}"/>
          </ac:picMkLst>
        </pc:picChg>
        <pc:picChg chg="del">
          <ac:chgData name="Gustavo T. Gambero &lt;Student&gt;" userId="S::0618135107@my.browardschools.com::566f5160-082c-4b13-8313-bf8c04a5c64c" providerId="AD" clId="Web-{6A60B7C8-B462-2DA9-A97A-AB2014EB4550}" dt="2024-08-28T01:58:30.549" v="73"/>
          <ac:picMkLst>
            <pc:docMk/>
            <pc:sldMk cId="1698574033" sldId="259"/>
            <ac:picMk id="7" creationId="{4F2AB0F3-3C33-8692-CC71-749F9B0D6594}"/>
          </ac:picMkLst>
        </pc:picChg>
      </pc:sldChg>
      <pc:sldChg chg="addSp 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53:17.014" v="38"/>
        <pc:sldMkLst>
          <pc:docMk/>
          <pc:sldMk cId="3228982346" sldId="260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28982346" sldId="260"/>
            <ac:spMk id="2" creationId="{24FC402F-8632-F346-5293-FEAD2FB34119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28982346" sldId="260"/>
            <ac:spMk id="6" creationId="{41AE0309-8061-34D5-0FFE-FF820D3C0243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28982346" sldId="260"/>
            <ac:spMk id="19" creationId="{45D37F4E-DDB4-456B-97E0-9937730A039F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28982346" sldId="260"/>
            <ac:spMk id="21" creationId="{B2DD41CD-8F47-4F56-AD12-4E2FF7696987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3:17.014" v="38"/>
          <ac:picMkLst>
            <pc:docMk/>
            <pc:sldMk cId="3228982346" sldId="260"/>
            <ac:picMk id="3" creationId="{DDB90624-79D0-5B10-E9EA-80E8EE664FD7}"/>
          </ac:picMkLst>
        </pc:picChg>
      </pc:sldChg>
      <pc:sldChg chg="addSp 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53:25.499" v="40"/>
        <pc:sldMkLst>
          <pc:docMk/>
          <pc:sldMk cId="2680907123" sldId="261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80907123" sldId="261"/>
            <ac:spMk id="2" creationId="{067523FB-AACC-63C3-E82C-04CDECA01DE8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80907123" sldId="261"/>
            <ac:spMk id="3" creationId="{E5BC29FC-9451-7B61-DEFC-296C44E82365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80907123" sldId="261"/>
            <ac:spMk id="20" creationId="{743AA782-23D1-4521-8CAD-47662984AA08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80907123" sldId="261"/>
            <ac:spMk id="21" creationId="{71877DBC-BB60-40F0-AC93-2ACDBAAE60CE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3:25.499" v="40"/>
          <ac:picMkLst>
            <pc:docMk/>
            <pc:sldMk cId="2680907123" sldId="261"/>
            <ac:picMk id="4" creationId="{2F2DC938-94EB-D46A-9BDE-851825A6F292}"/>
          </ac:picMkLst>
        </pc:picChg>
      </pc:sldChg>
      <pc:sldChg chg="addSp 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53:34" v="42"/>
        <pc:sldMkLst>
          <pc:docMk/>
          <pc:sldMk cId="117429019" sldId="262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17429019" sldId="262"/>
            <ac:spMk id="2" creationId="{3DD03757-69E8-AB72-53BB-54D5B585833D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17429019" sldId="262"/>
            <ac:spMk id="3" creationId="{38654396-DB9A-C454-D931-DD4830E564D1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17429019" sldId="262"/>
            <ac:spMk id="15" creationId="{45D37F4E-DDB4-456B-97E0-9937730A039F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117429019" sldId="262"/>
            <ac:spMk id="17" creationId="{B2DD41CD-8F47-4F56-AD12-4E2FF7696987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3:34" v="42"/>
          <ac:picMkLst>
            <pc:docMk/>
            <pc:sldMk cId="117429019" sldId="262"/>
            <ac:picMk id="5" creationId="{2A4CF32D-274E-5650-B20E-CC2C9C12A660}"/>
          </ac:picMkLst>
        </pc:picChg>
      </pc:sldChg>
      <pc:sldChg chg="addSp 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53:43.656" v="44"/>
        <pc:sldMkLst>
          <pc:docMk/>
          <pc:sldMk cId="2624538992" sldId="263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24538992" sldId="263"/>
            <ac:spMk id="2" creationId="{16B6C7C1-BE13-4DFF-EEB4-6DA9FB21D354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24538992" sldId="263"/>
            <ac:spMk id="3" creationId="{F4DCAA54-8F2F-4867-5085-3DC42A5D0622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24538992" sldId="263"/>
            <ac:spMk id="45" creationId="{B1595A09-E336-4D1B-9B3A-06A2287A54E2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624538992" sldId="263"/>
            <ac:spMk id="46" creationId="{3540989C-C7B8-473B-BF87-6F2DA6A90006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3:43.656" v="44"/>
          <ac:picMkLst>
            <pc:docMk/>
            <pc:sldMk cId="2624538992" sldId="263"/>
            <ac:picMk id="5" creationId="{B16FFC2A-8C34-6FF1-4FCC-A83C6BEAEDCE}"/>
          </ac:picMkLst>
        </pc:picChg>
      </pc:sldChg>
      <pc:sldChg chg="addSp 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53:49.454" v="46"/>
        <pc:sldMkLst>
          <pc:docMk/>
          <pc:sldMk cId="40341420" sldId="264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40341420" sldId="264"/>
            <ac:spMk id="2" creationId="{7F486CFD-70BA-2E82-DA8D-A13CA00E8E22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40341420" sldId="264"/>
            <ac:spMk id="3" creationId="{F3817703-C77B-3EDC-F38B-A9D93E4C35F4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40341420" sldId="264"/>
            <ac:spMk id="22" creationId="{45D37F4E-DDB4-456B-97E0-9937730A039F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40341420" sldId="264"/>
            <ac:spMk id="24" creationId="{B2DD41CD-8F47-4F56-AD12-4E2FF7696987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3:49.454" v="46"/>
          <ac:picMkLst>
            <pc:docMk/>
            <pc:sldMk cId="40341420" sldId="264"/>
            <ac:picMk id="5" creationId="{CBC09A5C-6E22-905A-5C3A-1175C3A81B0A}"/>
          </ac:picMkLst>
        </pc:picChg>
      </pc:sldChg>
      <pc:sldChg chg="addSp 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53:56.735" v="48"/>
        <pc:sldMkLst>
          <pc:docMk/>
          <pc:sldMk cId="3273787474" sldId="265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73787474" sldId="265"/>
            <ac:spMk id="2" creationId="{9A33F422-FBE6-D7CB-83E5-558B36AB1785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73787474" sldId="265"/>
            <ac:spMk id="13" creationId="{AAD0DBB9-1A4B-4391-81D4-CB19F9AB918A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73787474" sldId="265"/>
            <ac:spMk id="14" creationId="{BACC6370-2D7E-4714-9D71-7542949D7D5D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73787474" sldId="265"/>
            <ac:spMk id="15" creationId="{063BBA22-50EA-4C4D-BE05-F1CE4E63AA56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3273787474" sldId="265"/>
            <ac:spMk id="16" creationId="{F68B3F68-107C-434F-AA38-110D5EA91B85}"/>
          </ac:spMkLst>
        </pc:spChg>
        <pc:graphicFrame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graphicFrameMkLst>
            <pc:docMk/>
            <pc:sldMk cId="3273787474" sldId="265"/>
            <ac:graphicFrameMk id="17" creationId="{695C9DB9-ED34-3042-7B91-47EACBB80326}"/>
          </ac:graphicFrameMkLst>
        </pc:graphicFrameChg>
        <pc:picChg chg="add mod ord">
          <ac:chgData name="Gustavo T. Gambero &lt;Student&gt;" userId="S::0618135107@my.browardschools.com::566f5160-082c-4b13-8313-bf8c04a5c64c" providerId="AD" clId="Web-{6A60B7C8-B462-2DA9-A97A-AB2014EB4550}" dt="2024-08-28T01:53:56.735" v="48"/>
          <ac:picMkLst>
            <pc:docMk/>
            <pc:sldMk cId="3273787474" sldId="265"/>
            <ac:picMk id="46" creationId="{0FFFD4DB-7431-6EEA-B525-B7C269573A72}"/>
          </ac:picMkLst>
        </pc:picChg>
      </pc:sldChg>
      <pc:sldChg chg="addSp modSp mod modClrScheme chgLayout">
        <pc:chgData name="Gustavo T. Gambero &lt;Student&gt;" userId="S::0618135107@my.browardschools.com::566f5160-082c-4b13-8313-bf8c04a5c64c" providerId="AD" clId="Web-{6A60B7C8-B462-2DA9-A97A-AB2014EB4550}" dt="2024-08-28T01:54:07.017" v="50"/>
        <pc:sldMkLst>
          <pc:docMk/>
          <pc:sldMk cId="519350636" sldId="267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519350636" sldId="267"/>
            <ac:spMk id="2" creationId="{26EB1709-CE73-16B4-617E-546EB5046724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519350636" sldId="267"/>
            <ac:spMk id="3" creationId="{CCC0AEE5-8887-F717-EEBA-8EEDA11D6CFE}"/>
          </ac:spMkLst>
        </pc:spChg>
        <pc:picChg chg="add mod ord">
          <ac:chgData name="Gustavo T. Gambero &lt;Student&gt;" userId="S::0618135107@my.browardschools.com::566f5160-082c-4b13-8313-bf8c04a5c64c" providerId="AD" clId="Web-{6A60B7C8-B462-2DA9-A97A-AB2014EB4550}" dt="2024-08-28T01:54:07.017" v="50"/>
          <ac:picMkLst>
            <pc:docMk/>
            <pc:sldMk cId="519350636" sldId="267"/>
            <ac:picMk id="4" creationId="{9A9DB5C3-C92A-E8F1-57D4-027FD0B3D402}"/>
          </ac:picMkLst>
        </pc:picChg>
      </pc:sldChg>
      <pc:sldChg chg="delSp modSp mod modClrScheme delDesignElem chgLayout">
        <pc:chgData name="Gustavo T. Gambero &lt;Student&gt;" userId="S::0618135107@my.browardschools.com::566f5160-082c-4b13-8313-bf8c04a5c64c" providerId="AD" clId="Web-{6A60B7C8-B462-2DA9-A97A-AB2014EB4550}" dt="2024-08-28T01:48:42.559" v="21"/>
        <pc:sldMkLst>
          <pc:docMk/>
          <pc:sldMk cId="2435626342" sldId="268"/>
        </pc:sldMkLst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435626342" sldId="268"/>
            <ac:spMk id="2" creationId="{A64AC6C1-1E53-98A4-C4CF-ED8428FF6ED2}"/>
          </ac:spMkLst>
        </pc:spChg>
        <pc:spChg chg="mod ord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435626342" sldId="268"/>
            <ac:spMk id="3" creationId="{90AB6565-DDD9-1988-4253-F2D8AFE39500}"/>
          </ac:spMkLst>
        </pc:spChg>
        <pc:spChg chg="del">
          <ac:chgData name="Gustavo T. Gambero &lt;Student&gt;" userId="S::0618135107@my.browardschools.com::566f5160-082c-4b13-8313-bf8c04a5c64c" providerId="AD" clId="Web-{6A60B7C8-B462-2DA9-A97A-AB2014EB4550}" dt="2024-08-28T01:48:42.559" v="21"/>
          <ac:spMkLst>
            <pc:docMk/>
            <pc:sldMk cId="2435626342" sldId="268"/>
            <ac:spMk id="9" creationId="{71B2258F-86CA-4D4D-8270-BC05FCDEBFB3}"/>
          </ac:spMkLst>
        </pc:spChg>
      </pc:sldChg>
      <pc:sldMasterChg chg="del delSldLayout">
        <pc:chgData name="Gustavo T. Gambero &lt;Student&gt;" userId="S::0618135107@my.browardschools.com::566f5160-082c-4b13-8313-bf8c04a5c64c" providerId="AD" clId="Web-{6A60B7C8-B462-2DA9-A97A-AB2014EB4550}" dt="2024-08-28T01:48:42.559" v="21"/>
        <pc:sldMasterMkLst>
          <pc:docMk/>
          <pc:sldMasterMk cId="2460954070" sldId="2147483660"/>
        </pc:sldMasterMkLst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Gustavo T. Gambero &lt;Student&gt;" userId="S::0618135107@my.browardschools.com::566f5160-082c-4b13-8313-bf8c04a5c64c" providerId="AD" clId="Web-{6A60B7C8-B462-2DA9-A97A-AB2014EB4550}" dt="2024-08-28T01:48:42.559" v="21"/>
        <pc:sldMasterMkLst>
          <pc:docMk/>
          <pc:sldMasterMk cId="4077758715" sldId="2147483672"/>
        </pc:sldMasterMkLst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2469457493" sldId="2147483673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1936878357" sldId="2147483674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3573283488" sldId="2147483675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1287896314" sldId="2147483676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3698058249" sldId="2147483677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4099784516" sldId="2147483678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2376268441" sldId="2147483679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678259234" sldId="2147483680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1423148058" sldId="2147483681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3127727616" sldId="2147483682"/>
          </pc:sldLayoutMkLst>
        </pc:sldLayoutChg>
        <pc:sldLayoutChg chg="add mod replId">
          <pc:chgData name="Gustavo T. Gambero &lt;Student&gt;" userId="S::0618135107@my.browardschools.com::566f5160-082c-4b13-8313-bf8c04a5c64c" providerId="AD" clId="Web-{6A60B7C8-B462-2DA9-A97A-AB2014EB4550}" dt="2024-08-28T01:48:42.559" v="21"/>
          <pc:sldLayoutMkLst>
            <pc:docMk/>
            <pc:sldMasterMk cId="4077758715" sldId="2147483672"/>
            <pc:sldLayoutMk cId="1009174267" sldId="2147483683"/>
          </pc:sldLayoutMkLst>
        </pc:sldLayoutChg>
      </pc:sldMasterChg>
    </pc:docChg>
  </pc:docChgLst>
  <pc:docChgLst>
    <pc:chgData name="Anika A. Bravo &lt;Student&gt;" userId="S::0612047347@my.browardschools.com::ea8ec917-4bd6-4930-a78d-a256b3184f44" providerId="AD" clId="Web-{FD8E6D5A-AB6B-B6F1-42F2-D5567BCA862B}"/>
    <pc:docChg chg="modSld">
      <pc:chgData name="Anika A. Bravo &lt;Student&gt;" userId="S::0612047347@my.browardschools.com::ea8ec917-4bd6-4930-a78d-a256b3184f44" providerId="AD" clId="Web-{FD8E6D5A-AB6B-B6F1-42F2-D5567BCA862B}" dt="2024-08-28T18:48:00.361" v="4" actId="20577"/>
      <pc:docMkLst>
        <pc:docMk/>
      </pc:docMkLst>
      <pc:sldChg chg="modSp">
        <pc:chgData name="Anika A. Bravo &lt;Student&gt;" userId="S::0612047347@my.browardschools.com::ea8ec917-4bd6-4930-a78d-a256b3184f44" providerId="AD" clId="Web-{FD8E6D5A-AB6B-B6F1-42F2-D5567BCA862B}" dt="2024-08-28T18:47:35.109" v="1" actId="20577"/>
        <pc:sldMkLst>
          <pc:docMk/>
          <pc:sldMk cId="3273787474" sldId="265"/>
        </pc:sldMkLst>
        <pc:graphicFrameChg chg="modGraphic">
          <ac:chgData name="Anika A. Bravo &lt;Student&gt;" userId="S::0612047347@my.browardschools.com::ea8ec917-4bd6-4930-a78d-a256b3184f44" providerId="AD" clId="Web-{FD8E6D5A-AB6B-B6F1-42F2-D5567BCA862B}" dt="2024-08-28T18:47:35.109" v="1" actId="20577"/>
          <ac:graphicFrameMkLst>
            <pc:docMk/>
            <pc:sldMk cId="3273787474" sldId="265"/>
            <ac:graphicFrameMk id="17" creationId="{695C9DB9-ED34-3042-7B91-47EACBB80326}"/>
          </ac:graphicFrameMkLst>
        </pc:graphicFrameChg>
      </pc:sldChg>
      <pc:sldChg chg="modSp">
        <pc:chgData name="Anika A. Bravo &lt;Student&gt;" userId="S::0612047347@my.browardschools.com::ea8ec917-4bd6-4930-a78d-a256b3184f44" providerId="AD" clId="Web-{FD8E6D5A-AB6B-B6F1-42F2-D5567BCA862B}" dt="2024-08-28T18:48:00.361" v="4" actId="20577"/>
        <pc:sldMkLst>
          <pc:docMk/>
          <pc:sldMk cId="2435626342" sldId="268"/>
        </pc:sldMkLst>
        <pc:spChg chg="mod">
          <ac:chgData name="Anika A. Bravo &lt;Student&gt;" userId="S::0612047347@my.browardschools.com::ea8ec917-4bd6-4930-a78d-a256b3184f44" providerId="AD" clId="Web-{FD8E6D5A-AB6B-B6F1-42F2-D5567BCA862B}" dt="2024-08-28T18:48:00.361" v="4" actId="20577"/>
          <ac:spMkLst>
            <pc:docMk/>
            <pc:sldMk cId="2435626342" sldId="268"/>
            <ac:spMk id="6" creationId="{A034F975-9A86-50EA-CD3F-2EBA09A44884}"/>
          </ac:spMkLst>
        </pc:spChg>
      </pc:sldChg>
    </pc:docChg>
  </pc:docChgLst>
  <pc:docChgLst>
    <pc:chgData name="Neveah Charles &lt;Student&gt;" userId="S::0612110610@my.browardschools.com::c62c1eae-80ab-4acb-b933-90a828f537b0" providerId="AD" clId="Web-{7B097E50-1FB9-48A9-C2C3-100740403752}"/>
    <pc:docChg chg="modSld">
      <pc:chgData name="Neveah Charles &lt;Student&gt;" userId="S::0612110610@my.browardschools.com::c62c1eae-80ab-4acb-b933-90a828f537b0" providerId="AD" clId="Web-{7B097E50-1FB9-48A9-C2C3-100740403752}" dt="2024-08-28T18:00:40.041" v="82" actId="1076"/>
      <pc:docMkLst>
        <pc:docMk/>
      </pc:docMkLst>
      <pc:sldChg chg="modSp">
        <pc:chgData name="Neveah Charles &lt;Student&gt;" userId="S::0612110610@my.browardschools.com::c62c1eae-80ab-4acb-b933-90a828f537b0" providerId="AD" clId="Web-{7B097E50-1FB9-48A9-C2C3-100740403752}" dt="2024-08-28T17:41:48.171" v="26" actId="1076"/>
        <pc:sldMkLst>
          <pc:docMk/>
          <pc:sldMk cId="4253994168" sldId="257"/>
        </pc:sldMkLst>
        <pc:spChg chg="mod">
          <ac:chgData name="Neveah Charles &lt;Student&gt;" userId="S::0612110610@my.browardschools.com::c62c1eae-80ab-4acb-b933-90a828f537b0" providerId="AD" clId="Web-{7B097E50-1FB9-48A9-C2C3-100740403752}" dt="2024-08-28T17:41:48.171" v="26" actId="1076"/>
          <ac:spMkLst>
            <pc:docMk/>
            <pc:sldMk cId="4253994168" sldId="257"/>
            <ac:spMk id="3" creationId="{8B7AD9CC-3243-3E36-0CC4-E3ADC9BC37FE}"/>
          </ac:spMkLst>
        </pc:spChg>
      </pc:sldChg>
      <pc:sldChg chg="addSp modSp">
        <pc:chgData name="Neveah Charles &lt;Student&gt;" userId="S::0612110610@my.browardschools.com::c62c1eae-80ab-4acb-b933-90a828f537b0" providerId="AD" clId="Web-{7B097E50-1FB9-48A9-C2C3-100740403752}" dt="2024-08-28T17:36:27.713" v="7" actId="20577"/>
        <pc:sldMkLst>
          <pc:docMk/>
          <pc:sldMk cId="1577969632" sldId="258"/>
        </pc:sldMkLst>
        <pc:spChg chg="mod">
          <ac:chgData name="Neveah Charles &lt;Student&gt;" userId="S::0612110610@my.browardschools.com::c62c1eae-80ab-4acb-b933-90a828f537b0" providerId="AD" clId="Web-{7B097E50-1FB9-48A9-C2C3-100740403752}" dt="2024-08-28T17:36:27.713" v="7" actId="20577"/>
          <ac:spMkLst>
            <pc:docMk/>
            <pc:sldMk cId="1577969632" sldId="258"/>
            <ac:spMk id="30" creationId="{334AB470-4B0B-51A9-124E-825E324586B3}"/>
          </ac:spMkLst>
        </pc:spChg>
        <pc:picChg chg="add mod">
          <ac:chgData name="Neveah Charles &lt;Student&gt;" userId="S::0612110610@my.browardschools.com::c62c1eae-80ab-4acb-b933-90a828f537b0" providerId="AD" clId="Web-{7B097E50-1FB9-48A9-C2C3-100740403752}" dt="2024-08-28T17:36:18.728" v="5" actId="1076"/>
          <ac:picMkLst>
            <pc:docMk/>
            <pc:sldMk cId="1577969632" sldId="258"/>
            <ac:picMk id="2" creationId="{214CEE8F-7C9A-807B-6E1B-668A28A88085}"/>
          </ac:picMkLst>
        </pc:picChg>
      </pc:sldChg>
      <pc:sldChg chg="modSp">
        <pc:chgData name="Neveah Charles &lt;Student&gt;" userId="S::0612110610@my.browardschools.com::c62c1eae-80ab-4acb-b933-90a828f537b0" providerId="AD" clId="Web-{7B097E50-1FB9-48A9-C2C3-100740403752}" dt="2024-08-28T18:00:40.041" v="82" actId="1076"/>
        <pc:sldMkLst>
          <pc:docMk/>
          <pc:sldMk cId="519350636" sldId="267"/>
        </pc:sldMkLst>
        <pc:spChg chg="mod">
          <ac:chgData name="Neveah Charles &lt;Student&gt;" userId="S::0612110610@my.browardschools.com::c62c1eae-80ab-4acb-b933-90a828f537b0" providerId="AD" clId="Web-{7B097E50-1FB9-48A9-C2C3-100740403752}" dt="2024-08-28T18:00:31.196" v="81" actId="1076"/>
          <ac:spMkLst>
            <pc:docMk/>
            <pc:sldMk cId="519350636" sldId="267"/>
            <ac:spMk id="3" creationId="{CCC0AEE5-8887-F717-EEBA-8EEDA11D6CFE}"/>
          </ac:spMkLst>
        </pc:spChg>
        <pc:spChg chg="mod">
          <ac:chgData name="Neveah Charles &lt;Student&gt;" userId="S::0612110610@my.browardschools.com::c62c1eae-80ab-4acb-b933-90a828f537b0" providerId="AD" clId="Web-{7B097E50-1FB9-48A9-C2C3-100740403752}" dt="2024-08-28T18:00:40.041" v="82" actId="1076"/>
          <ac:spMkLst>
            <pc:docMk/>
            <pc:sldMk cId="519350636" sldId="267"/>
            <ac:spMk id="8" creationId="{F351DEBC-711E-E6AC-A0DF-AEE3943AA7ED}"/>
          </ac:spMkLst>
        </pc:spChg>
      </pc:sldChg>
    </pc:docChg>
  </pc:docChgLst>
  <pc:docChgLst>
    <pc:chgData name="Neveah Charles &lt;Student&gt;" userId="S::0612110610@my.browardschools.com::c62c1eae-80ab-4acb-b933-90a828f537b0" providerId="AD" clId="Web-{5765DBA8-641C-77DB-8B9F-9FF4270ACF13}"/>
    <pc:docChg chg="addSld delSld modSld sldOrd">
      <pc:chgData name="Neveah Charles &lt;Student&gt;" userId="S::0612110610@my.browardschools.com::c62c1eae-80ab-4acb-b933-90a828f537b0" providerId="AD" clId="Web-{5765DBA8-641C-77DB-8B9F-9FF4270ACF13}" dt="2024-08-26T20:15:02.058" v="89" actId="20577"/>
      <pc:docMkLst>
        <pc:docMk/>
      </pc:docMkLst>
      <pc:sldChg chg="del">
        <pc:chgData name="Neveah Charles &lt;Student&gt;" userId="S::0612110610@my.browardschools.com::c62c1eae-80ab-4acb-b933-90a828f537b0" providerId="AD" clId="Web-{5765DBA8-641C-77DB-8B9F-9FF4270ACF13}" dt="2024-08-26T18:57:05.237" v="5"/>
        <pc:sldMkLst>
          <pc:docMk/>
          <pc:sldMk cId="109857222" sldId="256"/>
        </pc:sldMkLst>
      </pc:sldChg>
      <pc:sldChg chg="addSp modSp mod setBg">
        <pc:chgData name="Neveah Charles &lt;Student&gt;" userId="S::0612110610@my.browardschools.com::c62c1eae-80ab-4acb-b933-90a828f537b0" providerId="AD" clId="Web-{5765DBA8-641C-77DB-8B9F-9FF4270ACF13}" dt="2024-08-26T18:56:31.813" v="4"/>
        <pc:sldMkLst>
          <pc:docMk/>
          <pc:sldMk cId="4253994168" sldId="257"/>
        </pc:sldMkLst>
        <pc:spChg chg="mod">
          <ac:chgData name="Neveah Charles &lt;Student&gt;" userId="S::0612110610@my.browardschools.com::c62c1eae-80ab-4acb-b933-90a828f537b0" providerId="AD" clId="Web-{5765DBA8-641C-77DB-8B9F-9FF4270ACF13}" dt="2024-08-26T18:56:31.813" v="4"/>
          <ac:spMkLst>
            <pc:docMk/>
            <pc:sldMk cId="4253994168" sldId="257"/>
            <ac:spMk id="2" creationId="{B1A95BE5-FE46-EA45-3C79-B49258308CA1}"/>
          </ac:spMkLst>
        </pc:spChg>
        <pc:spChg chg="mod">
          <ac:chgData name="Neveah Charles &lt;Student&gt;" userId="S::0612110610@my.browardschools.com::c62c1eae-80ab-4acb-b933-90a828f537b0" providerId="AD" clId="Web-{5765DBA8-641C-77DB-8B9F-9FF4270ACF13}" dt="2024-08-26T18:56:31.813" v="4"/>
          <ac:spMkLst>
            <pc:docMk/>
            <pc:sldMk cId="4253994168" sldId="257"/>
            <ac:spMk id="3" creationId="{8B7AD9CC-3243-3E36-0CC4-E3ADC9BC37FE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6:31.813" v="4"/>
          <ac:spMkLst>
            <pc:docMk/>
            <pc:sldMk cId="4253994168" sldId="257"/>
            <ac:spMk id="9" creationId="{743AA782-23D1-4521-8CAD-47662984AA08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6:31.813" v="4"/>
          <ac:spMkLst>
            <pc:docMk/>
            <pc:sldMk cId="4253994168" sldId="257"/>
            <ac:spMk id="11" creationId="{71877DBC-BB60-40F0-AC93-2ACDBAAE60CE}"/>
          </ac:spMkLst>
        </pc:spChg>
        <pc:picChg chg="mod">
          <ac:chgData name="Neveah Charles &lt;Student&gt;" userId="S::0612110610@my.browardschools.com::c62c1eae-80ab-4acb-b933-90a828f537b0" providerId="AD" clId="Web-{5765DBA8-641C-77DB-8B9F-9FF4270ACF13}" dt="2024-08-26T18:56:31.813" v="4"/>
          <ac:picMkLst>
            <pc:docMk/>
            <pc:sldMk cId="4253994168" sldId="257"/>
            <ac:picMk id="4" creationId="{6316B2C0-3970-DE39-228D-F2777D5C0F41}"/>
          </ac:picMkLst>
        </pc:picChg>
      </pc:sldChg>
      <pc:sldChg chg="addSp delSp modSp">
        <pc:chgData name="Neveah Charles &lt;Student&gt;" userId="S::0612110610@my.browardschools.com::c62c1eae-80ab-4acb-b933-90a828f537b0" providerId="AD" clId="Web-{5765DBA8-641C-77DB-8B9F-9FF4270ACF13}" dt="2024-08-26T18:56:22.515" v="3"/>
        <pc:sldMkLst>
          <pc:docMk/>
          <pc:sldMk cId="1698574033" sldId="259"/>
        </pc:sldMkLst>
        <pc:spChg chg="mod">
          <ac:chgData name="Neveah Charles &lt;Student&gt;" userId="S::0612110610@my.browardschools.com::c62c1eae-80ab-4acb-b933-90a828f537b0" providerId="AD" clId="Web-{5765DBA8-641C-77DB-8B9F-9FF4270ACF13}" dt="2024-08-26T18:56:22.515" v="3"/>
          <ac:spMkLst>
            <pc:docMk/>
            <pc:sldMk cId="1698574033" sldId="259"/>
            <ac:spMk id="2" creationId="{43DB60F2-D9CF-203C-D2A4-B2B9A1CB2550}"/>
          </ac:spMkLst>
        </pc:spChg>
        <pc:spChg chg="mod">
          <ac:chgData name="Neveah Charles &lt;Student&gt;" userId="S::0612110610@my.browardschools.com::c62c1eae-80ab-4acb-b933-90a828f537b0" providerId="AD" clId="Web-{5765DBA8-641C-77DB-8B9F-9FF4270ACF13}" dt="2024-08-26T18:56:22.515" v="3"/>
          <ac:spMkLst>
            <pc:docMk/>
            <pc:sldMk cId="1698574033" sldId="259"/>
            <ac:spMk id="6" creationId="{94EE4EE8-243D-E6E9-8269-E688C6CA68C1}"/>
          </ac:spMkLst>
        </pc:spChg>
        <pc:spChg chg="del">
          <ac:chgData name="Neveah Charles &lt;Student&gt;" userId="S::0612110610@my.browardschools.com::c62c1eae-80ab-4acb-b933-90a828f537b0" providerId="AD" clId="Web-{5765DBA8-641C-77DB-8B9F-9FF4270ACF13}" dt="2024-08-26T18:56:22.515" v="3"/>
          <ac:spMkLst>
            <pc:docMk/>
            <pc:sldMk cId="1698574033" sldId="259"/>
            <ac:spMk id="12" creationId="{058A14AF-9FB5-4CC7-BA35-E8E85D3EDF0E}"/>
          </ac:spMkLst>
        </pc:spChg>
        <pc:spChg chg="del">
          <ac:chgData name="Neveah Charles &lt;Student&gt;" userId="S::0612110610@my.browardschools.com::c62c1eae-80ab-4acb-b933-90a828f537b0" providerId="AD" clId="Web-{5765DBA8-641C-77DB-8B9F-9FF4270ACF13}" dt="2024-08-26T18:56:22.515" v="3"/>
          <ac:spMkLst>
            <pc:docMk/>
            <pc:sldMk cId="1698574033" sldId="259"/>
            <ac:spMk id="16" creationId="{E659831F-0D9A-4C63-9EBB-8435B85A440F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6:22.515" v="3"/>
          <ac:spMkLst>
            <pc:docMk/>
            <pc:sldMk cId="1698574033" sldId="259"/>
            <ac:spMk id="19" creationId="{45D37F4E-DDB4-456B-97E0-9937730A039F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6:22.515" v="3"/>
          <ac:spMkLst>
            <pc:docMk/>
            <pc:sldMk cId="1698574033" sldId="259"/>
            <ac:spMk id="20" creationId="{B2DD41CD-8F47-4F56-AD12-4E2FF7696987}"/>
          </ac:spMkLst>
        </pc:spChg>
        <pc:picChg chg="mod">
          <ac:chgData name="Neveah Charles &lt;Student&gt;" userId="S::0612110610@my.browardschools.com::c62c1eae-80ab-4acb-b933-90a828f537b0" providerId="AD" clId="Web-{5765DBA8-641C-77DB-8B9F-9FF4270ACF13}" dt="2024-08-26T18:56:22.515" v="3"/>
          <ac:picMkLst>
            <pc:docMk/>
            <pc:sldMk cId="1698574033" sldId="259"/>
            <ac:picMk id="7" creationId="{4F2AB0F3-3C33-8692-CC71-749F9B0D6594}"/>
          </ac:picMkLst>
        </pc:picChg>
      </pc:sldChg>
      <pc:sldChg chg="addSp delSp modSp mod setBg">
        <pc:chgData name="Neveah Charles &lt;Student&gt;" userId="S::0612110610@my.browardschools.com::c62c1eae-80ab-4acb-b933-90a828f537b0" providerId="AD" clId="Web-{5765DBA8-641C-77DB-8B9F-9FF4270ACF13}" dt="2024-08-26T20:09:05.434" v="56"/>
        <pc:sldMkLst>
          <pc:docMk/>
          <pc:sldMk cId="117429019" sldId="262"/>
        </pc:sldMkLst>
        <pc:spChg chg="mod">
          <ac:chgData name="Neveah Charles &lt;Student&gt;" userId="S::0612110610@my.browardschools.com::c62c1eae-80ab-4acb-b933-90a828f537b0" providerId="AD" clId="Web-{5765DBA8-641C-77DB-8B9F-9FF4270ACF13}" dt="2024-08-26T20:09:05.434" v="56"/>
          <ac:spMkLst>
            <pc:docMk/>
            <pc:sldMk cId="117429019" sldId="262"/>
            <ac:spMk id="2" creationId="{3DD03757-69E8-AB72-53BB-54D5B585833D}"/>
          </ac:spMkLst>
        </pc:spChg>
        <pc:spChg chg="mod">
          <ac:chgData name="Neveah Charles &lt;Student&gt;" userId="S::0612110610@my.browardschools.com::c62c1eae-80ab-4acb-b933-90a828f537b0" providerId="AD" clId="Web-{5765DBA8-641C-77DB-8B9F-9FF4270ACF13}" dt="2024-08-26T20:09:05.434" v="56"/>
          <ac:spMkLst>
            <pc:docMk/>
            <pc:sldMk cId="117429019" sldId="262"/>
            <ac:spMk id="3" creationId="{38654396-DB9A-C454-D931-DD4830E564D1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09:05.434" v="56"/>
          <ac:spMkLst>
            <pc:docMk/>
            <pc:sldMk cId="117429019" sldId="262"/>
            <ac:spMk id="8" creationId="{777A147A-9ED8-46B4-8660-1B3C2AA880B5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09:05.434" v="56"/>
          <ac:spMkLst>
            <pc:docMk/>
            <pc:sldMk cId="117429019" sldId="262"/>
            <ac:spMk id="10" creationId="{5D6C15A0-C087-4593-8414-2B4EC1CDC3DE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20:09:05.434" v="56"/>
          <ac:spMkLst>
            <pc:docMk/>
            <pc:sldMk cId="117429019" sldId="262"/>
            <ac:spMk id="15" creationId="{45D37F4E-DDB4-456B-97E0-9937730A039F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20:09:05.434" v="56"/>
          <ac:spMkLst>
            <pc:docMk/>
            <pc:sldMk cId="117429019" sldId="262"/>
            <ac:spMk id="17" creationId="{B2DD41CD-8F47-4F56-AD12-4E2FF7696987}"/>
          </ac:spMkLst>
        </pc:spChg>
        <pc:picChg chg="add mod">
          <ac:chgData name="Neveah Charles &lt;Student&gt;" userId="S::0612110610@my.browardschools.com::c62c1eae-80ab-4acb-b933-90a828f537b0" providerId="AD" clId="Web-{5765DBA8-641C-77DB-8B9F-9FF4270ACF13}" dt="2024-08-26T20:09:05.434" v="56"/>
          <ac:picMkLst>
            <pc:docMk/>
            <pc:sldMk cId="117429019" sldId="262"/>
            <ac:picMk id="4" creationId="{1ACC4F56-9487-815A-89EF-8496C63F0607}"/>
          </ac:picMkLst>
        </pc:picChg>
      </pc:sldChg>
      <pc:sldChg chg="addSp delSp modSp mod setBg">
        <pc:chgData name="Neveah Charles &lt;Student&gt;" userId="S::0612110610@my.browardschools.com::c62c1eae-80ab-4acb-b933-90a828f537b0" providerId="AD" clId="Web-{5765DBA8-641C-77DB-8B9F-9FF4270ACF13}" dt="2024-08-26T20:15:02.058" v="89" actId="20577"/>
        <pc:sldMkLst>
          <pc:docMk/>
          <pc:sldMk cId="2624538992" sldId="263"/>
        </pc:sldMkLst>
        <pc:spChg chg="mod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2" creationId="{16B6C7C1-BE13-4DFF-EEB4-6DA9FB21D354}"/>
          </ac:spMkLst>
        </pc:spChg>
        <pc:spChg chg="mod ord">
          <ac:chgData name="Neveah Charles &lt;Student&gt;" userId="S::0612110610@my.browardschools.com::c62c1eae-80ab-4acb-b933-90a828f537b0" providerId="AD" clId="Web-{5765DBA8-641C-77DB-8B9F-9FF4270ACF13}" dt="2024-08-26T20:15:02.058" v="89" actId="20577"/>
          <ac:spMkLst>
            <pc:docMk/>
            <pc:sldMk cId="2624538992" sldId="263"/>
            <ac:spMk id="3" creationId="{F4DCAA54-8F2F-4867-5085-3DC42A5D0622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6:08.796" v="2"/>
          <ac:spMkLst>
            <pc:docMk/>
            <pc:sldMk cId="2624538992" sldId="263"/>
            <ac:spMk id="8" creationId="{100EDD19-6802-4EC3-95CE-CFFAB042CFD6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6:08.796" v="2"/>
          <ac:spMkLst>
            <pc:docMk/>
            <pc:sldMk cId="2624538992" sldId="263"/>
            <ac:spMk id="10" creationId="{DB17E863-922E-4C26-BD64-E8FD41D28661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22" creationId="{2550BE34-C2B8-49B8-8519-67A8CAD51AE9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24" creationId="{A7457DD9-5A45-400A-AB4B-4B4EDECA25F1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26" creationId="{441CF7D6-A660-431A-B0BB-140A0D5556B6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28" creationId="{0570A85B-3810-4F95-97B0-CBF4CCDB381C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2:48.130" v="76"/>
          <ac:spMkLst>
            <pc:docMk/>
            <pc:sldMk cId="2624538992" sldId="263"/>
            <ac:spMk id="33" creationId="{45D37F4E-DDB4-456B-97E0-9937730A039F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2:48.130" v="76"/>
          <ac:spMkLst>
            <pc:docMk/>
            <pc:sldMk cId="2624538992" sldId="263"/>
            <ac:spMk id="35" creationId="{B2DD41CD-8F47-4F56-AD12-4E2FF7696987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2:54.709" v="78"/>
          <ac:spMkLst>
            <pc:docMk/>
            <pc:sldMk cId="2624538992" sldId="263"/>
            <ac:spMk id="37" creationId="{441CF7D6-A660-431A-B0BB-140A0D5556B6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2:54.709" v="78"/>
          <ac:spMkLst>
            <pc:docMk/>
            <pc:sldMk cId="2624538992" sldId="263"/>
            <ac:spMk id="38" creationId="{B082622D-AAF3-4897-8629-FC918530DD86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2:54.709" v="78"/>
          <ac:spMkLst>
            <pc:docMk/>
            <pc:sldMk cId="2624538992" sldId="263"/>
            <ac:spMk id="39" creationId="{0570A85B-3810-4F95-97B0-CBF4CCDB381C}"/>
          </ac:spMkLst>
        </pc:spChg>
        <pc:spChg chg="add del">
          <ac:chgData name="Neveah Charles &lt;Student&gt;" userId="S::0612110610@my.browardschools.com::c62c1eae-80ab-4acb-b933-90a828f537b0" providerId="AD" clId="Web-{5765DBA8-641C-77DB-8B9F-9FF4270ACF13}" dt="2024-08-26T20:12:54.709" v="78"/>
          <ac:spMkLst>
            <pc:docMk/>
            <pc:sldMk cId="2624538992" sldId="263"/>
            <ac:spMk id="40" creationId="{A7457DD9-5A45-400A-AB4B-4B4EDECA25F1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45" creationId="{B1595A09-E336-4D1B-9B3A-06A2287A54E2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20:13:06.662" v="81"/>
          <ac:spMkLst>
            <pc:docMk/>
            <pc:sldMk cId="2624538992" sldId="263"/>
            <ac:spMk id="46" creationId="{3540989C-C7B8-473B-BF87-6F2DA6A90006}"/>
          </ac:spMkLst>
        </pc:spChg>
        <pc:grpChg chg="add del">
          <ac:chgData name="Neveah Charles &lt;Student&gt;" userId="S::0612110610@my.browardschools.com::c62c1eae-80ab-4acb-b933-90a828f537b0" providerId="AD" clId="Web-{5765DBA8-641C-77DB-8B9F-9FF4270ACF13}" dt="2024-08-26T20:13:06.647" v="80"/>
          <ac:grpSpMkLst>
            <pc:docMk/>
            <pc:sldMk cId="2624538992" sldId="263"/>
            <ac:grpSpMk id="42" creationId="{F2221BB3-7B5D-C899-7745-66D7AC3232A7}"/>
          </ac:grpSpMkLst>
        </pc:grpChg>
        <pc:picChg chg="mod ord">
          <ac:chgData name="Neveah Charles &lt;Student&gt;" userId="S::0612110610@my.browardschools.com::c62c1eae-80ab-4acb-b933-90a828f537b0" providerId="AD" clId="Web-{5765DBA8-641C-77DB-8B9F-9FF4270ACF13}" dt="2024-08-26T20:13:32.226" v="87" actId="1076"/>
          <ac:picMkLst>
            <pc:docMk/>
            <pc:sldMk cId="2624538992" sldId="263"/>
            <ac:picMk id="4" creationId="{E6514D7B-CD3C-056D-2ED1-C12FF1D21AD6}"/>
          </ac:picMkLst>
        </pc:picChg>
      </pc:sldChg>
      <pc:sldChg chg="addSp delSp modSp">
        <pc:chgData name="Neveah Charles &lt;Student&gt;" userId="S::0612110610@my.browardschools.com::c62c1eae-80ab-4acb-b933-90a828f537b0" providerId="AD" clId="Web-{5765DBA8-641C-77DB-8B9F-9FF4270ACF13}" dt="2024-08-26T18:55:45.560" v="0"/>
        <pc:sldMkLst>
          <pc:docMk/>
          <pc:sldMk cId="40341420" sldId="264"/>
        </pc:sldMkLst>
        <pc:spChg chg="mod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2" creationId="{7F486CFD-70BA-2E82-DA8D-A13CA00E8E22}"/>
          </ac:spMkLst>
        </pc:spChg>
        <pc:spChg chg="mod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3" creationId="{F3817703-C77B-3EDC-F38B-A9D93E4C35F4}"/>
          </ac:spMkLst>
        </pc:spChg>
        <pc:spChg chg="del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9" creationId="{6EFC920F-B85A-4068-BD93-41064EDE93D3}"/>
          </ac:spMkLst>
        </pc:spChg>
        <pc:spChg chg="del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15" creationId="{CBC4F608-B4B8-48C3-9572-C0F061B1CD99}"/>
          </ac:spMkLst>
        </pc:spChg>
        <pc:spChg chg="del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17" creationId="{1382A32C-5B0C-4B1C-A074-76C6DBCC9F87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22" creationId="{45D37F4E-DDB4-456B-97E0-9937730A039F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8:55:45.560" v="0"/>
          <ac:spMkLst>
            <pc:docMk/>
            <pc:sldMk cId="40341420" sldId="264"/>
            <ac:spMk id="24" creationId="{B2DD41CD-8F47-4F56-AD12-4E2FF7696987}"/>
          </ac:spMkLst>
        </pc:spChg>
        <pc:grpChg chg="del">
          <ac:chgData name="Neveah Charles &lt;Student&gt;" userId="S::0612110610@my.browardschools.com::c62c1eae-80ab-4acb-b933-90a828f537b0" providerId="AD" clId="Web-{5765DBA8-641C-77DB-8B9F-9FF4270ACF13}" dt="2024-08-26T18:55:45.560" v="0"/>
          <ac:grpSpMkLst>
            <pc:docMk/>
            <pc:sldMk cId="40341420" sldId="264"/>
            <ac:grpSpMk id="11" creationId="{1C559108-BBAE-426C-8564-051D2BA6DDC8}"/>
          </ac:grpSpMkLst>
        </pc:grpChg>
        <pc:picChg chg="mod">
          <ac:chgData name="Neveah Charles &lt;Student&gt;" userId="S::0612110610@my.browardschools.com::c62c1eae-80ab-4acb-b933-90a828f537b0" providerId="AD" clId="Web-{5765DBA8-641C-77DB-8B9F-9FF4270ACF13}" dt="2024-08-26T18:55:45.560" v="0"/>
          <ac:picMkLst>
            <pc:docMk/>
            <pc:sldMk cId="40341420" sldId="264"/>
            <ac:picMk id="4" creationId="{F60376CD-A982-7C96-9ED1-D1B5B06A844D}"/>
          </ac:picMkLst>
        </pc:picChg>
      </pc:sldChg>
      <pc:sldChg chg="addSp modSp new mod ord setBg modClrScheme setClrOvrMap chgLayout">
        <pc:chgData name="Neveah Charles &lt;Student&gt;" userId="S::0612110610@my.browardschools.com::c62c1eae-80ab-4acb-b933-90a828f537b0" providerId="AD" clId="Web-{5765DBA8-641C-77DB-8B9F-9FF4270ACF13}" dt="2024-08-26T19:00:46.972" v="38" actId="20577"/>
        <pc:sldMkLst>
          <pc:docMk/>
          <pc:sldMk cId="2435626342" sldId="268"/>
        </pc:sldMkLst>
        <pc:spChg chg="mod ord">
          <ac:chgData name="Neveah Charles &lt;Student&gt;" userId="S::0612110610@my.browardschools.com::c62c1eae-80ab-4acb-b933-90a828f537b0" providerId="AD" clId="Web-{5765DBA8-641C-77DB-8B9F-9FF4270ACF13}" dt="2024-08-26T19:00:21.548" v="36"/>
          <ac:spMkLst>
            <pc:docMk/>
            <pc:sldMk cId="2435626342" sldId="268"/>
            <ac:spMk id="2" creationId="{A64AC6C1-1E53-98A4-C4CF-ED8428FF6ED2}"/>
          </ac:spMkLst>
        </pc:spChg>
        <pc:spChg chg="mod ord">
          <ac:chgData name="Neveah Charles &lt;Student&gt;" userId="S::0612110610@my.browardschools.com::c62c1eae-80ab-4acb-b933-90a828f537b0" providerId="AD" clId="Web-{5765DBA8-641C-77DB-8B9F-9FF4270ACF13}" dt="2024-08-26T19:00:46.972" v="38" actId="20577"/>
          <ac:spMkLst>
            <pc:docMk/>
            <pc:sldMk cId="2435626342" sldId="268"/>
            <ac:spMk id="3" creationId="{90AB6565-DDD9-1988-4253-F2D8AFE39500}"/>
          </ac:spMkLst>
        </pc:spChg>
        <pc:spChg chg="add">
          <ac:chgData name="Neveah Charles &lt;Student&gt;" userId="S::0612110610@my.browardschools.com::c62c1eae-80ab-4acb-b933-90a828f537b0" providerId="AD" clId="Web-{5765DBA8-641C-77DB-8B9F-9FF4270ACF13}" dt="2024-08-26T19:00:21.548" v="36"/>
          <ac:spMkLst>
            <pc:docMk/>
            <pc:sldMk cId="2435626342" sldId="268"/>
            <ac:spMk id="9" creationId="{71B2258F-86CA-4D4D-8270-BC05FCDEBFB3}"/>
          </ac:spMkLst>
        </pc:spChg>
        <pc:picChg chg="add mod ord">
          <ac:chgData name="Neveah Charles &lt;Student&gt;" userId="S::0612110610@my.browardschools.com::c62c1eae-80ab-4acb-b933-90a828f537b0" providerId="AD" clId="Web-{5765DBA8-641C-77DB-8B9F-9FF4270ACF13}" dt="2024-08-26T19:00:21.548" v="36"/>
          <ac:picMkLst>
            <pc:docMk/>
            <pc:sldMk cId="2435626342" sldId="268"/>
            <ac:picMk id="4" creationId="{B5CA3FA4-CD45-E0F1-0481-F43730796B59}"/>
          </ac:picMkLst>
        </pc:picChg>
      </pc:sldChg>
      <pc:sldChg chg="new del">
        <pc:chgData name="Neveah Charles &lt;Student&gt;" userId="S::0612110610@my.browardschools.com::c62c1eae-80ab-4acb-b933-90a828f537b0" providerId="AD" clId="Web-{5765DBA8-641C-77DB-8B9F-9FF4270ACF13}" dt="2024-08-26T18:57:35.286" v="10"/>
        <pc:sldMkLst>
          <pc:docMk/>
          <pc:sldMk cId="1772044171" sldId="269"/>
        </pc:sldMkLst>
      </pc:sldChg>
    </pc:docChg>
  </pc:docChgLst>
  <pc:docChgLst>
    <pc:chgData name="Gustavo T. Gambero &lt;Student&gt;" userId="S::0618135107@my.browardschools.com::566f5160-082c-4b13-8313-bf8c04a5c64c" providerId="AD" clId="Web-{A409C736-7613-7973-A354-E922A3549CF0}"/>
    <pc:docChg chg="addSld delSld modSld modMainMaster">
      <pc:chgData name="Gustavo T. Gambero &lt;Student&gt;" userId="S::0618135107@my.browardschools.com::566f5160-082c-4b13-8313-bf8c04a5c64c" providerId="AD" clId="Web-{A409C736-7613-7973-A354-E922A3549CF0}" dt="2024-08-28T18:58:48.250" v="75"/>
      <pc:docMkLst>
        <pc:docMk/>
      </pc:docMkLst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4253994168" sldId="257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1577969632" sldId="258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1698574033" sldId="259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3228982346" sldId="260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2680907123" sldId="261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117429019" sldId="262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2624538992" sldId="263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40341420" sldId="264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3273787474" sldId="265"/>
        </pc:sldMkLst>
      </pc:sldChg>
      <pc:sldChg chg="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519350636" sldId="267"/>
        </pc:sldMkLst>
      </pc:sldChg>
      <pc:sldChg chg="add del mod">
        <pc:chgData name="Gustavo T. Gambero &lt;Student&gt;" userId="S::0618135107@my.browardschools.com::566f5160-082c-4b13-8313-bf8c04a5c64c" providerId="AD" clId="Web-{A409C736-7613-7973-A354-E922A3549CF0}" dt="2024-08-28T18:58:48.250" v="75"/>
        <pc:sldMkLst>
          <pc:docMk/>
          <pc:sldMk cId="2435626342" sldId="268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32.762" v="43"/>
        <pc:sldMkLst>
          <pc:docMk/>
          <pc:sldMk cId="2435326596" sldId="269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21"/>
        <pc:sldMkLst>
          <pc:docMk/>
          <pc:sldMk cId="2571476278" sldId="269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20"/>
        <pc:sldMkLst>
          <pc:docMk/>
          <pc:sldMk cId="3778512114" sldId="270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9"/>
        <pc:sldMkLst>
          <pc:docMk/>
          <pc:sldMk cId="3778861168" sldId="271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8"/>
        <pc:sldMkLst>
          <pc:docMk/>
          <pc:sldMk cId="3320385845" sldId="272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7"/>
        <pc:sldMkLst>
          <pc:docMk/>
          <pc:sldMk cId="1610381623" sldId="273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6"/>
        <pc:sldMkLst>
          <pc:docMk/>
          <pc:sldMk cId="256559569" sldId="274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5"/>
        <pc:sldMkLst>
          <pc:docMk/>
          <pc:sldMk cId="1582744754" sldId="275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4"/>
        <pc:sldMkLst>
          <pc:docMk/>
          <pc:sldMk cId="892326227" sldId="276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80" v="13"/>
        <pc:sldMkLst>
          <pc:docMk/>
          <pc:sldMk cId="3066512461" sldId="277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65" v="12"/>
        <pc:sldMkLst>
          <pc:docMk/>
          <pc:sldMk cId="315256981" sldId="278"/>
        </pc:sldMkLst>
      </pc:sldChg>
      <pc:sldChg chg="add del">
        <pc:chgData name="Gustavo T. Gambero &lt;Student&gt;" userId="S::0618135107@my.browardschools.com::566f5160-082c-4b13-8313-bf8c04a5c64c" providerId="AD" clId="Web-{A409C736-7613-7973-A354-E922A3549CF0}" dt="2024-08-28T18:56:14.949" v="11"/>
        <pc:sldMkLst>
          <pc:docMk/>
          <pc:sldMk cId="2441630018" sldId="279"/>
        </pc:sldMkLst>
      </pc:sldChg>
      <pc:sldMasterChg chg="mod setBg modSldLayout">
        <pc:chgData name="Gustavo T. Gambero &lt;Student&gt;" userId="S::0618135107@my.browardschools.com::566f5160-082c-4b13-8313-bf8c04a5c64c" providerId="AD" clId="Web-{A409C736-7613-7973-A354-E922A3549CF0}" dt="2024-08-28T18:58:48.250" v="75"/>
        <pc:sldMasterMkLst>
          <pc:docMk/>
          <pc:sldMasterMk cId="4077758715" sldId="2147483672"/>
        </pc:sldMasterMkLst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2469457493" sldId="2147483673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1936878357" sldId="2147483674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3573283488" sldId="2147483675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1287896314" sldId="2147483676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3698058249" sldId="2147483677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4099784516" sldId="2147483678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2376268441" sldId="2147483679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678259234" sldId="2147483680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1423148058" sldId="2147483681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3127727616" sldId="2147483682"/>
          </pc:sldLayoutMkLst>
        </pc:sldLayoutChg>
        <pc:sldLayoutChg chg="mod">
          <pc:chgData name="Gustavo T. Gambero &lt;Student&gt;" userId="S::0618135107@my.browardschools.com::566f5160-082c-4b13-8313-bf8c04a5c64c" providerId="AD" clId="Web-{A409C736-7613-7973-A354-E922A3549CF0}" dt="2024-08-28T18:58:48.250" v="75"/>
          <pc:sldLayoutMkLst>
            <pc:docMk/>
            <pc:sldMasterMk cId="4077758715" sldId="2147483672"/>
            <pc:sldLayoutMk cId="1009174267" sldId="2147483683"/>
          </pc:sldLayoutMkLst>
        </pc:sldLayoutChg>
      </pc:sldMasterChg>
    </pc:docChg>
  </pc:docChgLst>
  <pc:docChgLst>
    <pc:chgData name="Matthew Orsini &lt;Student&gt;" userId="S::0615034072@my.browardschools.com::c7a0da05-8be3-42cf-9e31-181690ca4a59" providerId="AD" clId="Web-{B8254E52-9FF5-CD81-43C6-20B6B973D80F}"/>
    <pc:docChg chg="modSld">
      <pc:chgData name="Matthew Orsini &lt;Student&gt;" userId="S::0615034072@my.browardschools.com::c7a0da05-8be3-42cf-9e31-181690ca4a59" providerId="AD" clId="Web-{B8254E52-9FF5-CD81-43C6-20B6B973D80F}" dt="2024-08-22T20:17:53.229" v="186" actId="20577"/>
      <pc:docMkLst>
        <pc:docMk/>
      </pc:docMkLst>
      <pc:sldChg chg="addSp delSp modSp">
        <pc:chgData name="Matthew Orsini &lt;Student&gt;" userId="S::0615034072@my.browardschools.com::c7a0da05-8be3-42cf-9e31-181690ca4a59" providerId="AD" clId="Web-{B8254E52-9FF5-CD81-43C6-20B6B973D80F}" dt="2024-08-22T20:16:45.617" v="179" actId="20577"/>
        <pc:sldMkLst>
          <pc:docMk/>
          <pc:sldMk cId="2680907123" sldId="261"/>
        </pc:sldMkLst>
        <pc:spChg chg="mod modVis">
          <ac:chgData name="Matthew Orsini &lt;Student&gt;" userId="S::0615034072@my.browardschools.com::c7a0da05-8be3-42cf-9e31-181690ca4a59" providerId="AD" clId="Web-{B8254E52-9FF5-CD81-43C6-20B6B973D80F}" dt="2024-08-22T19:36:08.544" v="8"/>
          <ac:spMkLst>
            <pc:docMk/>
            <pc:sldMk cId="2680907123" sldId="261"/>
            <ac:spMk id="2" creationId="{067523FB-AACC-63C3-E82C-04CDECA01DE8}"/>
          </ac:spMkLst>
        </pc:spChg>
        <pc:spChg chg="mod modVis">
          <ac:chgData name="Matthew Orsini &lt;Student&gt;" userId="S::0615034072@my.browardschools.com::c7a0da05-8be3-42cf-9e31-181690ca4a59" providerId="AD" clId="Web-{B8254E52-9FF5-CD81-43C6-20B6B973D80F}" dt="2024-08-22T20:16:45.617" v="179" actId="20577"/>
          <ac:spMkLst>
            <pc:docMk/>
            <pc:sldMk cId="2680907123" sldId="261"/>
            <ac:spMk id="3" creationId="{E5BC29FC-9451-7B61-DEFC-296C44E82365}"/>
          </ac:spMkLst>
        </pc:spChg>
        <pc:spChg chg="add del mod">
          <ac:chgData name="Matthew Orsini &lt;Student&gt;" userId="S::0615034072@my.browardschools.com::c7a0da05-8be3-42cf-9e31-181690ca4a59" providerId="AD" clId="Web-{B8254E52-9FF5-CD81-43C6-20B6B973D80F}" dt="2024-08-22T19:36:28.186" v="37"/>
          <ac:spMkLst>
            <pc:docMk/>
            <pc:sldMk cId="2680907123" sldId="261"/>
            <ac:spMk id="4" creationId="{901CBA07-D7EE-255D-E7EA-2D8DC29ED88D}"/>
          </ac:spMkLst>
        </pc:spChg>
        <pc:spChg chg="add del">
          <ac:chgData name="Matthew Orsini &lt;Student&gt;" userId="S::0615034072@my.browardschools.com::c7a0da05-8be3-42cf-9e31-181690ca4a59" providerId="AD" clId="Web-{B8254E52-9FF5-CD81-43C6-20B6B973D80F}" dt="2024-08-22T20:12:04.324" v="154"/>
          <ac:spMkLst>
            <pc:docMk/>
            <pc:sldMk cId="2680907123" sldId="261"/>
            <ac:spMk id="7" creationId="{9BFA5D96-768E-E18C-06BE-D66741A54C7D}"/>
          </ac:spMkLst>
        </pc:spChg>
        <pc:spChg chg="add del mod">
          <ac:chgData name="Matthew Orsini &lt;Student&gt;" userId="S::0615034072@my.browardschools.com::c7a0da05-8be3-42cf-9e31-181690ca4a59" providerId="AD" clId="Web-{B8254E52-9FF5-CD81-43C6-20B6B973D80F}" dt="2024-08-22T20:13:09.077" v="161"/>
          <ac:spMkLst>
            <pc:docMk/>
            <pc:sldMk cId="2680907123" sldId="261"/>
            <ac:spMk id="8" creationId="{ADF71C3B-7C95-47D3-0D39-E3C49A3B86E0}"/>
          </ac:spMkLst>
        </pc:spChg>
      </pc:sldChg>
      <pc:sldChg chg="modSp">
        <pc:chgData name="Matthew Orsini &lt;Student&gt;" userId="S::0615034072@my.browardschools.com::c7a0da05-8be3-42cf-9e31-181690ca4a59" providerId="AD" clId="Web-{B8254E52-9FF5-CD81-43C6-20B6B973D80F}" dt="2024-08-22T19:58:13.616" v="150" actId="1076"/>
        <pc:sldMkLst>
          <pc:docMk/>
          <pc:sldMk cId="117429019" sldId="262"/>
        </pc:sldMkLst>
        <pc:spChg chg="mod">
          <ac:chgData name="Matthew Orsini &lt;Student&gt;" userId="S::0615034072@my.browardschools.com::c7a0da05-8be3-42cf-9e31-181690ca4a59" providerId="AD" clId="Web-{B8254E52-9FF5-CD81-43C6-20B6B973D80F}" dt="2024-08-22T19:58:13.616" v="150" actId="1076"/>
          <ac:spMkLst>
            <pc:docMk/>
            <pc:sldMk cId="117429019" sldId="262"/>
            <ac:spMk id="2" creationId="{3DD03757-69E8-AB72-53BB-54D5B585833D}"/>
          </ac:spMkLst>
        </pc:spChg>
        <pc:spChg chg="mod">
          <ac:chgData name="Matthew Orsini &lt;Student&gt;" userId="S::0615034072@my.browardschools.com::c7a0da05-8be3-42cf-9e31-181690ca4a59" providerId="AD" clId="Web-{B8254E52-9FF5-CD81-43C6-20B6B973D80F}" dt="2024-08-22T19:58:10.585" v="149" actId="20577"/>
          <ac:spMkLst>
            <pc:docMk/>
            <pc:sldMk cId="117429019" sldId="262"/>
            <ac:spMk id="3" creationId="{38654396-DB9A-C454-D931-DD4830E564D1}"/>
          </ac:spMkLst>
        </pc:spChg>
      </pc:sldChg>
      <pc:sldChg chg="modSp">
        <pc:chgData name="Matthew Orsini &lt;Student&gt;" userId="S::0615034072@my.browardschools.com::c7a0da05-8be3-42cf-9e31-181690ca4a59" providerId="AD" clId="Web-{B8254E52-9FF5-CD81-43C6-20B6B973D80F}" dt="2024-08-22T20:17:53.229" v="186" actId="20577"/>
        <pc:sldMkLst>
          <pc:docMk/>
          <pc:sldMk cId="519350636" sldId="267"/>
        </pc:sldMkLst>
        <pc:spChg chg="mod">
          <ac:chgData name="Matthew Orsini &lt;Student&gt;" userId="S::0615034072@my.browardschools.com::c7a0da05-8be3-42cf-9e31-181690ca4a59" providerId="AD" clId="Web-{B8254E52-9FF5-CD81-43C6-20B6B973D80F}" dt="2024-08-22T20:17:53.229" v="186" actId="20577"/>
          <ac:spMkLst>
            <pc:docMk/>
            <pc:sldMk cId="519350636" sldId="267"/>
            <ac:spMk id="3" creationId="{CCC0AEE5-8887-F717-EEBA-8EEDA11D6CFE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B9E8A-02A8-4D0E-BF4A-7EB3B8BC61F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7B04D9E-2040-4FAA-A046-ED9C8521C7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Switches -data link layer</a:t>
          </a:r>
        </a:p>
      </dgm:t>
    </dgm:pt>
    <dgm:pt modelId="{4EA47AE9-7780-47A4-9320-3AD39BFCD6DD}" type="parTrans" cxnId="{A6A35B7D-745F-43F5-870F-C61320761B88}">
      <dgm:prSet/>
      <dgm:spPr/>
      <dgm:t>
        <a:bodyPr/>
        <a:lstStyle/>
        <a:p>
          <a:endParaRPr lang="en-US"/>
        </a:p>
      </dgm:t>
    </dgm:pt>
    <dgm:pt modelId="{F9EC42D6-A17A-4350-8A9C-20B0765AA4A6}" type="sibTrans" cxnId="{A6A35B7D-745F-43F5-870F-C61320761B88}">
      <dgm:prSet/>
      <dgm:spPr/>
      <dgm:t>
        <a:bodyPr/>
        <a:lstStyle/>
        <a:p>
          <a:endParaRPr lang="en-US"/>
        </a:p>
      </dgm:t>
    </dgm:pt>
    <dgm:pt modelId="{24F6E19C-1D03-4C9E-9F9C-3613001114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Routers – network layer</a:t>
          </a:r>
        </a:p>
      </dgm:t>
    </dgm:pt>
    <dgm:pt modelId="{81D6A773-9646-43AB-AB7E-653E31997606}" type="parTrans" cxnId="{5B0A55BA-A33B-44DE-9700-3B8F4012A3D3}">
      <dgm:prSet/>
      <dgm:spPr/>
      <dgm:t>
        <a:bodyPr/>
        <a:lstStyle/>
        <a:p>
          <a:endParaRPr lang="en-US"/>
        </a:p>
      </dgm:t>
    </dgm:pt>
    <dgm:pt modelId="{380F53DF-244E-403E-8D45-6A8E0311FE21}" type="sibTrans" cxnId="{5B0A55BA-A33B-44DE-9700-3B8F4012A3D3}">
      <dgm:prSet/>
      <dgm:spPr/>
      <dgm:t>
        <a:bodyPr/>
        <a:lstStyle/>
        <a:p>
          <a:endParaRPr lang="en-US"/>
        </a:p>
      </dgm:t>
    </dgm:pt>
    <dgm:pt modelId="{8911F3A2-AF13-42DD-8F77-C7A507D1DD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data checkpoint-session layer</a:t>
          </a:r>
        </a:p>
      </dgm:t>
    </dgm:pt>
    <dgm:pt modelId="{B64BF702-0DB7-47DF-8975-F0C1BAED381B}" type="parTrans" cxnId="{B2936DC7-BBFF-420E-9830-553CB319C303}">
      <dgm:prSet/>
      <dgm:spPr/>
      <dgm:t>
        <a:bodyPr/>
        <a:lstStyle/>
        <a:p>
          <a:endParaRPr lang="en-US"/>
        </a:p>
      </dgm:t>
    </dgm:pt>
    <dgm:pt modelId="{2B7E62F9-64A4-48CC-9ADD-C8555CE60495}" type="sibTrans" cxnId="{B2936DC7-BBFF-420E-9830-553CB319C303}">
      <dgm:prSet/>
      <dgm:spPr/>
      <dgm:t>
        <a:bodyPr/>
        <a:lstStyle/>
        <a:p>
          <a:endParaRPr lang="en-US"/>
        </a:p>
      </dgm:t>
    </dgm:pt>
    <dgm:pt modelId="{23F40F0D-5DB4-44BC-964B-52E39CFA36E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Encryption- presentation layer</a:t>
          </a:r>
        </a:p>
      </dgm:t>
    </dgm:pt>
    <dgm:pt modelId="{F93F8CF7-5E89-4936-B6D0-3BFF189306E6}" type="parTrans" cxnId="{05D8D98B-C8FB-418D-81BF-D5D4489862F1}">
      <dgm:prSet/>
      <dgm:spPr/>
      <dgm:t>
        <a:bodyPr/>
        <a:lstStyle/>
        <a:p>
          <a:endParaRPr lang="en-US"/>
        </a:p>
      </dgm:t>
    </dgm:pt>
    <dgm:pt modelId="{8A4D2F4D-A7F3-4D6D-9490-8A0DFEC43594}" type="sibTrans" cxnId="{05D8D98B-C8FB-418D-81BF-D5D4489862F1}">
      <dgm:prSet/>
      <dgm:spPr/>
      <dgm:t>
        <a:bodyPr/>
        <a:lstStyle/>
        <a:p>
          <a:endParaRPr lang="en-US"/>
        </a:p>
      </dgm:t>
    </dgm:pt>
    <dgm:pt modelId="{64011D2F-BAA0-4C3D-8B00-C8BAAD3DFBF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HTTP,</a:t>
          </a:r>
          <a:r>
            <a:rPr lang="en-US" b="1">
              <a:latin typeface="Neue Haas Grotesk Text Pro"/>
            </a:rPr>
            <a:t> </a:t>
          </a:r>
          <a:r>
            <a:rPr lang="en-US" b="1"/>
            <a:t>HTTPS,</a:t>
          </a:r>
          <a:r>
            <a:rPr lang="en-US" b="1">
              <a:latin typeface="Neue Haas Grotesk Text Pro"/>
            </a:rPr>
            <a:t> </a:t>
          </a:r>
          <a:r>
            <a:rPr lang="en-US" b="1"/>
            <a:t>DNS,</a:t>
          </a:r>
          <a:r>
            <a:rPr lang="en-US" b="1">
              <a:latin typeface="Neue Haas Grotesk Text Pro"/>
            </a:rPr>
            <a:t> SMTP - application</a:t>
          </a:r>
          <a:r>
            <a:rPr lang="en-US" b="1"/>
            <a:t> layer</a:t>
          </a:r>
        </a:p>
      </dgm:t>
    </dgm:pt>
    <dgm:pt modelId="{F61C9F8E-A0C4-4854-A663-F417453EF6B5}" type="parTrans" cxnId="{D48EEDC3-2B94-4E4B-B665-D93711CDAC62}">
      <dgm:prSet/>
      <dgm:spPr/>
      <dgm:t>
        <a:bodyPr/>
        <a:lstStyle/>
        <a:p>
          <a:endParaRPr lang="en-US"/>
        </a:p>
      </dgm:t>
    </dgm:pt>
    <dgm:pt modelId="{AE4EBB03-7CAE-4662-A444-D2D837B4E319}" type="sibTrans" cxnId="{D48EEDC3-2B94-4E4B-B665-D93711CDAC62}">
      <dgm:prSet/>
      <dgm:spPr/>
      <dgm:t>
        <a:bodyPr/>
        <a:lstStyle/>
        <a:p>
          <a:endParaRPr lang="en-US"/>
        </a:p>
      </dgm:t>
    </dgm:pt>
    <dgm:pt modelId="{60626B6F-95A5-4293-AD15-429EB8998C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Hubs- physical layer</a:t>
          </a:r>
        </a:p>
      </dgm:t>
    </dgm:pt>
    <dgm:pt modelId="{37948F2A-F355-48F6-A9FA-EB2F0096C892}" type="parTrans" cxnId="{AE7BC2AB-DF53-4EA9-A5AC-A37031F2AAF5}">
      <dgm:prSet/>
      <dgm:spPr/>
      <dgm:t>
        <a:bodyPr/>
        <a:lstStyle/>
        <a:p>
          <a:endParaRPr lang="en-US"/>
        </a:p>
      </dgm:t>
    </dgm:pt>
    <dgm:pt modelId="{75C6DB53-AC46-49E6-8592-BF762A024538}" type="sibTrans" cxnId="{AE7BC2AB-DF53-4EA9-A5AC-A37031F2AAF5}">
      <dgm:prSet/>
      <dgm:spPr/>
      <dgm:t>
        <a:bodyPr/>
        <a:lstStyle/>
        <a:p>
          <a:endParaRPr lang="en-US"/>
        </a:p>
      </dgm:t>
    </dgm:pt>
    <dgm:pt modelId="{6BB250C0-019C-49F6-B5ED-660AA5ABD605}" type="pres">
      <dgm:prSet presAssocID="{4E5B9E8A-02A8-4D0E-BF4A-7EB3B8BC61F4}" presName="root" presStyleCnt="0">
        <dgm:presLayoutVars>
          <dgm:dir/>
          <dgm:resizeHandles val="exact"/>
        </dgm:presLayoutVars>
      </dgm:prSet>
      <dgm:spPr/>
    </dgm:pt>
    <dgm:pt modelId="{0628C433-CC16-43B6-99DD-B2D9DEBCF3A0}" type="pres">
      <dgm:prSet presAssocID="{E7B04D9E-2040-4FAA-A046-ED9C8521C72D}" presName="compNode" presStyleCnt="0"/>
      <dgm:spPr/>
    </dgm:pt>
    <dgm:pt modelId="{0434762E-CF98-4CA9-8BA4-E12966BC383B}" type="pres">
      <dgm:prSet presAssocID="{E7B04D9E-2040-4FAA-A046-ED9C8521C72D}" presName="iconBgRect" presStyleLbl="bgShp" presStyleIdx="0" presStyleCnt="6"/>
      <dgm:spPr/>
    </dgm:pt>
    <dgm:pt modelId="{F565A23F-263D-4DCF-B2D1-57EA7D3BDF86}" type="pres">
      <dgm:prSet presAssocID="{E7B04D9E-2040-4FAA-A046-ED9C8521C72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DDB63BBD-375D-4ACD-A1F6-C94BB27AE346}" type="pres">
      <dgm:prSet presAssocID="{E7B04D9E-2040-4FAA-A046-ED9C8521C72D}" presName="spaceRect" presStyleCnt="0"/>
      <dgm:spPr/>
    </dgm:pt>
    <dgm:pt modelId="{8BD64313-BB38-4AB9-AF75-2EC6878B2649}" type="pres">
      <dgm:prSet presAssocID="{E7B04D9E-2040-4FAA-A046-ED9C8521C72D}" presName="textRect" presStyleLbl="revTx" presStyleIdx="0" presStyleCnt="6">
        <dgm:presLayoutVars>
          <dgm:chMax val="1"/>
          <dgm:chPref val="1"/>
        </dgm:presLayoutVars>
      </dgm:prSet>
      <dgm:spPr/>
    </dgm:pt>
    <dgm:pt modelId="{DC4F663F-BF0E-4F47-970E-63B94F21124C}" type="pres">
      <dgm:prSet presAssocID="{F9EC42D6-A17A-4350-8A9C-20B0765AA4A6}" presName="sibTrans" presStyleCnt="0"/>
      <dgm:spPr/>
    </dgm:pt>
    <dgm:pt modelId="{97499098-FF66-414C-88D8-AE47ED3A2CD8}" type="pres">
      <dgm:prSet presAssocID="{24F6E19C-1D03-4C9E-9F9C-361300111476}" presName="compNode" presStyleCnt="0"/>
      <dgm:spPr/>
    </dgm:pt>
    <dgm:pt modelId="{EF5EFED0-D973-4F08-821E-2C2B0E3870B3}" type="pres">
      <dgm:prSet presAssocID="{24F6E19C-1D03-4C9E-9F9C-361300111476}" presName="iconBgRect" presStyleLbl="bgShp" presStyleIdx="1" presStyleCnt="6"/>
      <dgm:spPr/>
    </dgm:pt>
    <dgm:pt modelId="{7737A460-8DDA-4971-A9FC-3D9C27FF760C}" type="pres">
      <dgm:prSet presAssocID="{24F6E19C-1D03-4C9E-9F9C-3613001114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48D421A-9E6E-43ED-B508-55C4BEF39AFD}" type="pres">
      <dgm:prSet presAssocID="{24F6E19C-1D03-4C9E-9F9C-361300111476}" presName="spaceRect" presStyleCnt="0"/>
      <dgm:spPr/>
    </dgm:pt>
    <dgm:pt modelId="{A9A81BF2-DD55-4297-8F95-EC0009C921B9}" type="pres">
      <dgm:prSet presAssocID="{24F6E19C-1D03-4C9E-9F9C-361300111476}" presName="textRect" presStyleLbl="revTx" presStyleIdx="1" presStyleCnt="6">
        <dgm:presLayoutVars>
          <dgm:chMax val="1"/>
          <dgm:chPref val="1"/>
        </dgm:presLayoutVars>
      </dgm:prSet>
      <dgm:spPr/>
    </dgm:pt>
    <dgm:pt modelId="{81AD56CE-F018-49F4-A515-5AF0B5BCC3AA}" type="pres">
      <dgm:prSet presAssocID="{380F53DF-244E-403E-8D45-6A8E0311FE21}" presName="sibTrans" presStyleCnt="0"/>
      <dgm:spPr/>
    </dgm:pt>
    <dgm:pt modelId="{9C58C1AE-4AFE-4DD8-B861-CAAC4C9A7E19}" type="pres">
      <dgm:prSet presAssocID="{60626B6F-95A5-4293-AD15-429EB8998C46}" presName="compNode" presStyleCnt="0"/>
      <dgm:spPr/>
    </dgm:pt>
    <dgm:pt modelId="{938C0354-34E0-4E0B-A1A6-98986CCA7E8C}" type="pres">
      <dgm:prSet presAssocID="{60626B6F-95A5-4293-AD15-429EB8998C46}" presName="iconBgRect" presStyleLbl="bgShp" presStyleIdx="2" presStyleCnt="6"/>
      <dgm:spPr/>
    </dgm:pt>
    <dgm:pt modelId="{8B3F4C72-C5F5-44C2-80EA-D1D57F79D8A3}" type="pres">
      <dgm:prSet presAssocID="{60626B6F-95A5-4293-AD15-429EB8998C4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BE090EF-ED50-44EC-AEDA-5CA15D01E21F}" type="pres">
      <dgm:prSet presAssocID="{60626B6F-95A5-4293-AD15-429EB8998C46}" presName="spaceRect" presStyleCnt="0"/>
      <dgm:spPr/>
    </dgm:pt>
    <dgm:pt modelId="{7D9DE94A-6426-40C9-897F-C79EF1FDBC27}" type="pres">
      <dgm:prSet presAssocID="{60626B6F-95A5-4293-AD15-429EB8998C46}" presName="textRect" presStyleLbl="revTx" presStyleIdx="2" presStyleCnt="6">
        <dgm:presLayoutVars>
          <dgm:chMax val="1"/>
          <dgm:chPref val="1"/>
        </dgm:presLayoutVars>
      </dgm:prSet>
      <dgm:spPr/>
    </dgm:pt>
    <dgm:pt modelId="{AAF97028-ADA3-4AEE-A005-3DFCE9AFFF86}" type="pres">
      <dgm:prSet presAssocID="{75C6DB53-AC46-49E6-8592-BF762A024538}" presName="sibTrans" presStyleCnt="0"/>
      <dgm:spPr/>
    </dgm:pt>
    <dgm:pt modelId="{72D60AB6-C28A-4CD9-A437-1526777F33B4}" type="pres">
      <dgm:prSet presAssocID="{8911F3A2-AF13-42DD-8F77-C7A507D1DD8B}" presName="compNode" presStyleCnt="0"/>
      <dgm:spPr/>
    </dgm:pt>
    <dgm:pt modelId="{C5CBE9B7-587E-4E8D-9971-E87B0384EC25}" type="pres">
      <dgm:prSet presAssocID="{8911F3A2-AF13-42DD-8F77-C7A507D1DD8B}" presName="iconBgRect" presStyleLbl="bgShp" presStyleIdx="3" presStyleCnt="6"/>
      <dgm:spPr/>
    </dgm:pt>
    <dgm:pt modelId="{A544ADEC-1E17-472D-BBE6-C943A9E14F64}" type="pres">
      <dgm:prSet presAssocID="{8911F3A2-AF13-42DD-8F77-C7A507D1DD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ke"/>
        </a:ext>
      </dgm:extLst>
    </dgm:pt>
    <dgm:pt modelId="{6EF412BD-7428-4518-A01A-61918F93731D}" type="pres">
      <dgm:prSet presAssocID="{8911F3A2-AF13-42DD-8F77-C7A507D1DD8B}" presName="spaceRect" presStyleCnt="0"/>
      <dgm:spPr/>
    </dgm:pt>
    <dgm:pt modelId="{E52C90C0-813A-43B2-A6BA-2A88DC64DFD8}" type="pres">
      <dgm:prSet presAssocID="{8911F3A2-AF13-42DD-8F77-C7A507D1DD8B}" presName="textRect" presStyleLbl="revTx" presStyleIdx="3" presStyleCnt="6">
        <dgm:presLayoutVars>
          <dgm:chMax val="1"/>
          <dgm:chPref val="1"/>
        </dgm:presLayoutVars>
      </dgm:prSet>
      <dgm:spPr/>
    </dgm:pt>
    <dgm:pt modelId="{A4FE0F6F-5619-4F79-A75A-80C2F734D639}" type="pres">
      <dgm:prSet presAssocID="{2B7E62F9-64A4-48CC-9ADD-C8555CE60495}" presName="sibTrans" presStyleCnt="0"/>
      <dgm:spPr/>
    </dgm:pt>
    <dgm:pt modelId="{BEF9C67B-1178-4A0C-A918-B39F0228A677}" type="pres">
      <dgm:prSet presAssocID="{23F40F0D-5DB4-44BC-964B-52E39CFA36ED}" presName="compNode" presStyleCnt="0"/>
      <dgm:spPr/>
    </dgm:pt>
    <dgm:pt modelId="{69E7BB5A-7241-464D-9E84-EBFBDC59B336}" type="pres">
      <dgm:prSet presAssocID="{23F40F0D-5DB4-44BC-964B-52E39CFA36ED}" presName="iconBgRect" presStyleLbl="bgShp" presStyleIdx="4" presStyleCnt="6"/>
      <dgm:spPr/>
    </dgm:pt>
    <dgm:pt modelId="{98EDC854-2EA4-4D7F-B0E1-11B4CAE200FB}" type="pres">
      <dgm:prSet presAssocID="{23F40F0D-5DB4-44BC-964B-52E39CFA36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35339F6-F8EB-4232-990B-2D7F9A764BFC}" type="pres">
      <dgm:prSet presAssocID="{23F40F0D-5DB4-44BC-964B-52E39CFA36ED}" presName="spaceRect" presStyleCnt="0"/>
      <dgm:spPr/>
    </dgm:pt>
    <dgm:pt modelId="{43EA907B-8539-4FDC-9D6E-8E214ED99690}" type="pres">
      <dgm:prSet presAssocID="{23F40F0D-5DB4-44BC-964B-52E39CFA36ED}" presName="textRect" presStyleLbl="revTx" presStyleIdx="4" presStyleCnt="6">
        <dgm:presLayoutVars>
          <dgm:chMax val="1"/>
          <dgm:chPref val="1"/>
        </dgm:presLayoutVars>
      </dgm:prSet>
      <dgm:spPr/>
    </dgm:pt>
    <dgm:pt modelId="{446733A4-719D-463F-9388-6139AF251320}" type="pres">
      <dgm:prSet presAssocID="{8A4D2F4D-A7F3-4D6D-9490-8A0DFEC43594}" presName="sibTrans" presStyleCnt="0"/>
      <dgm:spPr/>
    </dgm:pt>
    <dgm:pt modelId="{A2F41028-33A2-4C86-BE8C-CB5682C7DE2A}" type="pres">
      <dgm:prSet presAssocID="{64011D2F-BAA0-4C3D-8B00-C8BAAD3DFBFF}" presName="compNode" presStyleCnt="0"/>
      <dgm:spPr/>
    </dgm:pt>
    <dgm:pt modelId="{534485FF-D06E-4EEE-8AFB-553FC9DF54E0}" type="pres">
      <dgm:prSet presAssocID="{64011D2F-BAA0-4C3D-8B00-C8BAAD3DFBFF}" presName="iconBgRect" presStyleLbl="bgShp" presStyleIdx="5" presStyleCnt="6"/>
      <dgm:spPr/>
    </dgm:pt>
    <dgm:pt modelId="{EEEF5855-6936-43BE-833F-65734ECC0832}" type="pres">
      <dgm:prSet presAssocID="{64011D2F-BAA0-4C3D-8B00-C8BAAD3DFBF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A2F7112-43CD-4E85-BF31-6BE197265F6D}" type="pres">
      <dgm:prSet presAssocID="{64011D2F-BAA0-4C3D-8B00-C8BAAD3DFBFF}" presName="spaceRect" presStyleCnt="0"/>
      <dgm:spPr/>
    </dgm:pt>
    <dgm:pt modelId="{09770BBF-31B7-4106-AC54-29CBE3EC8BE0}" type="pres">
      <dgm:prSet presAssocID="{64011D2F-BAA0-4C3D-8B00-C8BAAD3DFBF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27DC72E-9521-44BF-A503-D6677844FF08}" type="presOf" srcId="{24F6E19C-1D03-4C9E-9F9C-361300111476}" destId="{A9A81BF2-DD55-4297-8F95-EC0009C921B9}" srcOrd="0" destOrd="0" presId="urn:microsoft.com/office/officeart/2018/5/layout/IconCircleLabelList"/>
    <dgm:cxn modelId="{C7EB1736-1C0A-48CC-AA7D-00B9A371FD4A}" type="presOf" srcId="{4E5B9E8A-02A8-4D0E-BF4A-7EB3B8BC61F4}" destId="{6BB250C0-019C-49F6-B5ED-660AA5ABD605}" srcOrd="0" destOrd="0" presId="urn:microsoft.com/office/officeart/2018/5/layout/IconCircleLabelList"/>
    <dgm:cxn modelId="{64B65A52-B7F4-4A56-AA71-B81EBDBCCE24}" type="presOf" srcId="{64011D2F-BAA0-4C3D-8B00-C8BAAD3DFBFF}" destId="{09770BBF-31B7-4106-AC54-29CBE3EC8BE0}" srcOrd="0" destOrd="0" presId="urn:microsoft.com/office/officeart/2018/5/layout/IconCircleLabelList"/>
    <dgm:cxn modelId="{A6A35B7D-745F-43F5-870F-C61320761B88}" srcId="{4E5B9E8A-02A8-4D0E-BF4A-7EB3B8BC61F4}" destId="{E7B04D9E-2040-4FAA-A046-ED9C8521C72D}" srcOrd="0" destOrd="0" parTransId="{4EA47AE9-7780-47A4-9320-3AD39BFCD6DD}" sibTransId="{F9EC42D6-A17A-4350-8A9C-20B0765AA4A6}"/>
    <dgm:cxn modelId="{05D8D98B-C8FB-418D-81BF-D5D4489862F1}" srcId="{4E5B9E8A-02A8-4D0E-BF4A-7EB3B8BC61F4}" destId="{23F40F0D-5DB4-44BC-964B-52E39CFA36ED}" srcOrd="4" destOrd="0" parTransId="{F93F8CF7-5E89-4936-B6D0-3BFF189306E6}" sibTransId="{8A4D2F4D-A7F3-4D6D-9490-8A0DFEC43594}"/>
    <dgm:cxn modelId="{7B61AEA5-B9E4-4C99-BD42-62E70B131A0E}" type="presOf" srcId="{E7B04D9E-2040-4FAA-A046-ED9C8521C72D}" destId="{8BD64313-BB38-4AB9-AF75-2EC6878B2649}" srcOrd="0" destOrd="0" presId="urn:microsoft.com/office/officeart/2018/5/layout/IconCircleLabelList"/>
    <dgm:cxn modelId="{AE7BC2AB-DF53-4EA9-A5AC-A37031F2AAF5}" srcId="{4E5B9E8A-02A8-4D0E-BF4A-7EB3B8BC61F4}" destId="{60626B6F-95A5-4293-AD15-429EB8998C46}" srcOrd="2" destOrd="0" parTransId="{37948F2A-F355-48F6-A9FA-EB2F0096C892}" sibTransId="{75C6DB53-AC46-49E6-8592-BF762A024538}"/>
    <dgm:cxn modelId="{5B0A55BA-A33B-44DE-9700-3B8F4012A3D3}" srcId="{4E5B9E8A-02A8-4D0E-BF4A-7EB3B8BC61F4}" destId="{24F6E19C-1D03-4C9E-9F9C-361300111476}" srcOrd="1" destOrd="0" parTransId="{81D6A773-9646-43AB-AB7E-653E31997606}" sibTransId="{380F53DF-244E-403E-8D45-6A8E0311FE21}"/>
    <dgm:cxn modelId="{D48EEDC3-2B94-4E4B-B665-D93711CDAC62}" srcId="{4E5B9E8A-02A8-4D0E-BF4A-7EB3B8BC61F4}" destId="{64011D2F-BAA0-4C3D-8B00-C8BAAD3DFBFF}" srcOrd="5" destOrd="0" parTransId="{F61C9F8E-A0C4-4854-A663-F417453EF6B5}" sibTransId="{AE4EBB03-7CAE-4662-A444-D2D837B4E319}"/>
    <dgm:cxn modelId="{B2936DC7-BBFF-420E-9830-553CB319C303}" srcId="{4E5B9E8A-02A8-4D0E-BF4A-7EB3B8BC61F4}" destId="{8911F3A2-AF13-42DD-8F77-C7A507D1DD8B}" srcOrd="3" destOrd="0" parTransId="{B64BF702-0DB7-47DF-8975-F0C1BAED381B}" sibTransId="{2B7E62F9-64A4-48CC-9ADD-C8555CE60495}"/>
    <dgm:cxn modelId="{27F5CCCE-109A-4F19-B7AE-D71DB356454B}" type="presOf" srcId="{8911F3A2-AF13-42DD-8F77-C7A507D1DD8B}" destId="{E52C90C0-813A-43B2-A6BA-2A88DC64DFD8}" srcOrd="0" destOrd="0" presId="urn:microsoft.com/office/officeart/2018/5/layout/IconCircleLabelList"/>
    <dgm:cxn modelId="{F74421E0-05A1-450A-B080-CA08E0ACB689}" type="presOf" srcId="{23F40F0D-5DB4-44BC-964B-52E39CFA36ED}" destId="{43EA907B-8539-4FDC-9D6E-8E214ED99690}" srcOrd="0" destOrd="0" presId="urn:microsoft.com/office/officeart/2018/5/layout/IconCircleLabelList"/>
    <dgm:cxn modelId="{F718CDFF-C18D-4CE4-8932-F92A4AE64095}" type="presOf" srcId="{60626B6F-95A5-4293-AD15-429EB8998C46}" destId="{7D9DE94A-6426-40C9-897F-C79EF1FDBC27}" srcOrd="0" destOrd="0" presId="urn:microsoft.com/office/officeart/2018/5/layout/IconCircleLabelList"/>
    <dgm:cxn modelId="{5E3E3C89-D23A-435B-97A5-6D1773DD8B4A}" type="presParOf" srcId="{6BB250C0-019C-49F6-B5ED-660AA5ABD605}" destId="{0628C433-CC16-43B6-99DD-B2D9DEBCF3A0}" srcOrd="0" destOrd="0" presId="urn:microsoft.com/office/officeart/2018/5/layout/IconCircleLabelList"/>
    <dgm:cxn modelId="{1730932B-F9E8-428A-81B1-3C45C981D6C8}" type="presParOf" srcId="{0628C433-CC16-43B6-99DD-B2D9DEBCF3A0}" destId="{0434762E-CF98-4CA9-8BA4-E12966BC383B}" srcOrd="0" destOrd="0" presId="urn:microsoft.com/office/officeart/2018/5/layout/IconCircleLabelList"/>
    <dgm:cxn modelId="{2087BEE4-4A52-48F4-8BE9-42B0AB46C84D}" type="presParOf" srcId="{0628C433-CC16-43B6-99DD-B2D9DEBCF3A0}" destId="{F565A23F-263D-4DCF-B2D1-57EA7D3BDF86}" srcOrd="1" destOrd="0" presId="urn:microsoft.com/office/officeart/2018/5/layout/IconCircleLabelList"/>
    <dgm:cxn modelId="{B3E0DC42-17A8-47C7-B75F-9A167778E403}" type="presParOf" srcId="{0628C433-CC16-43B6-99DD-B2D9DEBCF3A0}" destId="{DDB63BBD-375D-4ACD-A1F6-C94BB27AE346}" srcOrd="2" destOrd="0" presId="urn:microsoft.com/office/officeart/2018/5/layout/IconCircleLabelList"/>
    <dgm:cxn modelId="{8478FBAE-9AA5-4272-A3C9-75DDE2F5B00D}" type="presParOf" srcId="{0628C433-CC16-43B6-99DD-B2D9DEBCF3A0}" destId="{8BD64313-BB38-4AB9-AF75-2EC6878B2649}" srcOrd="3" destOrd="0" presId="urn:microsoft.com/office/officeart/2018/5/layout/IconCircleLabelList"/>
    <dgm:cxn modelId="{CDA6BDB9-1D1D-4D59-9FC1-BAF3E20E4755}" type="presParOf" srcId="{6BB250C0-019C-49F6-B5ED-660AA5ABD605}" destId="{DC4F663F-BF0E-4F47-970E-63B94F21124C}" srcOrd="1" destOrd="0" presId="urn:microsoft.com/office/officeart/2018/5/layout/IconCircleLabelList"/>
    <dgm:cxn modelId="{C6CB346E-8C84-47BF-B142-98ED409D012A}" type="presParOf" srcId="{6BB250C0-019C-49F6-B5ED-660AA5ABD605}" destId="{97499098-FF66-414C-88D8-AE47ED3A2CD8}" srcOrd="2" destOrd="0" presId="urn:microsoft.com/office/officeart/2018/5/layout/IconCircleLabelList"/>
    <dgm:cxn modelId="{FA495F57-1E78-4404-9776-296602F436EC}" type="presParOf" srcId="{97499098-FF66-414C-88D8-AE47ED3A2CD8}" destId="{EF5EFED0-D973-4F08-821E-2C2B0E3870B3}" srcOrd="0" destOrd="0" presId="urn:microsoft.com/office/officeart/2018/5/layout/IconCircleLabelList"/>
    <dgm:cxn modelId="{A8B2F69B-E575-4840-AE7C-A36EE73A3DF9}" type="presParOf" srcId="{97499098-FF66-414C-88D8-AE47ED3A2CD8}" destId="{7737A460-8DDA-4971-A9FC-3D9C27FF760C}" srcOrd="1" destOrd="0" presId="urn:microsoft.com/office/officeart/2018/5/layout/IconCircleLabelList"/>
    <dgm:cxn modelId="{D6D253CE-30CE-462C-9B7D-9F9FC244ACC2}" type="presParOf" srcId="{97499098-FF66-414C-88D8-AE47ED3A2CD8}" destId="{E48D421A-9E6E-43ED-B508-55C4BEF39AFD}" srcOrd="2" destOrd="0" presId="urn:microsoft.com/office/officeart/2018/5/layout/IconCircleLabelList"/>
    <dgm:cxn modelId="{43B99F17-8E6D-48AF-90D3-B520221B530D}" type="presParOf" srcId="{97499098-FF66-414C-88D8-AE47ED3A2CD8}" destId="{A9A81BF2-DD55-4297-8F95-EC0009C921B9}" srcOrd="3" destOrd="0" presId="urn:microsoft.com/office/officeart/2018/5/layout/IconCircleLabelList"/>
    <dgm:cxn modelId="{FCD7EDDE-306C-4110-9673-9C44B334D556}" type="presParOf" srcId="{6BB250C0-019C-49F6-B5ED-660AA5ABD605}" destId="{81AD56CE-F018-49F4-A515-5AF0B5BCC3AA}" srcOrd="3" destOrd="0" presId="urn:microsoft.com/office/officeart/2018/5/layout/IconCircleLabelList"/>
    <dgm:cxn modelId="{615C2D3E-F04F-4BA4-A98F-250023D57C59}" type="presParOf" srcId="{6BB250C0-019C-49F6-B5ED-660AA5ABD605}" destId="{9C58C1AE-4AFE-4DD8-B861-CAAC4C9A7E19}" srcOrd="4" destOrd="0" presId="urn:microsoft.com/office/officeart/2018/5/layout/IconCircleLabelList"/>
    <dgm:cxn modelId="{B0BBC09B-DE9D-42F2-BE46-AE4E9E38EBFB}" type="presParOf" srcId="{9C58C1AE-4AFE-4DD8-B861-CAAC4C9A7E19}" destId="{938C0354-34E0-4E0B-A1A6-98986CCA7E8C}" srcOrd="0" destOrd="0" presId="urn:microsoft.com/office/officeart/2018/5/layout/IconCircleLabelList"/>
    <dgm:cxn modelId="{B420A822-C3D8-4546-B2FE-1B0D7441856A}" type="presParOf" srcId="{9C58C1AE-4AFE-4DD8-B861-CAAC4C9A7E19}" destId="{8B3F4C72-C5F5-44C2-80EA-D1D57F79D8A3}" srcOrd="1" destOrd="0" presId="urn:microsoft.com/office/officeart/2018/5/layout/IconCircleLabelList"/>
    <dgm:cxn modelId="{A6C1BA39-7F9A-4164-8AA7-1A2ED5327604}" type="presParOf" srcId="{9C58C1AE-4AFE-4DD8-B861-CAAC4C9A7E19}" destId="{9BE090EF-ED50-44EC-AEDA-5CA15D01E21F}" srcOrd="2" destOrd="0" presId="urn:microsoft.com/office/officeart/2018/5/layout/IconCircleLabelList"/>
    <dgm:cxn modelId="{D53023ED-720D-4697-9A47-3C48BCEB3E6B}" type="presParOf" srcId="{9C58C1AE-4AFE-4DD8-B861-CAAC4C9A7E19}" destId="{7D9DE94A-6426-40C9-897F-C79EF1FDBC27}" srcOrd="3" destOrd="0" presId="urn:microsoft.com/office/officeart/2018/5/layout/IconCircleLabelList"/>
    <dgm:cxn modelId="{0CBF8202-0D11-4A58-826C-7326C787B908}" type="presParOf" srcId="{6BB250C0-019C-49F6-B5ED-660AA5ABD605}" destId="{AAF97028-ADA3-4AEE-A005-3DFCE9AFFF86}" srcOrd="5" destOrd="0" presId="urn:microsoft.com/office/officeart/2018/5/layout/IconCircleLabelList"/>
    <dgm:cxn modelId="{B513D8CF-391B-4F25-8A3F-24C402E2005E}" type="presParOf" srcId="{6BB250C0-019C-49F6-B5ED-660AA5ABD605}" destId="{72D60AB6-C28A-4CD9-A437-1526777F33B4}" srcOrd="6" destOrd="0" presId="urn:microsoft.com/office/officeart/2018/5/layout/IconCircleLabelList"/>
    <dgm:cxn modelId="{D5E8CA71-6451-499E-8002-E46E195207A0}" type="presParOf" srcId="{72D60AB6-C28A-4CD9-A437-1526777F33B4}" destId="{C5CBE9B7-587E-4E8D-9971-E87B0384EC25}" srcOrd="0" destOrd="0" presId="urn:microsoft.com/office/officeart/2018/5/layout/IconCircleLabelList"/>
    <dgm:cxn modelId="{D99F1B41-604A-41B8-9A7B-86EF0F364848}" type="presParOf" srcId="{72D60AB6-C28A-4CD9-A437-1526777F33B4}" destId="{A544ADEC-1E17-472D-BBE6-C943A9E14F64}" srcOrd="1" destOrd="0" presId="urn:microsoft.com/office/officeart/2018/5/layout/IconCircleLabelList"/>
    <dgm:cxn modelId="{5C2D674C-1555-46BE-9B20-5FC2CA50F002}" type="presParOf" srcId="{72D60AB6-C28A-4CD9-A437-1526777F33B4}" destId="{6EF412BD-7428-4518-A01A-61918F93731D}" srcOrd="2" destOrd="0" presId="urn:microsoft.com/office/officeart/2018/5/layout/IconCircleLabelList"/>
    <dgm:cxn modelId="{8C85085A-FF35-4404-A6D7-8CD16A388607}" type="presParOf" srcId="{72D60AB6-C28A-4CD9-A437-1526777F33B4}" destId="{E52C90C0-813A-43B2-A6BA-2A88DC64DFD8}" srcOrd="3" destOrd="0" presId="urn:microsoft.com/office/officeart/2018/5/layout/IconCircleLabelList"/>
    <dgm:cxn modelId="{E0B939E0-3AF9-4DA3-B065-AE092A5C289A}" type="presParOf" srcId="{6BB250C0-019C-49F6-B5ED-660AA5ABD605}" destId="{A4FE0F6F-5619-4F79-A75A-80C2F734D639}" srcOrd="7" destOrd="0" presId="urn:microsoft.com/office/officeart/2018/5/layout/IconCircleLabelList"/>
    <dgm:cxn modelId="{BDE42C15-0116-4355-A45F-CB6F2F391772}" type="presParOf" srcId="{6BB250C0-019C-49F6-B5ED-660AA5ABD605}" destId="{BEF9C67B-1178-4A0C-A918-B39F0228A677}" srcOrd="8" destOrd="0" presId="urn:microsoft.com/office/officeart/2018/5/layout/IconCircleLabelList"/>
    <dgm:cxn modelId="{2D5A348B-5C6A-4893-9CA6-F627FCC35784}" type="presParOf" srcId="{BEF9C67B-1178-4A0C-A918-B39F0228A677}" destId="{69E7BB5A-7241-464D-9E84-EBFBDC59B336}" srcOrd="0" destOrd="0" presId="urn:microsoft.com/office/officeart/2018/5/layout/IconCircleLabelList"/>
    <dgm:cxn modelId="{5DDF146A-AFC9-4E23-A0FB-3DAC03C29A67}" type="presParOf" srcId="{BEF9C67B-1178-4A0C-A918-B39F0228A677}" destId="{98EDC854-2EA4-4D7F-B0E1-11B4CAE200FB}" srcOrd="1" destOrd="0" presId="urn:microsoft.com/office/officeart/2018/5/layout/IconCircleLabelList"/>
    <dgm:cxn modelId="{0FCC1DAA-59DF-4208-BC40-A827D7D43D99}" type="presParOf" srcId="{BEF9C67B-1178-4A0C-A918-B39F0228A677}" destId="{435339F6-F8EB-4232-990B-2D7F9A764BFC}" srcOrd="2" destOrd="0" presId="urn:microsoft.com/office/officeart/2018/5/layout/IconCircleLabelList"/>
    <dgm:cxn modelId="{544E0503-D5FA-4DB3-BB79-03E8740EC9B0}" type="presParOf" srcId="{BEF9C67B-1178-4A0C-A918-B39F0228A677}" destId="{43EA907B-8539-4FDC-9D6E-8E214ED99690}" srcOrd="3" destOrd="0" presId="urn:microsoft.com/office/officeart/2018/5/layout/IconCircleLabelList"/>
    <dgm:cxn modelId="{0FEE8E79-2DEE-448B-8E21-6C0A41029A9C}" type="presParOf" srcId="{6BB250C0-019C-49F6-B5ED-660AA5ABD605}" destId="{446733A4-719D-463F-9388-6139AF251320}" srcOrd="9" destOrd="0" presId="urn:microsoft.com/office/officeart/2018/5/layout/IconCircleLabelList"/>
    <dgm:cxn modelId="{C19014A5-3F8C-40B1-ABFA-BA57E0F93536}" type="presParOf" srcId="{6BB250C0-019C-49F6-B5ED-660AA5ABD605}" destId="{A2F41028-33A2-4C86-BE8C-CB5682C7DE2A}" srcOrd="10" destOrd="0" presId="urn:microsoft.com/office/officeart/2018/5/layout/IconCircleLabelList"/>
    <dgm:cxn modelId="{396A8241-204F-4CAA-98B2-8FA219478CE1}" type="presParOf" srcId="{A2F41028-33A2-4C86-BE8C-CB5682C7DE2A}" destId="{534485FF-D06E-4EEE-8AFB-553FC9DF54E0}" srcOrd="0" destOrd="0" presId="urn:microsoft.com/office/officeart/2018/5/layout/IconCircleLabelList"/>
    <dgm:cxn modelId="{C0AE5891-6368-45F8-8695-F7874E7D6E09}" type="presParOf" srcId="{A2F41028-33A2-4C86-BE8C-CB5682C7DE2A}" destId="{EEEF5855-6936-43BE-833F-65734ECC0832}" srcOrd="1" destOrd="0" presId="urn:microsoft.com/office/officeart/2018/5/layout/IconCircleLabelList"/>
    <dgm:cxn modelId="{5CE81535-F5A5-434A-9E44-EB9DB2483439}" type="presParOf" srcId="{A2F41028-33A2-4C86-BE8C-CB5682C7DE2A}" destId="{CA2F7112-43CD-4E85-BF31-6BE197265F6D}" srcOrd="2" destOrd="0" presId="urn:microsoft.com/office/officeart/2018/5/layout/IconCircleLabelList"/>
    <dgm:cxn modelId="{E2EE0B33-DB19-49A4-A191-352FBA61C055}" type="presParOf" srcId="{A2F41028-33A2-4C86-BE8C-CB5682C7DE2A}" destId="{09770BBF-31B7-4106-AC54-29CBE3EC8BE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4762E-CF98-4CA9-8BA4-E12966BC383B}">
      <dsp:nvSpPr>
        <dsp:cNvPr id="0" name=""/>
        <dsp:cNvSpPr/>
      </dsp:nvSpPr>
      <dsp:spPr>
        <a:xfrm>
          <a:off x="1086054" y="97745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5A23F-263D-4DCF-B2D1-57EA7D3BDF86}">
      <dsp:nvSpPr>
        <dsp:cNvPr id="0" name=""/>
        <dsp:cNvSpPr/>
      </dsp:nvSpPr>
      <dsp:spPr>
        <a:xfrm>
          <a:off x="1345571" y="357262"/>
          <a:ext cx="698699" cy="698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64313-BB38-4AB9-AF75-2EC6878B2649}">
      <dsp:nvSpPr>
        <dsp:cNvPr id="0" name=""/>
        <dsp:cNvSpPr/>
      </dsp:nvSpPr>
      <dsp:spPr>
        <a:xfrm>
          <a:off x="696779" y="1694772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Switches -data link layer</a:t>
          </a:r>
        </a:p>
      </dsp:txBody>
      <dsp:txXfrm>
        <a:off x="696779" y="1694772"/>
        <a:ext cx="1996284" cy="720000"/>
      </dsp:txXfrm>
    </dsp:sp>
    <dsp:sp modelId="{EF5EFED0-D973-4F08-821E-2C2B0E3870B3}">
      <dsp:nvSpPr>
        <dsp:cNvPr id="0" name=""/>
        <dsp:cNvSpPr/>
      </dsp:nvSpPr>
      <dsp:spPr>
        <a:xfrm>
          <a:off x="3431689" y="97745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7A460-8DDA-4971-A9FC-3D9C27FF760C}">
      <dsp:nvSpPr>
        <dsp:cNvPr id="0" name=""/>
        <dsp:cNvSpPr/>
      </dsp:nvSpPr>
      <dsp:spPr>
        <a:xfrm>
          <a:off x="3691206" y="357262"/>
          <a:ext cx="698699" cy="698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1BF2-DD55-4297-8F95-EC0009C921B9}">
      <dsp:nvSpPr>
        <dsp:cNvPr id="0" name=""/>
        <dsp:cNvSpPr/>
      </dsp:nvSpPr>
      <dsp:spPr>
        <a:xfrm>
          <a:off x="3042413" y="1694772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Routers – network layer</a:t>
          </a:r>
        </a:p>
      </dsp:txBody>
      <dsp:txXfrm>
        <a:off x="3042413" y="1694772"/>
        <a:ext cx="1996284" cy="720000"/>
      </dsp:txXfrm>
    </dsp:sp>
    <dsp:sp modelId="{938C0354-34E0-4E0B-A1A6-98986CCA7E8C}">
      <dsp:nvSpPr>
        <dsp:cNvPr id="0" name=""/>
        <dsp:cNvSpPr/>
      </dsp:nvSpPr>
      <dsp:spPr>
        <a:xfrm>
          <a:off x="5777323" y="97745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F4C72-C5F5-44C2-80EA-D1D57F79D8A3}">
      <dsp:nvSpPr>
        <dsp:cNvPr id="0" name=""/>
        <dsp:cNvSpPr/>
      </dsp:nvSpPr>
      <dsp:spPr>
        <a:xfrm>
          <a:off x="6036840" y="357262"/>
          <a:ext cx="698699" cy="698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DE94A-6426-40C9-897F-C79EF1FDBC27}">
      <dsp:nvSpPr>
        <dsp:cNvPr id="0" name=""/>
        <dsp:cNvSpPr/>
      </dsp:nvSpPr>
      <dsp:spPr>
        <a:xfrm>
          <a:off x="5388048" y="1694772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Hubs- physical layer</a:t>
          </a:r>
        </a:p>
      </dsp:txBody>
      <dsp:txXfrm>
        <a:off x="5388048" y="1694772"/>
        <a:ext cx="1996284" cy="720000"/>
      </dsp:txXfrm>
    </dsp:sp>
    <dsp:sp modelId="{C5CBE9B7-587E-4E8D-9971-E87B0384EC25}">
      <dsp:nvSpPr>
        <dsp:cNvPr id="0" name=""/>
        <dsp:cNvSpPr/>
      </dsp:nvSpPr>
      <dsp:spPr>
        <a:xfrm>
          <a:off x="1086054" y="2913844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4ADEC-1E17-472D-BBE6-C943A9E14F64}">
      <dsp:nvSpPr>
        <dsp:cNvPr id="0" name=""/>
        <dsp:cNvSpPr/>
      </dsp:nvSpPr>
      <dsp:spPr>
        <a:xfrm>
          <a:off x="1345571" y="3173361"/>
          <a:ext cx="698699" cy="6986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C90C0-813A-43B2-A6BA-2A88DC64DFD8}">
      <dsp:nvSpPr>
        <dsp:cNvPr id="0" name=""/>
        <dsp:cNvSpPr/>
      </dsp:nvSpPr>
      <dsp:spPr>
        <a:xfrm>
          <a:off x="696779" y="4510871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data checkpoint-session layer</a:t>
          </a:r>
        </a:p>
      </dsp:txBody>
      <dsp:txXfrm>
        <a:off x="696779" y="4510871"/>
        <a:ext cx="1996284" cy="720000"/>
      </dsp:txXfrm>
    </dsp:sp>
    <dsp:sp modelId="{69E7BB5A-7241-464D-9E84-EBFBDC59B336}">
      <dsp:nvSpPr>
        <dsp:cNvPr id="0" name=""/>
        <dsp:cNvSpPr/>
      </dsp:nvSpPr>
      <dsp:spPr>
        <a:xfrm>
          <a:off x="3431689" y="2913844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DC854-2EA4-4D7F-B0E1-11B4CAE200FB}">
      <dsp:nvSpPr>
        <dsp:cNvPr id="0" name=""/>
        <dsp:cNvSpPr/>
      </dsp:nvSpPr>
      <dsp:spPr>
        <a:xfrm>
          <a:off x="3691206" y="3173361"/>
          <a:ext cx="698699" cy="6986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A907B-8539-4FDC-9D6E-8E214ED99690}">
      <dsp:nvSpPr>
        <dsp:cNvPr id="0" name=""/>
        <dsp:cNvSpPr/>
      </dsp:nvSpPr>
      <dsp:spPr>
        <a:xfrm>
          <a:off x="3042413" y="4510871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Encryption- presentation layer</a:t>
          </a:r>
        </a:p>
      </dsp:txBody>
      <dsp:txXfrm>
        <a:off x="3042413" y="4510871"/>
        <a:ext cx="1996284" cy="720000"/>
      </dsp:txXfrm>
    </dsp:sp>
    <dsp:sp modelId="{534485FF-D06E-4EEE-8AFB-553FC9DF54E0}">
      <dsp:nvSpPr>
        <dsp:cNvPr id="0" name=""/>
        <dsp:cNvSpPr/>
      </dsp:nvSpPr>
      <dsp:spPr>
        <a:xfrm>
          <a:off x="5777323" y="2913844"/>
          <a:ext cx="1217733" cy="121773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F5855-6936-43BE-833F-65734ECC0832}">
      <dsp:nvSpPr>
        <dsp:cNvPr id="0" name=""/>
        <dsp:cNvSpPr/>
      </dsp:nvSpPr>
      <dsp:spPr>
        <a:xfrm>
          <a:off x="6036840" y="3173361"/>
          <a:ext cx="698699" cy="69869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770BBF-31B7-4106-AC54-29CBE3EC8BE0}">
      <dsp:nvSpPr>
        <dsp:cNvPr id="0" name=""/>
        <dsp:cNvSpPr/>
      </dsp:nvSpPr>
      <dsp:spPr>
        <a:xfrm>
          <a:off x="5388048" y="4510871"/>
          <a:ext cx="199628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HTTP,</a:t>
          </a:r>
          <a:r>
            <a:rPr lang="en-US" sz="1400" b="1" kern="1200">
              <a:latin typeface="Neue Haas Grotesk Text Pro"/>
            </a:rPr>
            <a:t> </a:t>
          </a:r>
          <a:r>
            <a:rPr lang="en-US" sz="1400" b="1" kern="1200"/>
            <a:t>HTTPS,</a:t>
          </a:r>
          <a:r>
            <a:rPr lang="en-US" sz="1400" b="1" kern="1200">
              <a:latin typeface="Neue Haas Grotesk Text Pro"/>
            </a:rPr>
            <a:t> </a:t>
          </a:r>
          <a:r>
            <a:rPr lang="en-US" sz="1400" b="1" kern="1200"/>
            <a:t>DNS,</a:t>
          </a:r>
          <a:r>
            <a:rPr lang="en-US" sz="1400" b="1" kern="1200">
              <a:latin typeface="Neue Haas Grotesk Text Pro"/>
            </a:rPr>
            <a:t> SMTP - application</a:t>
          </a:r>
          <a:r>
            <a:rPr lang="en-US" sz="1400" b="1" kern="1200"/>
            <a:t> layer</a:t>
          </a:r>
        </a:p>
      </dsp:txBody>
      <dsp:txXfrm>
        <a:off x="5388048" y="4510871"/>
        <a:ext cx="199628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57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2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7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78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58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8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5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8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l.tech/blog/what-are-routers-in-networking/" TargetMode="External"/><Relationship Id="rId7" Type="http://schemas.openxmlformats.org/officeDocument/2006/relationships/hyperlink" Target="https://findtodaysnotes.wordpress.com/functions-of-session-layers/" TargetMode="External"/><Relationship Id="rId2" Type="http://schemas.openxmlformats.org/officeDocument/2006/relationships/hyperlink" Target="https://www.nwkings.com/switches-in-network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loudflare.com/learning/network-layer/what-is-a-packet/#:~:text=The%20header%20contains%20information%20about,like%20a%20computer's%20mailing%20address" TargetMode="External"/><Relationship Id="rId5" Type="http://schemas.openxmlformats.org/officeDocument/2006/relationships/hyperlink" Target="https://www.infoblox.com/glossary/layer-5-of-the-osi-model-session-layer/" TargetMode="External"/><Relationship Id="rId4" Type="http://schemas.openxmlformats.org/officeDocument/2006/relationships/hyperlink" Target="https://stl.tech/blog/difference-between-a-network-hub-and-network-switch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iguelzunda-redes.blogspot.com/2015/05/encapsulacion-mensaje-icmp-dentro-de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C6C1-1E53-98A4-C4CF-ED8428FF6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896354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Phoebe's OSI Model Project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B6565-DDD9-1988-4253-F2D8AFE39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055" y="4389442"/>
            <a:ext cx="9769907" cy="2090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Team lead: Jayden Trujillo</a:t>
            </a:r>
            <a:endParaRPr lang="en-US" sz="240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Researchers: Matthew Orsini, Neveah Charles, Anika Bravo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400" b="1">
                <a:solidFill>
                  <a:srgbClr val="FFFFFF"/>
                </a:solidFill>
              </a:rPr>
              <a:t>Presenters: Gustavo </a:t>
            </a:r>
            <a:r>
              <a:rPr lang="en-US" sz="2400" b="1" err="1">
                <a:solidFill>
                  <a:srgbClr val="FFFFFF"/>
                </a:solidFill>
              </a:rPr>
              <a:t>Gambero</a:t>
            </a:r>
            <a:r>
              <a:rPr lang="en-US" sz="2400" b="1">
                <a:solidFill>
                  <a:srgbClr val="FFFFFF"/>
                </a:solidFill>
              </a:rPr>
              <a:t>, Nathan </a:t>
            </a:r>
            <a:r>
              <a:rPr lang="en-US" sz="2400" b="1" err="1">
                <a:solidFill>
                  <a:srgbClr val="FFFFFF"/>
                </a:solidFill>
              </a:rPr>
              <a:t>Bienamie</a:t>
            </a:r>
            <a:r>
              <a:rPr lang="en-US" sz="2400" b="1">
                <a:solidFill>
                  <a:srgbClr val="FFFFFF"/>
                </a:solidFill>
              </a:rPr>
              <a:t>, Matthew Orsini</a:t>
            </a:r>
          </a:p>
          <a:p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86342-F144-F792-BC5F-320D86602D76}"/>
              </a:ext>
            </a:extLst>
          </p:cNvPr>
          <p:cNvSpPr txBox="1"/>
          <p:nvPr/>
        </p:nvSpPr>
        <p:spPr>
          <a:xfrm>
            <a:off x="10734068" y="6397924"/>
            <a:ext cx="243114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/>
              <a:t>8/28/24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34F975-9A86-50EA-CD3F-2EBA09A44884}"/>
              </a:ext>
            </a:extLst>
          </p:cNvPr>
          <p:cNvSpPr txBox="1"/>
          <p:nvPr/>
        </p:nvSpPr>
        <p:spPr>
          <a:xfrm>
            <a:off x="1519208" y="2160369"/>
            <a:ext cx="52015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FFFFFF"/>
                </a:solidFill>
                <a:ea typeface="+mn-lt"/>
                <a:cs typeface="+mn-lt"/>
              </a:rPr>
              <a:t>USA Charities</a:t>
            </a:r>
            <a:endParaRPr lang="en-US" sz="48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6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F422-FBE6-D7CB-83E5-558B36A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 Physical representation of the layers 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95C9DB9-ED34-3042-7B91-47EACBB8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925635"/>
              </p:ext>
            </p:extLst>
          </p:nvPr>
        </p:nvGraphicFramePr>
        <p:xfrm>
          <a:off x="1939306" y="1437057"/>
          <a:ext cx="8081112" cy="5328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787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7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AEE5-8887-F717-EEBA-8EEDA11D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62" y="1558956"/>
            <a:ext cx="9956747" cy="38701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ea typeface="+mn-lt"/>
                <a:cs typeface="+mn-lt"/>
              </a:rPr>
              <a:t>Sonali </a:t>
            </a:r>
            <a:r>
              <a:rPr lang="en-US" b="1" err="1">
                <a:ea typeface="+mn-lt"/>
                <a:cs typeface="+mn-lt"/>
              </a:rPr>
              <a:t>Tehraik</a:t>
            </a:r>
            <a:r>
              <a:rPr lang="en-US" b="1">
                <a:ea typeface="+mn-lt"/>
                <a:cs typeface="+mn-lt"/>
              </a:rPr>
              <a:t>. “Switches in Networking- Definitive Guide 2023.” Network Kings, 8 Oct. 2022, </a:t>
            </a:r>
            <a:r>
              <a:rPr lang="en-US" b="1">
                <a:ea typeface="+mn-lt"/>
                <a:cs typeface="+mn-lt"/>
                <a:hlinkClick r:id="rId2"/>
              </a:rPr>
              <a:t>https://www.nwkings.com/switches-in-networking</a:t>
            </a:r>
            <a:r>
              <a:rPr lang="en-US" b="1">
                <a:ea typeface="+mn-lt"/>
                <a:cs typeface="+mn-lt"/>
              </a:rPr>
              <a:t> Accessed 28 Aug. 2024.</a:t>
            </a:r>
          </a:p>
          <a:p>
            <a:r>
              <a:rPr lang="en-US" b="1">
                <a:ea typeface="+mn-lt"/>
                <a:cs typeface="+mn-lt"/>
              </a:rPr>
              <a:t>Abbey, Nitin. “What Are Routers in Networking?” STL Tech, 10 Jan. 2023, </a:t>
            </a:r>
            <a:r>
              <a:rPr lang="en-US" b="1">
                <a:ea typeface="+mn-lt"/>
                <a:cs typeface="+mn-lt"/>
                <a:hlinkClick r:id="rId3"/>
              </a:rPr>
              <a:t>https://stl.tech/blog/what-are-routers-in-networking/</a:t>
            </a:r>
            <a:r>
              <a:rPr lang="en-US" b="1">
                <a:ea typeface="+mn-lt"/>
                <a:cs typeface="+mn-lt"/>
              </a:rPr>
              <a:t>  </a:t>
            </a:r>
          </a:p>
          <a:p>
            <a:r>
              <a:rPr lang="en-US" b="1">
                <a:ea typeface="+mn-lt"/>
                <a:cs typeface="+mn-lt"/>
              </a:rPr>
              <a:t>Admin. “Difference between Network Hub and Network Switch | STL.” STL Tech, 30 Nov. 2022, </a:t>
            </a:r>
            <a:r>
              <a:rPr lang="en-US" b="1">
                <a:ea typeface="+mn-lt"/>
                <a:cs typeface="+mn-lt"/>
                <a:hlinkClick r:id="rId4"/>
              </a:rPr>
              <a:t>https://stl.tech/blog/difference-between-a-network-hub-and-network-switch/</a:t>
            </a:r>
            <a:r>
              <a:rPr lang="en-US" b="1">
                <a:ea typeface="+mn-lt"/>
                <a:cs typeface="+mn-lt"/>
              </a:rPr>
              <a:t> </a:t>
            </a:r>
          </a:p>
          <a:p>
            <a:r>
              <a:rPr lang="en-US" b="1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Layer 5 of the OSI Model: Session Layer? | DDI (Secure DNS, DHCP, IPAM) | Infoblox</a:t>
            </a:r>
            <a:endParaRPr lang="en-US" b="1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https://www.cloudflare.com/learning/network-layer/what-is-a-packet/#:~:text=The%20header%20contains%20information%20about,like%20a%20computer's%20mailing%20address</a:t>
            </a:r>
            <a:r>
              <a:rPr lang="en-US" b="1">
                <a:ea typeface="+mn-lt"/>
                <a:cs typeface="+mn-lt"/>
              </a:rPr>
              <a:t>).</a:t>
            </a:r>
          </a:p>
          <a:p>
            <a:r>
              <a:rPr lang="en-US" b="1"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 of session layers – Find Todays Notes (wordpress.com)</a:t>
            </a:r>
            <a:endParaRPr lang="en-US" b="1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51DEBC-711E-E6AC-A0DF-AEE3943A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537" y="3000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519350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5BE5-FE46-EA45-3C79-B4925830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800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D9CC-3243-3E36-0CC4-E3ADC9BC3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" y="2395444"/>
            <a:ext cx="6642036" cy="354787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457200" indent="-457200"/>
            <a:r>
              <a:rPr lang="en-US" sz="3200" b="1"/>
              <a:t>The OSI Model (Open </a:t>
            </a:r>
            <a:r>
              <a:rPr lang="en-US" sz="3200" b="1">
                <a:latin typeface="Aptos"/>
                <a:ea typeface="Roboto"/>
                <a:cs typeface="Roboto"/>
              </a:rPr>
              <a:t>Systems Interconnection</a:t>
            </a:r>
            <a:r>
              <a:rPr lang="en-US" sz="3200" b="1"/>
              <a:t>) </a:t>
            </a:r>
            <a:r>
              <a:rPr lang="en-US" sz="3200" b="1">
                <a:ea typeface="+mn-lt"/>
                <a:cs typeface="+mn-lt"/>
              </a:rPr>
              <a:t>is a conceptual framework that divides communication processes into seven layers, each responsible for specific tasks.</a:t>
            </a:r>
          </a:p>
          <a:p>
            <a:pPr marL="457200" indent="-457200"/>
            <a:r>
              <a:rPr lang="en-US" sz="3200" b="1">
                <a:ea typeface="+mn-lt"/>
                <a:cs typeface="+mn-lt"/>
              </a:rPr>
              <a:t>It helps to understand and manage network communication, ensuring interoperability between different systems.</a:t>
            </a:r>
            <a:endParaRPr lang="en-US" sz="3200" b="1"/>
          </a:p>
        </p:txBody>
      </p:sp>
      <p:pic>
        <p:nvPicPr>
          <p:cNvPr id="4" name="Picture 3" descr="OSI Model: The 7 Layers of Network Architecture – BMC Software | Blogs">
            <a:extLst>
              <a:ext uri="{FF2B5EF4-FFF2-40B4-BE49-F238E27FC236}">
                <a16:creationId xmlns:a16="http://schemas.microsoft.com/office/drawing/2014/main" id="{6316B2C0-3970-DE39-228D-F2777D5C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041" y="207291"/>
            <a:ext cx="5031259" cy="64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41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334AB470-4B0B-51A9-124E-825E3245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09" y="2083632"/>
            <a:ext cx="10916823" cy="4125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The Physical layer is used for sending and receiving signals to be converted into bits of data.</a:t>
            </a:r>
          </a:p>
          <a:p>
            <a:r>
              <a:rPr lang="en-US" sz="2400" b="1"/>
              <a:t> Data can be sent and received both by cable or wirelessly.</a:t>
            </a:r>
          </a:p>
          <a:p>
            <a:r>
              <a:rPr lang="en-US" sz="2400" b="1"/>
              <a:t>Signaling used by this layer can be electrical, light or radio signals and translated into frames of data.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EDA7D2-8FC4-7902-3E4B-79E293FE4E9A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Layer 1 – Physical</a:t>
            </a:r>
          </a:p>
        </p:txBody>
      </p:sp>
    </p:spTree>
    <p:extLst>
      <p:ext uri="{BB962C8B-B14F-4D97-AF65-F5344CB8AC3E}">
        <p14:creationId xmlns:p14="http://schemas.microsoft.com/office/powerpoint/2010/main" val="1577969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B60F2-D9CF-203C-D2A4-B2B9A1CB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2 – Data Link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E4EE8-243D-E6E9-8269-E688C6CA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2192"/>
            <a:ext cx="11386193" cy="4766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This layer is responsible for transporting data between nodes.</a:t>
            </a:r>
          </a:p>
          <a:p>
            <a:r>
              <a:rPr lang="en-US" sz="2400" b="1"/>
              <a:t>Frames data and adds a source and destination MAC addresses to each piece of information.</a:t>
            </a:r>
          </a:p>
          <a:p>
            <a:r>
              <a:rPr lang="en-US" sz="2400" b="1"/>
              <a:t>Detects and manages errors and slow receivers.</a:t>
            </a:r>
          </a:p>
          <a:p>
            <a:r>
              <a:rPr lang="en-US" sz="2400" b="1"/>
              <a:t>Communicates through Switches and WAPs.</a:t>
            </a:r>
          </a:p>
          <a:p>
            <a:r>
              <a:rPr lang="en-US" sz="2400" b="1"/>
              <a:t>Some devices used in this layer includes: Network Interface Card (NIC) &amp; bridge networks </a:t>
            </a:r>
          </a:p>
          <a:p>
            <a:pPr marL="0" indent="0">
              <a:buNone/>
            </a:pPr>
            <a:endParaRPr lang="en-US" sz="2200" b="1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98574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402F-8632-F346-5293-FEAD2FB34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3 – Network layer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E0309-8061-34D5-0FFE-FF820D3C0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870157"/>
            <a:ext cx="6713552" cy="49897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The network layer is responsible for the delivery end point systems getting their packets </a:t>
            </a:r>
          </a:p>
          <a:p>
            <a:r>
              <a:rPr lang="en-US" sz="2400" b="1"/>
              <a:t>network layer breaks downs and transmits data called packets </a:t>
            </a:r>
          </a:p>
          <a:p>
            <a:r>
              <a:rPr lang="en-US" sz="2400" b="1"/>
              <a:t>This layer is also responsible for the assignment of IPs.  </a:t>
            </a:r>
          </a:p>
          <a:p>
            <a:r>
              <a:rPr lang="en-US" sz="2400" b="1"/>
              <a:t>The network layer is the internet's highway transporting routing and reassembling packets </a:t>
            </a:r>
            <a:endParaRPr lang="en-US" b="1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3" name="Picture 2" descr="A black router with blue lights">
            <a:extLst>
              <a:ext uri="{FF2B5EF4-FFF2-40B4-BE49-F238E27FC236}">
                <a16:creationId xmlns:a16="http://schemas.microsoft.com/office/drawing/2014/main" id="{F7EE0BA5-FBD4-AFAE-9EEF-979FC1D2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83" r="18748" b="2"/>
          <a:stretch/>
        </p:blipFill>
        <p:spPr>
          <a:xfrm>
            <a:off x="7894707" y="2321665"/>
            <a:ext cx="3502966" cy="3641134"/>
          </a:xfrm>
          <a:prstGeom prst="rect">
            <a:avLst/>
          </a:prstGeom>
          <a:effectLst>
            <a:outerShdw blurRad="165100" dist="50800" dir="6000000" sx="116000" sy="116000" algn="ctr" rotWithShape="0">
              <a:srgbClr val="000000">
                <a:alpha val="51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228982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C29FC-9451-7B61-DEFC-296C44E8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09" y="2025905"/>
            <a:ext cx="9289276" cy="41797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latin typeface="Neue Haas Grotesk Text Pro"/>
                <a:cs typeface="Times New Roman"/>
              </a:rPr>
              <a:t>The transport layer is responsible for delivery</a:t>
            </a:r>
          </a:p>
          <a:p>
            <a:r>
              <a:rPr lang="en-US" sz="2400" b="1">
                <a:latin typeface="Neue Haas Grotesk Text Pro"/>
                <a:cs typeface="Times New Roman"/>
              </a:rPr>
              <a:t>Uses either TCP or UDP for transmission</a:t>
            </a:r>
          </a:p>
          <a:p>
            <a:r>
              <a:rPr lang="en-US" sz="2400" b="1">
                <a:latin typeface="Neue Haas Grotesk Text Pro"/>
                <a:cs typeface="Times New Roman"/>
              </a:rPr>
              <a:t>When using TCP it sends ACK(acknowledgement) of reliable delivery</a:t>
            </a:r>
            <a:endParaRPr lang="en-US" sz="2400" b="1">
              <a:latin typeface="Neue Haas Grotesk Text Pro"/>
            </a:endParaRPr>
          </a:p>
          <a:p>
            <a:r>
              <a:rPr lang="en-US" sz="2400" b="1">
                <a:latin typeface="Neue Haas Grotesk Text Pro"/>
                <a:cs typeface="Times New Roman"/>
              </a:rPr>
              <a:t>Breaks down the data into smaller units called segments and reassembles them at the destination</a:t>
            </a:r>
            <a:endParaRPr lang="en-US" sz="2400" b="1">
              <a:solidFill>
                <a:srgbClr val="111111"/>
              </a:solidFill>
              <a:latin typeface="Neue Haas Grotesk Text Pro"/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C2859-F716-4A14-3E74-2359B2677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45977" y="2852954"/>
            <a:ext cx="3748565" cy="3651886"/>
          </a:xfrm>
          <a:prstGeom prst="rect">
            <a:avLst/>
          </a:prstGeom>
          <a:effectLst>
            <a:outerShdw blurRad="558800" dist="50800" dir="5400000" sx="140000" sy="140000" algn="ctr" rotWithShape="0">
              <a:schemeClr val="bg1">
                <a:alpha val="74000"/>
              </a:schemeClr>
            </a:outerShdw>
            <a:softEdge rad="12700"/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463F529-14BE-2292-EC3C-96646E335111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Layer 4 –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6809071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3757-69E8-AB72-53BB-54D5B585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5 – Session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4396-DB9A-C454-D931-DD4830E5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156155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Establishes, maintains, and terminates a session</a:t>
            </a:r>
          </a:p>
          <a:p>
            <a:r>
              <a:rPr lang="en-US" sz="2400" b="1">
                <a:ea typeface="+mn-lt"/>
                <a:cs typeface="+mn-lt"/>
              </a:rPr>
              <a:t>Negotiate and agree on the mode of operation they will use- full-duplex, half-duplex, or simplex operation</a:t>
            </a:r>
          </a:p>
          <a:p>
            <a:r>
              <a:rPr lang="en-US" sz="2400" b="1"/>
              <a:t>Provide synchronization for data exchange, including checkpointing and recovery</a:t>
            </a:r>
          </a:p>
          <a:p>
            <a:r>
              <a:rPr lang="en-US" sz="2400" b="1">
                <a:latin typeface="Neue Haas Grotesk Text Pro"/>
                <a:cs typeface="Times New Roman"/>
              </a:rPr>
              <a:t>Protocols-</a:t>
            </a:r>
            <a:r>
              <a:rPr lang="en-US" sz="2400">
                <a:latin typeface="Neue Haas Grotesk Text Pro"/>
                <a:cs typeface="Times New Roman"/>
              </a:rPr>
              <a:t> </a:t>
            </a:r>
            <a:r>
              <a:rPr lang="en-US" sz="2400" b="1"/>
              <a:t>(PAP), (RPC), (PPTP)</a:t>
            </a:r>
            <a:endParaRPr lang="en-US" sz="24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174290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AA54-8F2F-4867-5085-3DC42A5D0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03" y="2358402"/>
            <a:ext cx="10719245" cy="43472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/>
              <a:t>This </a:t>
            </a:r>
            <a:r>
              <a:rPr lang="en-US" sz="2400" b="1">
                <a:latin typeface="Neue Haas Grotesk Text Pro"/>
                <a:ea typeface="Source Sans Pro"/>
              </a:rPr>
              <a:t>encrypts and formats information to the application layer for further processing or display.</a:t>
            </a:r>
            <a:endParaRPr lang="en-US" sz="2400" b="1">
              <a:latin typeface="Neue Haas Grotesk Text Pro"/>
            </a:endParaRPr>
          </a:p>
          <a:p>
            <a:r>
              <a:rPr lang="en-US" sz="2400" b="1">
                <a:ea typeface="Source Sans Pro"/>
                <a:cs typeface="+mn-lt"/>
              </a:rPr>
              <a:t>It compresses data to reduce the amount of data that needs to be transmitted.</a:t>
            </a:r>
          </a:p>
          <a:p>
            <a:r>
              <a:rPr lang="en-US" sz="2400" b="1">
                <a:ea typeface="Source Sans Pro"/>
                <a:cs typeface="+mn-lt"/>
              </a:rPr>
              <a:t>It translates data between the application layer and the network format. This includes converting character encoding schemes, such as from to Unicode.</a:t>
            </a:r>
          </a:p>
          <a:p>
            <a:r>
              <a:rPr lang="en-US" sz="2400" b="1">
                <a:ea typeface="+mn-lt"/>
                <a:cs typeface="+mn-lt"/>
              </a:rPr>
              <a:t> It converts data from a complex format into one that the application layer understands.</a:t>
            </a:r>
          </a:p>
          <a:p>
            <a:endParaRPr lang="en-US" sz="1200"/>
          </a:p>
          <a:p>
            <a:endParaRPr lang="en-US" sz="1200">
              <a:highlight>
                <a:srgbClr val="FFFF00"/>
              </a:highligh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810F10-9BD5-D9F1-FCDE-758DD585B61C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Layer 6 – Presentation Layer</a:t>
            </a:r>
          </a:p>
        </p:txBody>
      </p:sp>
    </p:spTree>
    <p:extLst>
      <p:ext uri="{BB962C8B-B14F-4D97-AF65-F5344CB8AC3E}">
        <p14:creationId xmlns:p14="http://schemas.microsoft.com/office/powerpoint/2010/main" val="2624538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6CFD-70BA-2E82-DA8D-A13CA00E8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Layer 7 –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17703-C77B-3EDC-F38B-A9D93E4C3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/>
              <a:t>Purpose: This is the top layer, interacting directly with the user.</a:t>
            </a:r>
          </a:p>
          <a:p>
            <a:r>
              <a:rPr lang="en-US" sz="2400" b="1"/>
              <a:t>Functions: Provides network services to user applications. </a:t>
            </a:r>
          </a:p>
          <a:p>
            <a:r>
              <a:rPr lang="en-US" sz="2400" b="1"/>
              <a:t>Includes protocols like HTTP, FTP, SMTP, DNS.</a:t>
            </a:r>
          </a:p>
          <a:p>
            <a:r>
              <a:rPr lang="en-US" sz="2400" b="1"/>
              <a:t>Examples: Web browsers, email clients, file transfer applications. Like our NHS website or TESTOUT</a:t>
            </a:r>
          </a:p>
          <a:p>
            <a:endParaRPr lang="en-US" sz="2200" b="1"/>
          </a:p>
        </p:txBody>
      </p:sp>
      <p:pic>
        <p:nvPicPr>
          <p:cNvPr id="4" name="Picture 3" descr="Basics of Computer Science - Networking">
            <a:extLst>
              <a:ext uri="{FF2B5EF4-FFF2-40B4-BE49-F238E27FC236}">
                <a16:creationId xmlns:a16="http://schemas.microsoft.com/office/drawing/2014/main" id="{F60376CD-A982-7C96-9ED1-D1B5B06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05" r="12227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  <a:effectLst>
            <a:outerShdw blurRad="177800" dist="50800" dir="5400000" sx="110000" sy="110000" algn="ctr" rotWithShape="0">
              <a:srgbClr val="000000">
                <a:alpha val="56000"/>
              </a:srgbClr>
            </a:outerShdw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40341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DylanVTI</vt:lpstr>
      <vt:lpstr>Phoebe's OSI Model Project</vt:lpstr>
      <vt:lpstr>Outline</vt:lpstr>
      <vt:lpstr>PowerPoint Presentation</vt:lpstr>
      <vt:lpstr>Layer 2 – Data Link layer</vt:lpstr>
      <vt:lpstr>Layer 3 – Network layer</vt:lpstr>
      <vt:lpstr>PowerPoint Presentation</vt:lpstr>
      <vt:lpstr>Layer 5 – Session Layer</vt:lpstr>
      <vt:lpstr>PowerPoint Presentation</vt:lpstr>
      <vt:lpstr>Layer 7 – Application layer</vt:lpstr>
      <vt:lpstr> Physical representation of the layers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2024-08-20T19:18:13Z</dcterms:created>
  <dcterms:modified xsi:type="dcterms:W3CDTF">2024-08-28T20:14:05Z</dcterms:modified>
</cp:coreProperties>
</file>