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C3520A-480D-FD0D-C4BF-7CFC05E7769B}" name="Neveah Charles &lt;Student&gt;" initials="N&lt;" userId="S::0612110610@my.browardschools.com::c62c1eae-80ab-4acb-b933-90a828f537b0" providerId="AD"/>
  <p188:author id="{1FC3F02A-C448-FC3A-4AC6-0397F3A9B461}" name="Khris-Dylan B. Gainza &lt;Student&gt;" initials="K&lt;" userId="S::0615014039@my.browardschools.com::476dd244-6c51-4a8e-a2a1-e5db141d2903" providerId="AD"/>
  <p188:author id="{15BB992E-A853-E669-1FFA-AF2AEA3468EB}" name="Victor A. Rivera &lt;Student&gt;" initials="V&lt;" userId="S::0612118687@my.browardschools.com::1e07ae0f-9f73-419f-b4c1-dd9a92a3e275" providerId="AD"/>
  <p188:author id="{4EC1EE53-F2C3-4D68-A5CA-84A7566ED14E}" name="Xzavier Carter &lt;Student&gt;" initials="X&lt;" userId="S::0612084814@my.browardschools.com::cac32a8f-99de-4802-b724-fa0ede233c05" providerId="AD"/>
  <p188:author id="{ACAB9AE8-E013-DE8F-2D19-5BDB0AEFD852}" name="Miguel Niebles &lt;Student&gt;" initials="M&lt;" userId="S::0615113100@my.browardschools.com::9ac9a6fb-9096-4a84-b88f-07d4c1bfc7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2AAE35-9D00-5B4E-EA77-0E6DDA1218EF}" v="1" dt="2024-11-15T03:20:41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zavier Carter &lt;Student&gt;" userId="S::0612084814@my.browardschools.com::cac32a8f-99de-4802-b724-fa0ede233c05" providerId="AD" clId="Web-{996A2839-432F-D489-9D7C-5300F2FEB817}"/>
    <pc:docChg chg="addSld modSld">
      <pc:chgData name="Xzavier Carter &lt;Student&gt;" userId="S::0612084814@my.browardschools.com::cac32a8f-99de-4802-b724-fa0ede233c05" providerId="AD" clId="Web-{996A2839-432F-D489-9D7C-5300F2FEB817}" dt="2024-10-16T14:47:20.786" v="55" actId="20577"/>
      <pc:docMkLst>
        <pc:docMk/>
      </pc:docMkLst>
      <pc:sldChg chg="modSp">
        <pc:chgData name="Xzavier Carter &lt;Student&gt;" userId="S::0612084814@my.browardschools.com::cac32a8f-99de-4802-b724-fa0ede233c05" providerId="AD" clId="Web-{996A2839-432F-D489-9D7C-5300F2FEB817}" dt="2024-10-16T14:47:20.786" v="55" actId="20577"/>
        <pc:sldMkLst>
          <pc:docMk/>
          <pc:sldMk cId="109857222" sldId="256"/>
        </pc:sldMkLst>
        <pc:spChg chg="mod">
          <ac:chgData name="Xzavier Carter &lt;Student&gt;" userId="S::0612084814@my.browardschools.com::cac32a8f-99de-4802-b724-fa0ede233c05" providerId="AD" clId="Web-{996A2839-432F-D489-9D7C-5300F2FEB817}" dt="2024-10-16T14:47:20.786" v="5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Xzavier Carter &lt;Student&gt;" userId="S::0612084814@my.browardschools.com::cac32a8f-99de-4802-b724-fa0ede233c05" providerId="AD" clId="Web-{996A2839-432F-D489-9D7C-5300F2FEB817}" dt="2024-10-16T13:37:59.614" v="5" actId="14100"/>
        <pc:sldMkLst>
          <pc:docMk/>
          <pc:sldMk cId="1070589797" sldId="259"/>
        </pc:sldMkLst>
        <pc:cxnChg chg="add mod">
          <ac:chgData name="Xzavier Carter &lt;Student&gt;" userId="S::0612084814@my.browardschools.com::cac32a8f-99de-4802-b724-fa0ede233c05" providerId="AD" clId="Web-{996A2839-432F-D489-9D7C-5300F2FEB817}" dt="2024-10-16T13:37:59.614" v="5" actId="14100"/>
          <ac:cxnSpMkLst>
            <pc:docMk/>
            <pc:sldMk cId="1070589797" sldId="259"/>
            <ac:cxnSpMk id="13" creationId="{95E6DF2C-556C-7120-CE3B-33D5B3B8DF7A}"/>
          </ac:cxnSpMkLst>
        </pc:cxnChg>
        <pc:cxnChg chg="mod">
          <ac:chgData name="Xzavier Carter &lt;Student&gt;" userId="S::0612084814@my.browardschools.com::cac32a8f-99de-4802-b724-fa0ede233c05" providerId="AD" clId="Web-{996A2839-432F-D489-9D7C-5300F2FEB817}" dt="2024-10-16T13:36:26.079" v="0" actId="14100"/>
          <ac:cxnSpMkLst>
            <pc:docMk/>
            <pc:sldMk cId="1070589797" sldId="259"/>
            <ac:cxnSpMk id="18" creationId="{9669A494-EA12-6B80-2638-7A3E7C424C90}"/>
          </ac:cxnSpMkLst>
        </pc:cxnChg>
      </pc:sldChg>
      <pc:sldChg chg="addSp delSp modSp">
        <pc:chgData name="Xzavier Carter &lt;Student&gt;" userId="S::0612084814@my.browardschools.com::cac32a8f-99de-4802-b724-fa0ede233c05" providerId="AD" clId="Web-{996A2839-432F-D489-9D7C-5300F2FEB817}" dt="2024-10-16T13:43:45.609" v="28" actId="1076"/>
        <pc:sldMkLst>
          <pc:docMk/>
          <pc:sldMk cId="3945489010" sldId="262"/>
        </pc:sldMkLst>
        <pc:cxnChg chg="del">
          <ac:chgData name="Xzavier Carter &lt;Student&gt;" userId="S::0612084814@my.browardschools.com::cac32a8f-99de-4802-b724-fa0ede233c05" providerId="AD" clId="Web-{996A2839-432F-D489-9D7C-5300F2FEB817}" dt="2024-10-16T13:39:01.959" v="7"/>
          <ac:cxnSpMkLst>
            <pc:docMk/>
            <pc:sldMk cId="3945489010" sldId="262"/>
            <ac:cxnSpMk id="8" creationId="{24E0F162-8BF9-22DB-87A8-6E322E934C8C}"/>
          </ac:cxnSpMkLst>
        </pc:cxnChg>
        <pc:cxnChg chg="add del mod">
          <ac:chgData name="Xzavier Carter &lt;Student&gt;" userId="S::0612084814@my.browardschools.com::cac32a8f-99de-4802-b724-fa0ede233c05" providerId="AD" clId="Web-{996A2839-432F-D489-9D7C-5300F2FEB817}" dt="2024-10-16T13:39:21.351" v="11"/>
          <ac:cxnSpMkLst>
            <pc:docMk/>
            <pc:sldMk cId="3945489010" sldId="262"/>
            <ac:cxnSpMk id="9" creationId="{94C9C7C0-072F-6F3B-F3F6-1B7B675B8386}"/>
          </ac:cxnSpMkLst>
        </pc:cxnChg>
        <pc:cxnChg chg="add del">
          <ac:chgData name="Xzavier Carter &lt;Student&gt;" userId="S::0612084814@my.browardschools.com::cac32a8f-99de-4802-b724-fa0ede233c05" providerId="AD" clId="Web-{996A2839-432F-D489-9D7C-5300F2FEB817}" dt="2024-10-16T13:43:31.421" v="26"/>
          <ac:cxnSpMkLst>
            <pc:docMk/>
            <pc:sldMk cId="3945489010" sldId="262"/>
            <ac:cxnSpMk id="23" creationId="{E78E23CC-B739-7709-95BE-37A20C56F6DA}"/>
          </ac:cxnSpMkLst>
        </pc:cxnChg>
        <pc:cxnChg chg="del">
          <ac:chgData name="Xzavier Carter &lt;Student&gt;" userId="S::0612084814@my.browardschools.com::cac32a8f-99de-4802-b724-fa0ede233c05" providerId="AD" clId="Web-{996A2839-432F-D489-9D7C-5300F2FEB817}" dt="2024-10-16T13:38:59.116" v="6"/>
          <ac:cxnSpMkLst>
            <pc:docMk/>
            <pc:sldMk cId="3945489010" sldId="262"/>
            <ac:cxnSpMk id="27" creationId="{E7606270-7C2A-80CE-19F9-817016144729}"/>
          </ac:cxnSpMkLst>
        </pc:cxnChg>
        <pc:cxnChg chg="add mod">
          <ac:chgData name="Xzavier Carter &lt;Student&gt;" userId="S::0612084814@my.browardschools.com::cac32a8f-99de-4802-b724-fa0ede233c05" providerId="AD" clId="Web-{996A2839-432F-D489-9D7C-5300F2FEB817}" dt="2024-10-16T13:39:40.117" v="14" actId="1076"/>
          <ac:cxnSpMkLst>
            <pc:docMk/>
            <pc:sldMk cId="3945489010" sldId="262"/>
            <ac:cxnSpMk id="29" creationId="{71F895DC-EAF9-DCBA-CD6A-A974B56F6D0D}"/>
          </ac:cxnSpMkLst>
        </pc:cxnChg>
        <pc:cxnChg chg="add del mod">
          <ac:chgData name="Xzavier Carter &lt;Student&gt;" userId="S::0612084814@my.browardschools.com::cac32a8f-99de-4802-b724-fa0ede233c05" providerId="AD" clId="Web-{996A2839-432F-D489-9D7C-5300F2FEB817}" dt="2024-10-16T13:39:55.539" v="17"/>
          <ac:cxnSpMkLst>
            <pc:docMk/>
            <pc:sldMk cId="3945489010" sldId="262"/>
            <ac:cxnSpMk id="31" creationId="{C53CC4F5-B136-A079-F6BF-B53B8D089FB8}"/>
          </ac:cxnSpMkLst>
        </pc:cxnChg>
        <pc:cxnChg chg="add mod">
          <ac:chgData name="Xzavier Carter &lt;Student&gt;" userId="S::0612084814@my.browardschools.com::cac32a8f-99de-4802-b724-fa0ede233c05" providerId="AD" clId="Web-{996A2839-432F-D489-9D7C-5300F2FEB817}" dt="2024-10-16T13:43:45.609" v="28" actId="1076"/>
          <ac:cxnSpMkLst>
            <pc:docMk/>
            <pc:sldMk cId="3945489010" sldId="262"/>
            <ac:cxnSpMk id="33" creationId="{D5ABA279-2057-0D5A-11F7-21B173778300}"/>
          </ac:cxnSpMkLst>
        </pc:cxnChg>
        <pc:cxnChg chg="del">
          <ac:chgData name="Xzavier Carter &lt;Student&gt;" userId="S::0612084814@my.browardschools.com::cac32a8f-99de-4802-b724-fa0ede233c05" providerId="AD" clId="Web-{996A2839-432F-D489-9D7C-5300F2FEB817}" dt="2024-10-16T13:39:05.225" v="8"/>
          <ac:cxnSpMkLst>
            <pc:docMk/>
            <pc:sldMk cId="3945489010" sldId="262"/>
            <ac:cxnSpMk id="41" creationId="{94C9C7C0-072F-6F3B-F3F6-1B7B675B8386}"/>
          </ac:cxnSpMkLst>
        </pc:cxnChg>
      </pc:sldChg>
      <pc:sldChg chg="modSp new">
        <pc:chgData name="Xzavier Carter &lt;Student&gt;" userId="S::0612084814@my.browardschools.com::cac32a8f-99de-4802-b724-fa0ede233c05" providerId="AD" clId="Web-{996A2839-432F-D489-9D7C-5300F2FEB817}" dt="2024-10-16T13:42:25.935" v="25" actId="20577"/>
        <pc:sldMkLst>
          <pc:docMk/>
          <pc:sldMk cId="1664837043" sldId="264"/>
        </pc:sldMkLst>
        <pc:spChg chg="mod">
          <ac:chgData name="Xzavier Carter &lt;Student&gt;" userId="S::0612084814@my.browardschools.com::cac32a8f-99de-4802-b724-fa0ede233c05" providerId="AD" clId="Web-{996A2839-432F-D489-9D7C-5300F2FEB817}" dt="2024-10-16T13:42:25.935" v="25" actId="20577"/>
          <ac:spMkLst>
            <pc:docMk/>
            <pc:sldMk cId="1664837043" sldId="264"/>
            <ac:spMk id="2" creationId="{CFBF6C97-3D12-98E6-C107-38B52328B4A3}"/>
          </ac:spMkLst>
        </pc:spChg>
      </pc:sldChg>
    </pc:docChg>
  </pc:docChgLst>
  <pc:docChgLst>
    <pc:chgData name="Miguel Niebles &lt;Student&gt;" userId="S::0615113100@my.browardschools.com::9ac9a6fb-9096-4a84-b88f-07d4c1bfc757" providerId="AD" clId="Web-{EE2B5FBC-3BCE-CBEB-CB69-9277E4E9FCA4}"/>
    <pc:docChg chg="mod modSld">
      <pc:chgData name="Miguel Niebles &lt;Student&gt;" userId="S::0615113100@my.browardschools.com::9ac9a6fb-9096-4a84-b88f-07d4c1bfc757" providerId="AD" clId="Web-{EE2B5FBC-3BCE-CBEB-CB69-9277E4E9FCA4}" dt="2024-10-11T14:51:36.496" v="70" actId="1076"/>
      <pc:docMkLst>
        <pc:docMk/>
      </pc:docMkLst>
      <pc:sldChg chg="modSp">
        <pc:chgData name="Miguel Niebles &lt;Student&gt;" userId="S::0615113100@my.browardschools.com::9ac9a6fb-9096-4a84-b88f-07d4c1bfc757" providerId="AD" clId="Web-{EE2B5FBC-3BCE-CBEB-CB69-9277E4E9FCA4}" dt="2024-10-11T14:28:44.156" v="53" actId="20577"/>
        <pc:sldMkLst>
          <pc:docMk/>
          <pc:sldMk cId="939918299" sldId="257"/>
        </pc:sldMkLst>
        <pc:spChg chg="mod">
          <ac:chgData name="Miguel Niebles &lt;Student&gt;" userId="S::0615113100@my.browardschools.com::9ac9a6fb-9096-4a84-b88f-07d4c1bfc757" providerId="AD" clId="Web-{EE2B5FBC-3BCE-CBEB-CB69-9277E4E9FCA4}" dt="2024-10-11T14:28:44.156" v="53" actId="20577"/>
          <ac:spMkLst>
            <pc:docMk/>
            <pc:sldMk cId="939918299" sldId="257"/>
            <ac:spMk id="3" creationId="{0F809DF7-821C-A86B-BB91-58A78A39DCE3}"/>
          </ac:spMkLst>
        </pc:spChg>
      </pc:sldChg>
      <pc:sldChg chg="modSp">
        <pc:chgData name="Miguel Niebles &lt;Student&gt;" userId="S::0615113100@my.browardschools.com::9ac9a6fb-9096-4a84-b88f-07d4c1bfc757" providerId="AD" clId="Web-{EE2B5FBC-3BCE-CBEB-CB69-9277E4E9FCA4}" dt="2024-10-11T14:51:36.496" v="70" actId="1076"/>
        <pc:sldMkLst>
          <pc:docMk/>
          <pc:sldMk cId="1070589797" sldId="259"/>
        </pc:sldMkLst>
        <pc:spChg chg="mod">
          <ac:chgData name="Miguel Niebles &lt;Student&gt;" userId="S::0615113100@my.browardschools.com::9ac9a6fb-9096-4a84-b88f-07d4c1bfc757" providerId="AD" clId="Web-{EE2B5FBC-3BCE-CBEB-CB69-9277E4E9FCA4}" dt="2024-10-11T14:51:25.902" v="69" actId="20577"/>
          <ac:spMkLst>
            <pc:docMk/>
            <pc:sldMk cId="1070589797" sldId="259"/>
            <ac:spMk id="5" creationId="{7571F9F4-328F-1D30-673B-6A97CD89C885}"/>
          </ac:spMkLst>
        </pc:spChg>
        <pc:spChg chg="mod">
          <ac:chgData name="Miguel Niebles &lt;Student&gt;" userId="S::0615113100@my.browardschools.com::9ac9a6fb-9096-4a84-b88f-07d4c1bfc757" providerId="AD" clId="Web-{EE2B5FBC-3BCE-CBEB-CB69-9277E4E9FCA4}" dt="2024-10-11T14:51:17.121" v="66" actId="20577"/>
          <ac:spMkLst>
            <pc:docMk/>
            <pc:sldMk cId="1070589797" sldId="259"/>
            <ac:spMk id="9" creationId="{5A8AB86F-0D4B-D382-D5C4-B296EF15AEB0}"/>
          </ac:spMkLst>
        </pc:spChg>
        <pc:spChg chg="mod">
          <ac:chgData name="Miguel Niebles &lt;Student&gt;" userId="S::0615113100@my.browardschools.com::9ac9a6fb-9096-4a84-b88f-07d4c1bfc757" providerId="AD" clId="Web-{EE2B5FBC-3BCE-CBEB-CB69-9277E4E9FCA4}" dt="2024-10-11T14:51:36.496" v="70" actId="1076"/>
          <ac:spMkLst>
            <pc:docMk/>
            <pc:sldMk cId="1070589797" sldId="259"/>
            <ac:spMk id="11" creationId="{D6A829CA-6BE9-E100-4B1D-E9767FE38EEE}"/>
          </ac:spMkLst>
        </pc:spChg>
        <pc:spChg chg="mod">
          <ac:chgData name="Miguel Niebles &lt;Student&gt;" userId="S::0615113100@my.browardschools.com::9ac9a6fb-9096-4a84-b88f-07d4c1bfc757" providerId="AD" clId="Web-{EE2B5FBC-3BCE-CBEB-CB69-9277E4E9FCA4}" dt="2024-10-11T14:51:04.167" v="62" actId="20577"/>
          <ac:spMkLst>
            <pc:docMk/>
            <pc:sldMk cId="1070589797" sldId="259"/>
            <ac:spMk id="21" creationId="{542C548A-7873-DF10-4AF2-266DB62D40DD}"/>
          </ac:spMkLst>
        </pc:spChg>
        <pc:spChg chg="mod">
          <ac:chgData name="Miguel Niebles &lt;Student&gt;" userId="S::0615113100@my.browardschools.com::9ac9a6fb-9096-4a84-b88f-07d4c1bfc757" providerId="AD" clId="Web-{EE2B5FBC-3BCE-CBEB-CB69-9277E4E9FCA4}" dt="2024-10-11T14:51:07.199" v="63" actId="20577"/>
          <ac:spMkLst>
            <pc:docMk/>
            <pc:sldMk cId="1070589797" sldId="259"/>
            <ac:spMk id="23" creationId="{B797D5C9-23A0-D248-1734-CCB871EE0F94}"/>
          </ac:spMkLst>
        </pc:spChg>
      </pc:sldChg>
      <pc:sldChg chg="modSp">
        <pc:chgData name="Miguel Niebles &lt;Student&gt;" userId="S::0615113100@my.browardschools.com::9ac9a6fb-9096-4a84-b88f-07d4c1bfc757" providerId="AD" clId="Web-{EE2B5FBC-3BCE-CBEB-CB69-9277E4E9FCA4}" dt="2024-10-11T14:45:34.614" v="59" actId="20577"/>
        <pc:sldMkLst>
          <pc:docMk/>
          <pc:sldMk cId="3945489010" sldId="262"/>
        </pc:sldMkLst>
        <pc:spChg chg="mod">
          <ac:chgData name="Miguel Niebles &lt;Student&gt;" userId="S::0615113100@my.browardschools.com::9ac9a6fb-9096-4a84-b88f-07d4c1bfc757" providerId="AD" clId="Web-{EE2B5FBC-3BCE-CBEB-CB69-9277E4E9FCA4}" dt="2024-10-11T14:45:34.614" v="59" actId="20577"/>
          <ac:spMkLst>
            <pc:docMk/>
            <pc:sldMk cId="3945489010" sldId="262"/>
            <ac:spMk id="24" creationId="{32FAD2AF-562E-5CBE-2FBC-AC5D9889E8EA}"/>
          </ac:spMkLst>
        </pc:spChg>
      </pc:sldChg>
      <pc:sldChg chg="modSp">
        <pc:chgData name="Miguel Niebles &lt;Student&gt;" userId="S::0615113100@my.browardschools.com::9ac9a6fb-9096-4a84-b88f-07d4c1bfc757" providerId="AD" clId="Web-{EE2B5FBC-3BCE-CBEB-CB69-9277E4E9FCA4}" dt="2024-10-11T14:46:04.489" v="61" actId="20577"/>
        <pc:sldMkLst>
          <pc:docMk/>
          <pc:sldMk cId="1889683753" sldId="263"/>
        </pc:sldMkLst>
        <pc:spChg chg="mod">
          <ac:chgData name="Miguel Niebles &lt;Student&gt;" userId="S::0615113100@my.browardschools.com::9ac9a6fb-9096-4a84-b88f-07d4c1bfc757" providerId="AD" clId="Web-{EE2B5FBC-3BCE-CBEB-CB69-9277E4E9FCA4}" dt="2024-10-11T14:46:04.489" v="61" actId="20577"/>
          <ac:spMkLst>
            <pc:docMk/>
            <pc:sldMk cId="1889683753" sldId="263"/>
            <ac:spMk id="3" creationId="{FCDD7A05-C6E1-6899-D18A-346F867DC429}"/>
          </ac:spMkLst>
        </pc:spChg>
      </pc:sldChg>
    </pc:docChg>
  </pc:docChgLst>
  <pc:docChgLst>
    <pc:chgData name="Xzavier Carter &lt;Student&gt;" userId="S::0612084814@my.browardschools.com::cac32a8f-99de-4802-b724-fa0ede233c05" providerId="AD" clId="Web-{A52AAE35-9D00-5B4E-EA77-0E6DDA1218EF}"/>
    <pc:docChg chg="modSld">
      <pc:chgData name="Xzavier Carter &lt;Student&gt;" userId="S::0612084814@my.browardschools.com::cac32a8f-99de-4802-b724-fa0ede233c05" providerId="AD" clId="Web-{A52AAE35-9D00-5B4E-EA77-0E6DDA1218EF}" dt="2024-11-15T03:20:41.768" v="0" actId="1076"/>
      <pc:docMkLst>
        <pc:docMk/>
      </pc:docMkLst>
      <pc:sldChg chg="modSp">
        <pc:chgData name="Xzavier Carter &lt;Student&gt;" userId="S::0612084814@my.browardschools.com::cac32a8f-99de-4802-b724-fa0ede233c05" providerId="AD" clId="Web-{A52AAE35-9D00-5B4E-EA77-0E6DDA1218EF}" dt="2024-11-15T03:20:41.768" v="0" actId="1076"/>
        <pc:sldMkLst>
          <pc:docMk/>
          <pc:sldMk cId="1070589797" sldId="259"/>
        </pc:sldMkLst>
        <pc:cxnChg chg="mod">
          <ac:chgData name="Xzavier Carter &lt;Student&gt;" userId="S::0612084814@my.browardschools.com::cac32a8f-99de-4802-b724-fa0ede233c05" providerId="AD" clId="Web-{A52AAE35-9D00-5B4E-EA77-0E6DDA1218EF}" dt="2024-11-15T03:20:41.768" v="0" actId="1076"/>
          <ac:cxnSpMkLst>
            <pc:docMk/>
            <pc:sldMk cId="1070589797" sldId="259"/>
            <ac:cxnSpMk id="16" creationId="{E57D754D-B9F4-C48A-B73A-07259B630D08}"/>
          </ac:cxnSpMkLst>
        </pc:cxnChg>
      </pc:sldChg>
    </pc:docChg>
  </pc:docChgLst>
  <pc:docChgLst>
    <pc:chgData name="Neveah Charles &lt;Student&gt;" userId="S::0612110610@my.browardschools.com::c62c1eae-80ab-4acb-b933-90a828f537b0" providerId="AD" clId="Web-{A949E97C-2B8A-B25E-DC26-F38E7EA03151}"/>
    <pc:docChg chg="mod delSld modSld">
      <pc:chgData name="Neveah Charles &lt;Student&gt;" userId="S::0612110610@my.browardschools.com::c62c1eae-80ab-4acb-b933-90a828f537b0" providerId="AD" clId="Web-{A949E97C-2B8A-B25E-DC26-F38E7EA03151}" dt="2024-10-16T13:49:46.713" v="22"/>
      <pc:docMkLst>
        <pc:docMk/>
      </pc:docMkLst>
      <pc:sldChg chg="delSp modSp">
        <pc:chgData name="Neveah Charles &lt;Student&gt;" userId="S::0612110610@my.browardschools.com::c62c1eae-80ab-4acb-b933-90a828f537b0" providerId="AD" clId="Web-{A949E97C-2B8A-B25E-DC26-F38E7EA03151}" dt="2024-10-16T13:39:01.953" v="4"/>
        <pc:sldMkLst>
          <pc:docMk/>
          <pc:sldMk cId="1070589797" sldId="259"/>
        </pc:sldMkLst>
        <pc:cxnChg chg="del mod">
          <ac:chgData name="Neveah Charles &lt;Student&gt;" userId="S::0612110610@my.browardschools.com::c62c1eae-80ab-4acb-b933-90a828f537b0" providerId="AD" clId="Web-{A949E97C-2B8A-B25E-DC26-F38E7EA03151}" dt="2024-10-16T13:39:01.953" v="4"/>
          <ac:cxnSpMkLst>
            <pc:docMk/>
            <pc:sldMk cId="1070589797" sldId="259"/>
            <ac:cxnSpMk id="18" creationId="{9669A494-EA12-6B80-2638-7A3E7C424C90}"/>
          </ac:cxnSpMkLst>
        </pc:cxnChg>
      </pc:sldChg>
      <pc:sldChg chg="addSp modSp">
        <pc:chgData name="Neveah Charles &lt;Student&gt;" userId="S::0612110610@my.browardschools.com::c62c1eae-80ab-4acb-b933-90a828f537b0" providerId="AD" clId="Web-{A949E97C-2B8A-B25E-DC26-F38E7EA03151}" dt="2024-10-16T13:42:43.212" v="12" actId="14100"/>
        <pc:sldMkLst>
          <pc:docMk/>
          <pc:sldMk cId="3945489010" sldId="262"/>
        </pc:sldMkLst>
        <pc:cxnChg chg="add mod">
          <ac:chgData name="Neveah Charles &lt;Student&gt;" userId="S::0612110610@my.browardschools.com::c62c1eae-80ab-4acb-b933-90a828f537b0" providerId="AD" clId="Web-{A949E97C-2B8A-B25E-DC26-F38E7EA03151}" dt="2024-10-16T13:39:40.283" v="9" actId="14100"/>
          <ac:cxnSpMkLst>
            <pc:docMk/>
            <pc:sldMk cId="3945489010" sldId="262"/>
            <ac:cxnSpMk id="11" creationId="{CD97CCCB-AE69-E92A-D72D-48C7ACBA025B}"/>
          </ac:cxnSpMkLst>
        </pc:cxnChg>
        <pc:cxnChg chg="mod">
          <ac:chgData name="Neveah Charles &lt;Student&gt;" userId="S::0612110610@my.browardschools.com::c62c1eae-80ab-4acb-b933-90a828f537b0" providerId="AD" clId="Web-{A949E97C-2B8A-B25E-DC26-F38E7EA03151}" dt="2024-10-16T13:42:43.212" v="12" actId="14100"/>
          <ac:cxnSpMkLst>
            <pc:docMk/>
            <pc:sldMk cId="3945489010" sldId="262"/>
            <ac:cxnSpMk id="23" creationId="{E78E23CC-B739-7709-95BE-37A20C56F6DA}"/>
          </ac:cxnSpMkLst>
        </pc:cxnChg>
        <pc:cxnChg chg="mod">
          <ac:chgData name="Neveah Charles &lt;Student&gt;" userId="S::0612110610@my.browardschools.com::c62c1eae-80ab-4acb-b933-90a828f537b0" providerId="AD" clId="Web-{A949E97C-2B8A-B25E-DC26-F38E7EA03151}" dt="2024-10-16T13:39:47.330" v="10" actId="1076"/>
          <ac:cxnSpMkLst>
            <pc:docMk/>
            <pc:sldMk cId="3945489010" sldId="262"/>
            <ac:cxnSpMk id="29" creationId="{71F895DC-EAF9-DCBA-CD6A-A974B56F6D0D}"/>
          </ac:cxnSpMkLst>
        </pc:cxnChg>
        <pc:cxnChg chg="mod">
          <ac:chgData name="Neveah Charles &lt;Student&gt;" userId="S::0612110610@my.browardschools.com::c62c1eae-80ab-4acb-b933-90a828f537b0" providerId="AD" clId="Web-{A949E97C-2B8A-B25E-DC26-F38E7EA03151}" dt="2024-10-16T13:36:31.306" v="1" actId="14100"/>
          <ac:cxnSpMkLst>
            <pc:docMk/>
            <pc:sldMk cId="3945489010" sldId="262"/>
            <ac:cxnSpMk id="41" creationId="{94C9C7C0-072F-6F3B-F3F6-1B7B675B8386}"/>
          </ac:cxnSpMkLst>
        </pc:cxnChg>
      </pc:sldChg>
      <pc:sldChg chg="modSp del">
        <pc:chgData name="Neveah Charles &lt;Student&gt;" userId="S::0612110610@my.browardschools.com::c62c1eae-80ab-4acb-b933-90a828f537b0" providerId="AD" clId="Web-{A949E97C-2B8A-B25E-DC26-F38E7EA03151}" dt="2024-10-16T13:49:46.713" v="22"/>
        <pc:sldMkLst>
          <pc:docMk/>
          <pc:sldMk cId="1664837043" sldId="264"/>
        </pc:sldMkLst>
        <pc:spChg chg="mod">
          <ac:chgData name="Neveah Charles &lt;Student&gt;" userId="S::0612110610@my.browardschools.com::c62c1eae-80ab-4acb-b933-90a828f537b0" providerId="AD" clId="Web-{A949E97C-2B8A-B25E-DC26-F38E7EA03151}" dt="2024-10-16T13:48:43.039" v="21" actId="20577"/>
          <ac:spMkLst>
            <pc:docMk/>
            <pc:sldMk cId="1664837043" sldId="264"/>
            <ac:spMk id="3" creationId="{2EC839DD-AAFF-04E7-80F0-145B7BCE5660}"/>
          </ac:spMkLst>
        </pc:spChg>
      </pc:sldChg>
    </pc:docChg>
  </pc:docChgLst>
  <pc:docChgLst>
    <pc:chgData name="Victor A. Rivera &lt;Student&gt;" userId="S::0612118687@my.browardschools.com::1e07ae0f-9f73-419f-b4c1-dd9a92a3e275" providerId="AD" clId="Web-{364E37A3-CAC0-12A5-160F-E1FE91C735CA}"/>
    <pc:docChg chg="mod modSld">
      <pc:chgData name="Victor A. Rivera &lt;Student&gt;" userId="S::0612118687@my.browardschools.com::1e07ae0f-9f73-419f-b4c1-dd9a92a3e275" providerId="AD" clId="Web-{364E37A3-CAC0-12A5-160F-E1FE91C735CA}" dt="2024-10-11T14:48:20.001" v="132" actId="20577"/>
      <pc:docMkLst>
        <pc:docMk/>
      </pc:docMkLst>
      <pc:sldChg chg="modSp">
        <pc:chgData name="Victor A. Rivera &lt;Student&gt;" userId="S::0612118687@my.browardschools.com::1e07ae0f-9f73-419f-b4c1-dd9a92a3e275" providerId="AD" clId="Web-{364E37A3-CAC0-12A5-160F-E1FE91C735CA}" dt="2024-10-11T14:37:03.627" v="105" actId="20577"/>
        <pc:sldMkLst>
          <pc:docMk/>
          <pc:sldMk cId="109857222" sldId="256"/>
        </pc:sldMkLst>
        <pc:spChg chg="mod">
          <ac:chgData name="Victor A. Rivera &lt;Student&gt;" userId="S::0612118687@my.browardschools.com::1e07ae0f-9f73-419f-b4c1-dd9a92a3e275" providerId="AD" clId="Web-{364E37A3-CAC0-12A5-160F-E1FE91C735CA}" dt="2024-10-11T14:16:59.639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37:03.627" v="1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Victor A. Rivera &lt;Student&gt;" userId="S::0612118687@my.browardschools.com::1e07ae0f-9f73-419f-b4c1-dd9a92a3e275" providerId="AD" clId="Web-{364E37A3-CAC0-12A5-160F-E1FE91C735CA}" dt="2024-10-11T14:45:30.302" v="126" actId="20577"/>
        <pc:sldMkLst>
          <pc:docMk/>
          <pc:sldMk cId="1070589797" sldId="259"/>
        </pc:sldMkLst>
        <pc:spChg chg="add mod">
          <ac:chgData name="Victor A. Rivera &lt;Student&gt;" userId="S::0612118687@my.browardschools.com::1e07ae0f-9f73-419f-b4c1-dd9a92a3e275" providerId="AD" clId="Web-{364E37A3-CAC0-12A5-160F-E1FE91C735CA}" dt="2024-10-11T14:45:30.302" v="126" actId="20577"/>
          <ac:spMkLst>
            <pc:docMk/>
            <pc:sldMk cId="1070589797" sldId="259"/>
            <ac:spMk id="5" creationId="{7571F9F4-328F-1D30-673B-6A97CD89C885}"/>
          </ac:spMkLst>
        </pc:spChg>
        <pc:spChg chg="add del">
          <ac:chgData name="Victor A. Rivera &lt;Student&gt;" userId="S::0612118687@my.browardschools.com::1e07ae0f-9f73-419f-b4c1-dd9a92a3e275" providerId="AD" clId="Web-{364E37A3-CAC0-12A5-160F-E1FE91C735CA}" dt="2024-10-11T14:29:35.347" v="29"/>
          <ac:spMkLst>
            <pc:docMk/>
            <pc:sldMk cId="1070589797" sldId="259"/>
            <ac:spMk id="11" creationId="{818B11CE-CD0F-A493-0148-6D1920D30110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45:26.443" v="123" actId="20577"/>
          <ac:spMkLst>
            <pc:docMk/>
            <pc:sldMk cId="1070589797" sldId="259"/>
            <ac:spMk id="11" creationId="{D6A829CA-6BE9-E100-4B1D-E9767FE38EEE}"/>
          </ac:spMkLst>
        </pc:spChg>
        <pc:spChg chg="add del">
          <ac:chgData name="Victor A. Rivera &lt;Student&gt;" userId="S::0612118687@my.browardschools.com::1e07ae0f-9f73-419f-b4c1-dd9a92a3e275" providerId="AD" clId="Web-{364E37A3-CAC0-12A5-160F-E1FE91C735CA}" dt="2024-10-11T14:29:08.095" v="25"/>
          <ac:spMkLst>
            <pc:docMk/>
            <pc:sldMk cId="1070589797" sldId="259"/>
            <ac:spMk id="13" creationId="{E3058720-2028-DCD8-DDC1-59DCE5BFCB26}"/>
          </ac:spMkLst>
        </pc:spChg>
        <pc:spChg chg="add del">
          <ac:chgData name="Victor A. Rivera &lt;Student&gt;" userId="S::0612118687@my.browardschools.com::1e07ae0f-9f73-419f-b4c1-dd9a92a3e275" providerId="AD" clId="Web-{364E37A3-CAC0-12A5-160F-E1FE91C735CA}" dt="2024-10-11T14:29:33.831" v="28"/>
          <ac:spMkLst>
            <pc:docMk/>
            <pc:sldMk cId="1070589797" sldId="259"/>
            <ac:spMk id="15" creationId="{59FC632C-269B-B4B3-C69A-C726087E2D52}"/>
          </ac:spMkLst>
        </pc:spChg>
        <pc:spChg chg="add mod">
          <ac:chgData name="Victor A. Rivera &lt;Student&gt;" userId="S::0612118687@my.browardschools.com::1e07ae0f-9f73-419f-b4c1-dd9a92a3e275" providerId="AD" clId="Web-{364E37A3-CAC0-12A5-160F-E1FE91C735CA}" dt="2024-10-11T14:39:21.293" v="107" actId="1076"/>
          <ac:spMkLst>
            <pc:docMk/>
            <pc:sldMk cId="1070589797" sldId="259"/>
            <ac:spMk id="17" creationId="{B66831C8-C277-B2EB-C5AE-468DBB68568A}"/>
          </ac:spMkLst>
        </pc:spChg>
        <pc:spChg chg="add del">
          <ac:chgData name="Victor A. Rivera &lt;Student&gt;" userId="S::0612118687@my.browardschools.com::1e07ae0f-9f73-419f-b4c1-dd9a92a3e275" providerId="AD" clId="Web-{364E37A3-CAC0-12A5-160F-E1FE91C735CA}" dt="2024-10-11T14:29:17.971" v="27"/>
          <ac:spMkLst>
            <pc:docMk/>
            <pc:sldMk cId="1070589797" sldId="259"/>
            <ac:spMk id="18" creationId="{2FED0146-B125-94ED-AC63-0F46824D4754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30:35.945" v="32" actId="20577"/>
          <ac:spMkLst>
            <pc:docMk/>
            <pc:sldMk cId="1070589797" sldId="259"/>
            <ac:spMk id="19" creationId="{ECFBFC4E-AA0E-0D47-F6A3-090F51CAAA45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45:29.615" v="125" actId="20577"/>
          <ac:spMkLst>
            <pc:docMk/>
            <pc:sldMk cId="1070589797" sldId="259"/>
            <ac:spMk id="21" creationId="{542C548A-7873-DF10-4AF2-266DB62D40DD}"/>
          </ac:spMkLst>
        </pc:spChg>
        <pc:spChg chg="add del">
          <ac:chgData name="Victor A. Rivera &lt;Student&gt;" userId="S::0612118687@my.browardschools.com::1e07ae0f-9f73-419f-b4c1-dd9a92a3e275" providerId="AD" clId="Web-{364E37A3-CAC0-12A5-160F-E1FE91C735CA}" dt="2024-10-11T14:30:28.304" v="31"/>
          <ac:spMkLst>
            <pc:docMk/>
            <pc:sldMk cId="1070589797" sldId="259"/>
            <ac:spMk id="21" creationId="{D8AFAE8D-8994-F29F-5433-0A2A1B5B0435}"/>
          </ac:spMkLst>
        </pc:spChg>
        <pc:spChg chg="add mod">
          <ac:chgData name="Victor A. Rivera &lt;Student&gt;" userId="S::0612118687@my.browardschools.com::1e07ae0f-9f73-419f-b4c1-dd9a92a3e275" providerId="AD" clId="Web-{364E37A3-CAC0-12A5-160F-E1FE91C735CA}" dt="2024-10-11T14:31:22.104" v="43" actId="1076"/>
          <ac:spMkLst>
            <pc:docMk/>
            <pc:sldMk cId="1070589797" sldId="259"/>
            <ac:spMk id="25" creationId="{2EA33AEA-F520-70AE-FFB0-683C3B1B82A1}"/>
          </ac:spMkLst>
        </pc:spChg>
      </pc:sldChg>
      <pc:sldChg chg="modSp">
        <pc:chgData name="Victor A. Rivera &lt;Student&gt;" userId="S::0612118687@my.browardschools.com::1e07ae0f-9f73-419f-b4c1-dd9a92a3e275" providerId="AD" clId="Web-{364E37A3-CAC0-12A5-160F-E1FE91C735CA}" dt="2024-10-11T14:48:20.001" v="132" actId="20577"/>
        <pc:sldMkLst>
          <pc:docMk/>
          <pc:sldMk cId="73242670" sldId="261"/>
        </pc:sldMkLst>
        <pc:spChg chg="mod">
          <ac:chgData name="Victor A. Rivera &lt;Student&gt;" userId="S::0612118687@my.browardschools.com::1e07ae0f-9f73-419f-b4c1-dd9a92a3e275" providerId="AD" clId="Web-{364E37A3-CAC0-12A5-160F-E1FE91C735CA}" dt="2024-10-11T14:48:20.001" v="132" actId="20577"/>
          <ac:spMkLst>
            <pc:docMk/>
            <pc:sldMk cId="73242670" sldId="261"/>
            <ac:spMk id="2" creationId="{009D406E-CF77-90BF-8B34-500A5627E15F}"/>
          </ac:spMkLst>
        </pc:spChg>
      </pc:sldChg>
      <pc:sldChg chg="modSp">
        <pc:chgData name="Victor A. Rivera &lt;Student&gt;" userId="S::0612118687@my.browardschools.com::1e07ae0f-9f73-419f-b4c1-dd9a92a3e275" providerId="AD" clId="Web-{364E37A3-CAC0-12A5-160F-E1FE91C735CA}" dt="2024-10-11T14:45:47.038" v="128" actId="20577"/>
        <pc:sldMkLst>
          <pc:docMk/>
          <pc:sldMk cId="3945489010" sldId="262"/>
        </pc:sldMkLst>
        <pc:spChg chg="mod">
          <ac:chgData name="Victor A. Rivera &lt;Student&gt;" userId="S::0612118687@my.browardschools.com::1e07ae0f-9f73-419f-b4c1-dd9a92a3e275" providerId="AD" clId="Web-{364E37A3-CAC0-12A5-160F-E1FE91C735CA}" dt="2024-10-11T14:40:21.469" v="113" actId="20577"/>
          <ac:spMkLst>
            <pc:docMk/>
            <pc:sldMk cId="3945489010" sldId="262"/>
            <ac:spMk id="2" creationId="{734E0F97-7101-97B1-DB71-F31087F9E96F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45:47.038" v="128" actId="20577"/>
          <ac:spMkLst>
            <pc:docMk/>
            <pc:sldMk cId="3945489010" sldId="262"/>
            <ac:spMk id="5" creationId="{7571F9F4-328F-1D30-673B-6A97CD89C885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42:14.742" v="120" actId="1076"/>
          <ac:spMkLst>
            <pc:docMk/>
            <pc:sldMk cId="3945489010" sldId="262"/>
            <ac:spMk id="13" creationId="{106F399F-9F27-42A8-E1FE-9F78C0D4AB52}"/>
          </ac:spMkLst>
        </pc:spChg>
        <pc:spChg chg="mod">
          <ac:chgData name="Victor A. Rivera &lt;Student&gt;" userId="S::0612118687@my.browardschools.com::1e07ae0f-9f73-419f-b4c1-dd9a92a3e275" providerId="AD" clId="Web-{364E37A3-CAC0-12A5-160F-E1FE91C735CA}" dt="2024-10-11T14:42:38.025" v="121" actId="20577"/>
          <ac:spMkLst>
            <pc:docMk/>
            <pc:sldMk cId="3945489010" sldId="262"/>
            <ac:spMk id="21" creationId="{16ED6338-CB36-53FD-313E-37A36ACDEA50}"/>
          </ac:spMkLst>
        </pc:spChg>
      </pc:sldChg>
      <pc:sldChg chg="modSp">
        <pc:chgData name="Victor A. Rivera &lt;Student&gt;" userId="S::0612118687@my.browardschools.com::1e07ae0f-9f73-419f-b4c1-dd9a92a3e275" providerId="AD" clId="Web-{364E37A3-CAC0-12A5-160F-E1FE91C735CA}" dt="2024-10-11T14:43:19.856" v="122" actId="20577"/>
        <pc:sldMkLst>
          <pc:docMk/>
          <pc:sldMk cId="1889683753" sldId="263"/>
        </pc:sldMkLst>
        <pc:spChg chg="mod">
          <ac:chgData name="Victor A. Rivera &lt;Student&gt;" userId="S::0612118687@my.browardschools.com::1e07ae0f-9f73-419f-b4c1-dd9a92a3e275" providerId="AD" clId="Web-{364E37A3-CAC0-12A5-160F-E1FE91C735CA}" dt="2024-10-11T14:43:19.856" v="122" actId="20577"/>
          <ac:spMkLst>
            <pc:docMk/>
            <pc:sldMk cId="1889683753" sldId="263"/>
            <ac:spMk id="2" creationId="{14154214-A969-2DE2-9F7E-99A7B2F73842}"/>
          </ac:spMkLst>
        </pc:spChg>
      </pc:sldChg>
    </pc:docChg>
  </pc:docChgLst>
  <pc:docChgLst>
    <pc:chgData name="Miguel Niebles &lt;Student&gt;" userId="S::0615113100@my.browardschools.com::9ac9a6fb-9096-4a84-b88f-07d4c1bfc757" providerId="AD" clId="Web-{2C1C42DD-17E9-60FF-84DC-E85569CFDEB9}"/>
    <pc:docChg chg="modSld">
      <pc:chgData name="Miguel Niebles &lt;Student&gt;" userId="S::0615113100@my.browardschools.com::9ac9a6fb-9096-4a84-b88f-07d4c1bfc757" providerId="AD" clId="Web-{2C1C42DD-17E9-60FF-84DC-E85569CFDEB9}" dt="2024-10-16T13:48:04.906" v="7" actId="1076"/>
      <pc:docMkLst>
        <pc:docMk/>
      </pc:docMkLst>
      <pc:sldChg chg="modSp">
        <pc:chgData name="Miguel Niebles &lt;Student&gt;" userId="S::0615113100@my.browardschools.com::9ac9a6fb-9096-4a84-b88f-07d4c1bfc757" providerId="AD" clId="Web-{2C1C42DD-17E9-60FF-84DC-E85569CFDEB9}" dt="2024-10-16T13:48:04.906" v="7" actId="1076"/>
        <pc:sldMkLst>
          <pc:docMk/>
          <pc:sldMk cId="1070589797" sldId="259"/>
        </pc:sldMkLst>
        <pc:spChg chg="mod">
          <ac:chgData name="Miguel Niebles &lt;Student&gt;" userId="S::0615113100@my.browardschools.com::9ac9a6fb-9096-4a84-b88f-07d4c1bfc757" providerId="AD" clId="Web-{2C1C42DD-17E9-60FF-84DC-E85569CFDEB9}" dt="2024-10-16T13:48:04.906" v="7" actId="1076"/>
          <ac:spMkLst>
            <pc:docMk/>
            <pc:sldMk cId="1070589797" sldId="259"/>
            <ac:spMk id="23" creationId="{B797D5C9-23A0-D248-1734-CCB871EE0F94}"/>
          </ac:spMkLst>
        </pc:spChg>
      </pc:sldChg>
      <pc:sldChg chg="modSp">
        <pc:chgData name="Miguel Niebles &lt;Student&gt;" userId="S::0615113100@my.browardschools.com::9ac9a6fb-9096-4a84-b88f-07d4c1bfc757" providerId="AD" clId="Web-{2C1C42DD-17E9-60FF-84DC-E85569CFDEB9}" dt="2024-10-16T13:41:12.437" v="4" actId="14100"/>
        <pc:sldMkLst>
          <pc:docMk/>
          <pc:sldMk cId="3945489010" sldId="262"/>
        </pc:sldMkLst>
        <pc:cxnChg chg="mod">
          <ac:chgData name="Miguel Niebles &lt;Student&gt;" userId="S::0615113100@my.browardschools.com::9ac9a6fb-9096-4a84-b88f-07d4c1bfc757" providerId="AD" clId="Web-{2C1C42DD-17E9-60FF-84DC-E85569CFDEB9}" dt="2024-10-16T13:41:12.437" v="4" actId="14100"/>
          <ac:cxnSpMkLst>
            <pc:docMk/>
            <pc:sldMk cId="3945489010" sldId="262"/>
            <ac:cxnSpMk id="23" creationId="{E78E23CC-B739-7709-95BE-37A20C56F6DA}"/>
          </ac:cxnSpMkLst>
        </pc:cxnChg>
      </pc:sldChg>
      <pc:sldChg chg="modSp">
        <pc:chgData name="Miguel Niebles &lt;Student&gt;" userId="S::0615113100@my.browardschools.com::9ac9a6fb-9096-4a84-b88f-07d4c1bfc757" providerId="AD" clId="Web-{2C1C42DD-17E9-60FF-84DC-E85569CFDEB9}" dt="2024-10-16T13:43:09.567" v="6" actId="20577"/>
        <pc:sldMkLst>
          <pc:docMk/>
          <pc:sldMk cId="1664837043" sldId="264"/>
        </pc:sldMkLst>
        <pc:spChg chg="mod">
          <ac:chgData name="Miguel Niebles &lt;Student&gt;" userId="S::0615113100@my.browardschools.com::9ac9a6fb-9096-4a84-b88f-07d4c1bfc757" providerId="AD" clId="Web-{2C1C42DD-17E9-60FF-84DC-E85569CFDEB9}" dt="2024-10-16T13:43:09.567" v="6" actId="20577"/>
          <ac:spMkLst>
            <pc:docMk/>
            <pc:sldMk cId="1664837043" sldId="264"/>
            <ac:spMk id="2" creationId="{CFBF6C97-3D12-98E6-C107-38B52328B4A3}"/>
          </ac:spMkLst>
        </pc:spChg>
      </pc:sldChg>
    </pc:docChg>
  </pc:docChgLst>
  <pc:docChgLst>
    <pc:chgData name="Xzavier Carter &lt;Student&gt;" userId="S::0612084814@my.browardschools.com::cac32a8f-99de-4802-b724-fa0ede233c05" providerId="AD" clId="Web-{B665D724-7EF9-69C5-65AA-C306C49A545F}"/>
    <pc:docChg chg="mod modSld">
      <pc:chgData name="Xzavier Carter &lt;Student&gt;" userId="S::0612084814@my.browardschools.com::cac32a8f-99de-4802-b724-fa0ede233c05" providerId="AD" clId="Web-{B665D724-7EF9-69C5-65AA-C306C49A545F}" dt="2024-10-11T14:43:27.175" v="23" actId="1076"/>
      <pc:docMkLst>
        <pc:docMk/>
      </pc:docMkLst>
      <pc:sldChg chg="addSp delSp modSp">
        <pc:chgData name="Xzavier Carter &lt;Student&gt;" userId="S::0612084814@my.browardschools.com::cac32a8f-99de-4802-b724-fa0ede233c05" providerId="AD" clId="Web-{B665D724-7EF9-69C5-65AA-C306C49A545F}" dt="2024-10-11T14:19:07.912" v="3"/>
        <pc:sldMkLst>
          <pc:docMk/>
          <pc:sldMk cId="939918299" sldId="257"/>
        </pc:sldMkLst>
        <pc:spChg chg="mod">
          <ac:chgData name="Xzavier Carter &lt;Student&gt;" userId="S::0612084814@my.browardschools.com::cac32a8f-99de-4802-b724-fa0ede233c05" providerId="AD" clId="Web-{B665D724-7EF9-69C5-65AA-C306C49A545F}" dt="2024-10-11T14:18:47.630" v="0"/>
          <ac:spMkLst>
            <pc:docMk/>
            <pc:sldMk cId="939918299" sldId="257"/>
            <ac:spMk id="2" creationId="{21C0F7A8-4414-8CD3-5F56-76C34F6C8F53}"/>
          </ac:spMkLst>
        </pc:spChg>
        <pc:spChg chg="add del mod">
          <ac:chgData name="Xzavier Carter &lt;Student&gt;" userId="S::0612084814@my.browardschools.com::cac32a8f-99de-4802-b724-fa0ede233c05" providerId="AD" clId="Web-{B665D724-7EF9-69C5-65AA-C306C49A545F}" dt="2024-10-11T14:19:07.912" v="3"/>
          <ac:spMkLst>
            <pc:docMk/>
            <pc:sldMk cId="939918299" sldId="257"/>
            <ac:spMk id="5" creationId="{660340FD-242B-6ED1-291F-04BB0B77278C}"/>
          </ac:spMkLst>
        </pc:spChg>
      </pc:sldChg>
      <pc:sldChg chg="addSp delSp modSp">
        <pc:chgData name="Xzavier Carter &lt;Student&gt;" userId="S::0612084814@my.browardschools.com::cac32a8f-99de-4802-b724-fa0ede233c05" providerId="AD" clId="Web-{B665D724-7EF9-69C5-65AA-C306C49A545F}" dt="2024-10-11T14:20:22.398" v="8"/>
        <pc:sldMkLst>
          <pc:docMk/>
          <pc:sldMk cId="3725742276" sldId="258"/>
        </pc:sldMkLst>
        <pc:spChg chg="del">
          <ac:chgData name="Xzavier Carter &lt;Student&gt;" userId="S::0612084814@my.browardschools.com::cac32a8f-99de-4802-b724-fa0ede233c05" providerId="AD" clId="Web-{B665D724-7EF9-69C5-65AA-C306C49A545F}" dt="2024-10-11T14:20:22.398" v="8"/>
          <ac:spMkLst>
            <pc:docMk/>
            <pc:sldMk cId="3725742276" sldId="258"/>
            <ac:spMk id="2" creationId="{61F89141-106B-10F5-7DF7-393D107C2E22}"/>
          </ac:spMkLst>
        </pc:spChg>
        <pc:spChg chg="add del">
          <ac:chgData name="Xzavier Carter &lt;Student&gt;" userId="S::0612084814@my.browardschools.com::cac32a8f-99de-4802-b724-fa0ede233c05" providerId="AD" clId="Web-{B665D724-7EF9-69C5-65AA-C306C49A545F}" dt="2024-10-11T14:20:19.554" v="7"/>
          <ac:spMkLst>
            <pc:docMk/>
            <pc:sldMk cId="3725742276" sldId="258"/>
            <ac:spMk id="3" creationId="{39415A50-7C80-24CF-450A-E4F9D586FF79}"/>
          </ac:spMkLst>
        </pc:spChg>
        <pc:spChg chg="mod">
          <ac:chgData name="Xzavier Carter &lt;Student&gt;" userId="S::0612084814@my.browardschools.com::cac32a8f-99de-4802-b724-fa0ede233c05" providerId="AD" clId="Web-{B665D724-7EF9-69C5-65AA-C306C49A545F}" dt="2024-10-11T14:20:01.257" v="4" actId="1076"/>
          <ac:spMkLst>
            <pc:docMk/>
            <pc:sldMk cId="3725742276" sldId="258"/>
            <ac:spMk id="4" creationId="{D7CD3259-F5B4-8388-133A-1F871A314BE3}"/>
          </ac:spMkLst>
        </pc:spChg>
      </pc:sldChg>
      <pc:sldChg chg="addSp delSp modSp">
        <pc:chgData name="Xzavier Carter &lt;Student&gt;" userId="S::0612084814@my.browardschools.com::cac32a8f-99de-4802-b724-fa0ede233c05" providerId="AD" clId="Web-{B665D724-7EF9-69C5-65AA-C306C49A545F}" dt="2024-10-11T14:43:27.175" v="23" actId="1076"/>
        <pc:sldMkLst>
          <pc:docMk/>
          <pc:sldMk cId="1070589797" sldId="259"/>
        </pc:sldMkLst>
        <pc:spChg chg="mod">
          <ac:chgData name="Xzavier Carter &lt;Student&gt;" userId="S::0612084814@my.browardschools.com::cac32a8f-99de-4802-b724-fa0ede233c05" providerId="AD" clId="Web-{B665D724-7EF9-69C5-65AA-C306C49A545F}" dt="2024-10-11T14:43:27.175" v="23" actId="1076"/>
          <ac:spMkLst>
            <pc:docMk/>
            <pc:sldMk cId="1070589797" sldId="259"/>
            <ac:spMk id="2" creationId="{734E0F97-7101-97B1-DB71-F31087F9E96F}"/>
          </ac:spMkLst>
        </pc:spChg>
        <pc:spChg chg="add mod">
          <ac:chgData name="Xzavier Carter &lt;Student&gt;" userId="S::0612084814@my.browardschools.com::cac32a8f-99de-4802-b724-fa0ede233c05" providerId="AD" clId="Web-{B665D724-7EF9-69C5-65AA-C306C49A545F}" dt="2024-10-11T14:21:26.103" v="16" actId="1076"/>
          <ac:spMkLst>
            <pc:docMk/>
            <pc:sldMk cId="1070589797" sldId="259"/>
            <ac:spMk id="4" creationId="{19D1D4CD-8A29-87B0-E2BD-4B728CBDB151}"/>
          </ac:spMkLst>
        </pc:spChg>
        <pc:spChg chg="add mod">
          <ac:chgData name="Xzavier Carter &lt;Student&gt;" userId="S::0612084814@my.browardschools.com::cac32a8f-99de-4802-b724-fa0ede233c05" providerId="AD" clId="Web-{B665D724-7EF9-69C5-65AA-C306C49A545F}" dt="2024-10-11T14:24:10.358" v="21" actId="1076"/>
          <ac:spMkLst>
            <pc:docMk/>
            <pc:sldMk cId="1070589797" sldId="259"/>
            <ac:spMk id="6" creationId="{A312989D-39FB-62EE-184A-4BAF0AAD2BBE}"/>
          </ac:spMkLst>
        </pc:spChg>
        <pc:spChg chg="mod">
          <ac:chgData name="Xzavier Carter &lt;Student&gt;" userId="S::0612084814@my.browardschools.com::cac32a8f-99de-4802-b724-fa0ede233c05" providerId="AD" clId="Web-{B665D724-7EF9-69C5-65AA-C306C49A545F}" dt="2024-10-11T14:24:11.827" v="22" actId="1076"/>
          <ac:spMkLst>
            <pc:docMk/>
            <pc:sldMk cId="1070589797" sldId="259"/>
            <ac:spMk id="7" creationId="{EAEDA871-07FC-7EFF-FA07-2953575DADFB}"/>
          </ac:spMkLst>
        </pc:spChg>
        <pc:cxnChg chg="add del mod">
          <ac:chgData name="Xzavier Carter &lt;Student&gt;" userId="S::0612084814@my.browardschools.com::cac32a8f-99de-4802-b724-fa0ede233c05" providerId="AD" clId="Web-{B665D724-7EF9-69C5-65AA-C306C49A545F}" dt="2024-10-11T14:21:19.072" v="14"/>
          <ac:cxnSpMkLst>
            <pc:docMk/>
            <pc:sldMk cId="1070589797" sldId="259"/>
            <ac:cxnSpMk id="5" creationId="{9C34CDE4-9F2F-A240-2D2A-BFE9A03FCB84}"/>
          </ac:cxnSpMkLst>
        </pc:cxnChg>
        <pc:cxnChg chg="mod">
          <ac:chgData name="Xzavier Carter &lt;Student&gt;" userId="S::0612084814@my.browardschools.com::cac32a8f-99de-4802-b724-fa0ede233c05" providerId="AD" clId="Web-{B665D724-7EF9-69C5-65AA-C306C49A545F}" dt="2024-10-11T14:43:27.175" v="23" actId="1076"/>
          <ac:cxnSpMkLst>
            <pc:docMk/>
            <pc:sldMk cId="1070589797" sldId="259"/>
            <ac:cxnSpMk id="12" creationId="{C71D9974-BAB0-19B7-6AF8-1E2A495CC7FF}"/>
          </ac:cxnSpMkLst>
        </pc:cxnChg>
        <pc:cxnChg chg="mod">
          <ac:chgData name="Xzavier Carter &lt;Student&gt;" userId="S::0612084814@my.browardschools.com::cac32a8f-99de-4802-b724-fa0ede233c05" providerId="AD" clId="Web-{B665D724-7EF9-69C5-65AA-C306C49A545F}" dt="2024-10-11T14:43:27.175" v="23" actId="1076"/>
          <ac:cxnSpMkLst>
            <pc:docMk/>
            <pc:sldMk cId="1070589797" sldId="259"/>
            <ac:cxnSpMk id="20" creationId="{9B26A443-9B50-0AB3-B10A-83FA50133851}"/>
          </ac:cxnSpMkLst>
        </pc:cxnChg>
      </pc:sldChg>
    </pc:docChg>
  </pc:docChgLst>
  <pc:docChgLst>
    <pc:chgData name="Victor A. Rivera &lt;Student&gt;" userId="S::0612118687@my.browardschools.com::1e07ae0f-9f73-419f-b4c1-dd9a92a3e275" providerId="AD" clId="Web-{DA5CA765-2E0B-8629-5B01-F5EE0858AB78}"/>
    <pc:docChg chg="modSld sldOrd">
      <pc:chgData name="Victor A. Rivera &lt;Student&gt;" userId="S::0612118687@my.browardschools.com::1e07ae0f-9f73-419f-b4c1-dd9a92a3e275" providerId="AD" clId="Web-{DA5CA765-2E0B-8629-5B01-F5EE0858AB78}" dt="2024-10-15T14:19:29.319" v="17" actId="14100"/>
      <pc:docMkLst>
        <pc:docMk/>
      </pc:docMkLst>
      <pc:sldChg chg="modSp">
        <pc:chgData name="Victor A. Rivera &lt;Student&gt;" userId="S::0612118687@my.browardschools.com::1e07ae0f-9f73-419f-b4c1-dd9a92a3e275" providerId="AD" clId="Web-{DA5CA765-2E0B-8629-5B01-F5EE0858AB78}" dt="2024-10-15T14:19:29.319" v="17" actId="14100"/>
        <pc:sldMkLst>
          <pc:docMk/>
          <pc:sldMk cId="1070589797" sldId="259"/>
        </pc:sldMkLst>
        <pc:cxnChg chg="mod">
          <ac:chgData name="Victor A. Rivera &lt;Student&gt;" userId="S::0612118687@my.browardschools.com::1e07ae0f-9f73-419f-b4c1-dd9a92a3e275" providerId="AD" clId="Web-{DA5CA765-2E0B-8629-5B01-F5EE0858AB78}" dt="2024-10-15T14:19:29.319" v="17" actId="14100"/>
          <ac:cxnSpMkLst>
            <pc:docMk/>
            <pc:sldMk cId="1070589797" sldId="259"/>
            <ac:cxnSpMk id="18" creationId="{9669A494-EA12-6B80-2638-7A3E7C424C90}"/>
          </ac:cxnSpMkLst>
        </pc:cxnChg>
      </pc:sldChg>
      <pc:sldChg chg="modSp ord">
        <pc:chgData name="Victor A. Rivera &lt;Student&gt;" userId="S::0612118687@my.browardschools.com::1e07ae0f-9f73-419f-b4c1-dd9a92a3e275" providerId="AD" clId="Web-{DA5CA765-2E0B-8629-5B01-F5EE0858AB78}" dt="2024-10-15T14:19:13.178" v="13" actId="14100"/>
        <pc:sldMkLst>
          <pc:docMk/>
          <pc:sldMk cId="3945489010" sldId="262"/>
        </pc:sldMkLst>
        <pc:cxnChg chg="mod">
          <ac:chgData name="Victor A. Rivera &lt;Student&gt;" userId="S::0612118687@my.browardschools.com::1e07ae0f-9f73-419f-b4c1-dd9a92a3e275" providerId="AD" clId="Web-{DA5CA765-2E0B-8629-5B01-F5EE0858AB78}" dt="2024-10-15T14:18:51.990" v="8" actId="1076"/>
          <ac:cxnSpMkLst>
            <pc:docMk/>
            <pc:sldMk cId="3945489010" sldId="262"/>
            <ac:cxnSpMk id="22" creationId="{8362D83C-24B4-1DF9-5BEA-00608253D9E7}"/>
          </ac:cxnSpMkLst>
        </pc:cxnChg>
        <pc:cxnChg chg="mod">
          <ac:chgData name="Victor A. Rivera &lt;Student&gt;" userId="S::0612118687@my.browardschools.com::1e07ae0f-9f73-419f-b4c1-dd9a92a3e275" providerId="AD" clId="Web-{DA5CA765-2E0B-8629-5B01-F5EE0858AB78}" dt="2024-10-15T14:19:13.178" v="13" actId="14100"/>
          <ac:cxnSpMkLst>
            <pc:docMk/>
            <pc:sldMk cId="3945489010" sldId="262"/>
            <ac:cxnSpMk id="41" creationId="{94C9C7C0-072F-6F3B-F3F6-1B7B675B8386}"/>
          </ac:cxnSpMkLst>
        </pc:cxnChg>
      </pc:sldChg>
    </pc:docChg>
  </pc:docChgLst>
  <pc:docChgLst>
    <pc:chgData name="Xzavier Carter &lt;Student&gt;" userId="cac32a8f-99de-4802-b724-fa0ede233c05" providerId="ADAL" clId="{5CEDA18E-D0D6-47F6-9B4C-8012F28AFB73}"/>
    <pc:docChg chg="undo custSel addSld delSld modSld">
      <pc:chgData name="Xzavier Carter &lt;Student&gt;" userId="cac32a8f-99de-4802-b724-fa0ede233c05" providerId="ADAL" clId="{5CEDA18E-D0D6-47F6-9B4C-8012F28AFB73}" dt="2024-10-11T14:41:31.164" v="76" actId="313"/>
      <pc:docMkLst>
        <pc:docMk/>
      </pc:docMkLst>
      <pc:sldChg chg="add del">
        <pc:chgData name="Xzavier Carter &lt;Student&gt;" userId="cac32a8f-99de-4802-b724-fa0ede233c05" providerId="ADAL" clId="{5CEDA18E-D0D6-47F6-9B4C-8012F28AFB73}" dt="2024-10-11T14:33:31.562" v="35" actId="2696"/>
        <pc:sldMkLst>
          <pc:docMk/>
          <pc:sldMk cId="109857222" sldId="256"/>
        </pc:sldMkLst>
      </pc:sldChg>
      <pc:sldChg chg="addSp delSp modSp mod">
        <pc:chgData name="Xzavier Carter &lt;Student&gt;" userId="cac32a8f-99de-4802-b724-fa0ede233c05" providerId="ADAL" clId="{5CEDA18E-D0D6-47F6-9B4C-8012F28AFB73}" dt="2024-10-11T14:39:27.225" v="68" actId="1076"/>
        <pc:sldMkLst>
          <pc:docMk/>
          <pc:sldMk cId="1070589797" sldId="259"/>
        </pc:sldMkLst>
        <pc:spChg chg="mod">
          <ac:chgData name="Xzavier Carter &lt;Student&gt;" userId="cac32a8f-99de-4802-b724-fa0ede233c05" providerId="ADAL" clId="{5CEDA18E-D0D6-47F6-9B4C-8012F28AFB73}" dt="2024-10-11T14:30:23.806" v="32" actId="1076"/>
          <ac:spMkLst>
            <pc:docMk/>
            <pc:sldMk cId="1070589797" sldId="259"/>
            <ac:spMk id="2" creationId="{734E0F97-7101-97B1-DB71-F31087F9E96F}"/>
          </ac:spMkLst>
        </pc:spChg>
        <pc:spChg chg="mod">
          <ac:chgData name="Xzavier Carter &lt;Student&gt;" userId="cac32a8f-99de-4802-b724-fa0ede233c05" providerId="ADAL" clId="{5CEDA18E-D0D6-47F6-9B4C-8012F28AFB73}" dt="2024-10-11T14:38:27.255" v="57" actId="403"/>
          <ac:spMkLst>
            <pc:docMk/>
            <pc:sldMk cId="1070589797" sldId="259"/>
            <ac:spMk id="5" creationId="{7571F9F4-328F-1D30-673B-6A97CD89C885}"/>
          </ac:spMkLst>
        </pc:spChg>
        <pc:spChg chg="mod">
          <ac:chgData name="Xzavier Carter &lt;Student&gt;" userId="cac32a8f-99de-4802-b724-fa0ede233c05" providerId="ADAL" clId="{5CEDA18E-D0D6-47F6-9B4C-8012F28AFB73}" dt="2024-10-11T14:38:46.343" v="62" actId="1076"/>
          <ac:spMkLst>
            <pc:docMk/>
            <pc:sldMk cId="1070589797" sldId="259"/>
            <ac:spMk id="9" creationId="{5A8AB86F-0D4B-D382-D5C4-B296EF15AEB0}"/>
          </ac:spMkLst>
        </pc:spChg>
        <pc:spChg chg="mod">
          <ac:chgData name="Xzavier Carter &lt;Student&gt;" userId="cac32a8f-99de-4802-b724-fa0ede233c05" providerId="ADAL" clId="{5CEDA18E-D0D6-47F6-9B4C-8012F28AFB73}" dt="2024-10-11T14:38:56.145" v="67" actId="1076"/>
          <ac:spMkLst>
            <pc:docMk/>
            <pc:sldMk cId="1070589797" sldId="259"/>
            <ac:spMk id="11" creationId="{D6A829CA-6BE9-E100-4B1D-E9767FE38EEE}"/>
          </ac:spMkLst>
        </pc:spChg>
        <pc:spChg chg="mod">
          <ac:chgData name="Xzavier Carter &lt;Student&gt;" userId="cac32a8f-99de-4802-b724-fa0ede233c05" providerId="ADAL" clId="{5CEDA18E-D0D6-47F6-9B4C-8012F28AFB73}" dt="2024-10-11T14:39:27.225" v="68" actId="1076"/>
          <ac:spMkLst>
            <pc:docMk/>
            <pc:sldMk cId="1070589797" sldId="259"/>
            <ac:spMk id="15" creationId="{7CD6A4E8-5BAF-0476-4DDF-ADD859F75529}"/>
          </ac:spMkLst>
        </pc:spChg>
        <pc:spChg chg="mod">
          <ac:chgData name="Xzavier Carter &lt;Student&gt;" userId="cac32a8f-99de-4802-b724-fa0ede233c05" providerId="ADAL" clId="{5CEDA18E-D0D6-47F6-9B4C-8012F28AFB73}" dt="2024-10-11T14:29:41.495" v="31" actId="1076"/>
          <ac:spMkLst>
            <pc:docMk/>
            <pc:sldMk cId="1070589797" sldId="259"/>
            <ac:spMk id="17" creationId="{B66831C8-C277-B2EB-C5AE-468DBB68568A}"/>
          </ac:spMkLst>
        </pc:spChg>
        <pc:spChg chg="mod">
          <ac:chgData name="Xzavier Carter &lt;Student&gt;" userId="cac32a8f-99de-4802-b724-fa0ede233c05" providerId="ADAL" clId="{5CEDA18E-D0D6-47F6-9B4C-8012F28AFB73}" dt="2024-10-11T14:38:18.179" v="53" actId="1076"/>
          <ac:spMkLst>
            <pc:docMk/>
            <pc:sldMk cId="1070589797" sldId="259"/>
            <ac:spMk id="23" creationId="{B797D5C9-23A0-D248-1734-CCB871EE0F94}"/>
          </ac:spMkLst>
        </pc:spChg>
        <pc:cxnChg chg="add">
          <ac:chgData name="Xzavier Carter &lt;Student&gt;" userId="cac32a8f-99de-4802-b724-fa0ede233c05" providerId="ADAL" clId="{5CEDA18E-D0D6-47F6-9B4C-8012F28AFB73}" dt="2024-10-11T14:24:34.134" v="0" actId="11529"/>
          <ac:cxnSpMkLst>
            <pc:docMk/>
            <pc:sldMk cId="1070589797" sldId="259"/>
            <ac:cxnSpMk id="8" creationId="{24E0F162-8BF9-22DB-87A8-6E322E934C8C}"/>
          </ac:cxnSpMkLst>
        </pc:cxnChg>
        <pc:cxnChg chg="add">
          <ac:chgData name="Xzavier Carter &lt;Student&gt;" userId="cac32a8f-99de-4802-b724-fa0ede233c05" providerId="ADAL" clId="{5CEDA18E-D0D6-47F6-9B4C-8012F28AFB73}" dt="2024-10-11T14:24:46.408" v="1" actId="11529"/>
          <ac:cxnSpMkLst>
            <pc:docMk/>
            <pc:sldMk cId="1070589797" sldId="259"/>
            <ac:cxnSpMk id="10" creationId="{508F083D-560A-0106-412C-CFAD0DB65EC9}"/>
          </ac:cxnSpMkLst>
        </pc:cxnChg>
        <pc:cxnChg chg="add mod">
          <ac:chgData name="Xzavier Carter &lt;Student&gt;" userId="cac32a8f-99de-4802-b724-fa0ede233c05" providerId="ADAL" clId="{5CEDA18E-D0D6-47F6-9B4C-8012F28AFB73}" dt="2024-10-11T14:30:23.806" v="32" actId="1076"/>
          <ac:cxnSpMkLst>
            <pc:docMk/>
            <pc:sldMk cId="1070589797" sldId="259"/>
            <ac:cxnSpMk id="12" creationId="{C71D9974-BAB0-19B7-6AF8-1E2A495CC7FF}"/>
          </ac:cxnSpMkLst>
        </pc:cxnChg>
        <pc:cxnChg chg="add">
          <ac:chgData name="Xzavier Carter &lt;Student&gt;" userId="cac32a8f-99de-4802-b724-fa0ede233c05" providerId="ADAL" clId="{5CEDA18E-D0D6-47F6-9B4C-8012F28AFB73}" dt="2024-10-11T14:25:05.200" v="3" actId="11529"/>
          <ac:cxnSpMkLst>
            <pc:docMk/>
            <pc:sldMk cId="1070589797" sldId="259"/>
            <ac:cxnSpMk id="14" creationId="{6CE43692-6389-2D4B-C132-E470B89A176A}"/>
          </ac:cxnSpMkLst>
        </pc:cxnChg>
        <pc:cxnChg chg="add mod">
          <ac:chgData name="Xzavier Carter &lt;Student&gt;" userId="cac32a8f-99de-4802-b724-fa0ede233c05" providerId="ADAL" clId="{5CEDA18E-D0D6-47F6-9B4C-8012F28AFB73}" dt="2024-10-11T14:25:19.652" v="5" actId="1076"/>
          <ac:cxnSpMkLst>
            <pc:docMk/>
            <pc:sldMk cId="1070589797" sldId="259"/>
            <ac:cxnSpMk id="16" creationId="{E57D754D-B9F4-C48A-B73A-07259B630D08}"/>
          </ac:cxnSpMkLst>
        </pc:cxnChg>
        <pc:cxnChg chg="add del mod">
          <ac:chgData name="Xzavier Carter &lt;Student&gt;" userId="cac32a8f-99de-4802-b724-fa0ede233c05" providerId="ADAL" clId="{5CEDA18E-D0D6-47F6-9B4C-8012F28AFB73}" dt="2024-10-11T14:25:30.722" v="7" actId="11529"/>
          <ac:cxnSpMkLst>
            <pc:docMk/>
            <pc:sldMk cId="1070589797" sldId="259"/>
            <ac:cxnSpMk id="18" creationId="{19AD312A-B42A-B728-6454-8A53CD8972F7}"/>
          </ac:cxnSpMkLst>
        </pc:cxnChg>
        <pc:cxnChg chg="add mod">
          <ac:chgData name="Xzavier Carter &lt;Student&gt;" userId="cac32a8f-99de-4802-b724-fa0ede233c05" providerId="ADAL" clId="{5CEDA18E-D0D6-47F6-9B4C-8012F28AFB73}" dt="2024-10-11T14:30:23.806" v="32" actId="1076"/>
          <ac:cxnSpMkLst>
            <pc:docMk/>
            <pc:sldMk cId="1070589797" sldId="259"/>
            <ac:cxnSpMk id="20" creationId="{9B26A443-9B50-0AB3-B10A-83FA50133851}"/>
          </ac:cxnSpMkLst>
        </pc:cxnChg>
        <pc:cxnChg chg="add mod">
          <ac:chgData name="Xzavier Carter &lt;Student&gt;" userId="cac32a8f-99de-4802-b724-fa0ede233c05" providerId="ADAL" clId="{5CEDA18E-D0D6-47F6-9B4C-8012F28AFB73}" dt="2024-10-11T14:27:25.339" v="20" actId="14100"/>
          <ac:cxnSpMkLst>
            <pc:docMk/>
            <pc:sldMk cId="1070589797" sldId="259"/>
            <ac:cxnSpMk id="22" creationId="{8362D83C-24B4-1DF9-5BEA-00608253D9E7}"/>
          </ac:cxnSpMkLst>
        </pc:cxnChg>
        <pc:cxnChg chg="add del mod">
          <ac:chgData name="Xzavier Carter &lt;Student&gt;" userId="cac32a8f-99de-4802-b724-fa0ede233c05" providerId="ADAL" clId="{5CEDA18E-D0D6-47F6-9B4C-8012F28AFB73}" dt="2024-10-11T14:25:53.922" v="11" actId="11529"/>
          <ac:cxnSpMkLst>
            <pc:docMk/>
            <pc:sldMk cId="1070589797" sldId="259"/>
            <ac:cxnSpMk id="24" creationId="{6786FB77-ECD2-A4BA-7671-5A7F8614BDC2}"/>
          </ac:cxnSpMkLst>
        </pc:cxnChg>
        <pc:cxnChg chg="add del mod">
          <ac:chgData name="Xzavier Carter &lt;Student&gt;" userId="cac32a8f-99de-4802-b724-fa0ede233c05" providerId="ADAL" clId="{5CEDA18E-D0D6-47F6-9B4C-8012F28AFB73}" dt="2024-10-11T14:26:29.549" v="13" actId="11529"/>
          <ac:cxnSpMkLst>
            <pc:docMk/>
            <pc:sldMk cId="1070589797" sldId="259"/>
            <ac:cxnSpMk id="26" creationId="{A500C756-1A3A-97C8-563F-D4CA0849009D}"/>
          </ac:cxnSpMkLst>
        </pc:cxnChg>
        <pc:cxnChg chg="add del">
          <ac:chgData name="Xzavier Carter &lt;Student&gt;" userId="cac32a8f-99de-4802-b724-fa0ede233c05" providerId="ADAL" clId="{5CEDA18E-D0D6-47F6-9B4C-8012F28AFB73}" dt="2024-10-11T14:26:41.696" v="15" actId="11529"/>
          <ac:cxnSpMkLst>
            <pc:docMk/>
            <pc:sldMk cId="1070589797" sldId="259"/>
            <ac:cxnSpMk id="28" creationId="{A61D3AC1-83A8-271B-434A-86218D4DA358}"/>
          </ac:cxnSpMkLst>
        </pc:cxnChg>
        <pc:cxnChg chg="add mod">
          <ac:chgData name="Xzavier Carter &lt;Student&gt;" userId="cac32a8f-99de-4802-b724-fa0ede233c05" providerId="ADAL" clId="{5CEDA18E-D0D6-47F6-9B4C-8012F28AFB73}" dt="2024-10-11T14:27:18.740" v="19" actId="14100"/>
          <ac:cxnSpMkLst>
            <pc:docMk/>
            <pc:sldMk cId="1070589797" sldId="259"/>
            <ac:cxnSpMk id="32" creationId="{A86CD393-6631-4972-BFEA-F3271703BA5F}"/>
          </ac:cxnSpMkLst>
        </pc:cxnChg>
        <pc:cxnChg chg="add mod">
          <ac:chgData name="Xzavier Carter &lt;Student&gt;" userId="cac32a8f-99de-4802-b724-fa0ede233c05" providerId="ADAL" clId="{5CEDA18E-D0D6-47F6-9B4C-8012F28AFB73}" dt="2024-10-11T14:28:04.585" v="22" actId="14100"/>
          <ac:cxnSpMkLst>
            <pc:docMk/>
            <pc:sldMk cId="1070589797" sldId="259"/>
            <ac:cxnSpMk id="36" creationId="{8C75293C-498A-5BFA-0E08-AFF8ECCDA364}"/>
          </ac:cxnSpMkLst>
        </pc:cxnChg>
        <pc:cxnChg chg="add del">
          <ac:chgData name="Xzavier Carter &lt;Student&gt;" userId="cac32a8f-99de-4802-b724-fa0ede233c05" providerId="ADAL" clId="{5CEDA18E-D0D6-47F6-9B4C-8012F28AFB73}" dt="2024-10-11T14:28:13.582" v="24" actId="11529"/>
          <ac:cxnSpMkLst>
            <pc:docMk/>
            <pc:sldMk cId="1070589797" sldId="259"/>
            <ac:cxnSpMk id="39" creationId="{3F3E4039-E205-08B1-C933-F30E786D1082}"/>
          </ac:cxnSpMkLst>
        </pc:cxnChg>
        <pc:cxnChg chg="add">
          <ac:chgData name="Xzavier Carter &lt;Student&gt;" userId="cac32a8f-99de-4802-b724-fa0ede233c05" providerId="ADAL" clId="{5CEDA18E-D0D6-47F6-9B4C-8012F28AFB73}" dt="2024-10-11T14:28:19.305" v="25" actId="11529"/>
          <ac:cxnSpMkLst>
            <pc:docMk/>
            <pc:sldMk cId="1070589797" sldId="259"/>
            <ac:cxnSpMk id="41" creationId="{94C9C7C0-072F-6F3B-F3F6-1B7B675B8386}"/>
          </ac:cxnSpMkLst>
        </pc:cxnChg>
      </pc:sldChg>
      <pc:sldChg chg="del">
        <pc:chgData name="Xzavier Carter &lt;Student&gt;" userId="cac32a8f-99de-4802-b724-fa0ede233c05" providerId="ADAL" clId="{5CEDA18E-D0D6-47F6-9B4C-8012F28AFB73}" dt="2024-10-11T14:34:21.174" v="37" actId="2696"/>
        <pc:sldMkLst>
          <pc:docMk/>
          <pc:sldMk cId="1698254442" sldId="260"/>
        </pc:sldMkLst>
      </pc:sldChg>
      <pc:sldChg chg="addSp delSp modSp add mod">
        <pc:chgData name="Xzavier Carter &lt;Student&gt;" userId="cac32a8f-99de-4802-b724-fa0ede233c05" providerId="ADAL" clId="{5CEDA18E-D0D6-47F6-9B4C-8012F28AFB73}" dt="2024-10-11T14:41:31.164" v="76" actId="313"/>
        <pc:sldMkLst>
          <pc:docMk/>
          <pc:sldMk cId="3945489010" sldId="262"/>
        </pc:sldMkLst>
        <pc:spChg chg="mod">
          <ac:chgData name="Xzavier Carter &lt;Student&gt;" userId="cac32a8f-99de-4802-b724-fa0ede233c05" providerId="ADAL" clId="{5CEDA18E-D0D6-47F6-9B4C-8012F28AFB73}" dt="2024-10-11T14:35:20.652" v="48" actId="313"/>
          <ac:spMkLst>
            <pc:docMk/>
            <pc:sldMk cId="3945489010" sldId="262"/>
            <ac:spMk id="3" creationId="{1C2F9E4D-3A2C-A6C1-C7EA-2212BD64B3E0}"/>
          </ac:spMkLst>
        </pc:spChg>
        <pc:spChg chg="mod">
          <ac:chgData name="Xzavier Carter &lt;Student&gt;" userId="cac32a8f-99de-4802-b724-fa0ede233c05" providerId="ADAL" clId="{5CEDA18E-D0D6-47F6-9B4C-8012F28AFB73}" dt="2024-10-11T14:41:31.164" v="76" actId="313"/>
          <ac:spMkLst>
            <pc:docMk/>
            <pc:sldMk cId="3945489010" sldId="262"/>
            <ac:spMk id="5" creationId="{7571F9F4-328F-1D30-673B-6A97CD89C885}"/>
          </ac:spMkLst>
        </pc:spChg>
        <pc:spChg chg="del mod">
          <ac:chgData name="Xzavier Carter &lt;Student&gt;" userId="cac32a8f-99de-4802-b724-fa0ede233c05" providerId="ADAL" clId="{5CEDA18E-D0D6-47F6-9B4C-8012F28AFB73}" dt="2024-10-11T14:34:57.515" v="47"/>
          <ac:spMkLst>
            <pc:docMk/>
            <pc:sldMk cId="3945489010" sldId="262"/>
            <ac:spMk id="9" creationId="{5A8AB86F-0D4B-D382-D5C4-B296EF15AEB0}"/>
          </ac:spMkLst>
        </pc:spChg>
        <pc:spChg chg="del mod">
          <ac:chgData name="Xzavier Carter &lt;Student&gt;" userId="cac32a8f-99de-4802-b724-fa0ede233c05" providerId="ADAL" clId="{5CEDA18E-D0D6-47F6-9B4C-8012F28AFB73}" dt="2024-10-11T14:34:57.515" v="45"/>
          <ac:spMkLst>
            <pc:docMk/>
            <pc:sldMk cId="3945489010" sldId="262"/>
            <ac:spMk id="11" creationId="{D6A829CA-6BE9-E100-4B1D-E9767FE38EEE}"/>
          </ac:spMkLst>
        </pc:spChg>
        <pc:spChg chg="mod">
          <ac:chgData name="Xzavier Carter &lt;Student&gt;" userId="cac32a8f-99de-4802-b724-fa0ede233c05" providerId="ADAL" clId="{5CEDA18E-D0D6-47F6-9B4C-8012F28AFB73}" dt="2024-10-11T14:41:17.865" v="73" actId="1076"/>
          <ac:spMkLst>
            <pc:docMk/>
            <pc:sldMk cId="3945489010" sldId="262"/>
            <ac:spMk id="13" creationId="{106F399F-9F27-42A8-E1FE-9F78C0D4AB52}"/>
          </ac:spMkLst>
        </pc:spChg>
        <pc:spChg chg="mod">
          <ac:chgData name="Xzavier Carter &lt;Student&gt;" userId="cac32a8f-99de-4802-b724-fa0ede233c05" providerId="ADAL" clId="{5CEDA18E-D0D6-47F6-9B4C-8012F28AFB73}" dt="2024-10-11T14:41:22.591" v="74" actId="207"/>
          <ac:spMkLst>
            <pc:docMk/>
            <pc:sldMk cId="3945489010" sldId="262"/>
            <ac:spMk id="18" creationId="{360D6AF9-6C98-E064-CD00-034318F7C48C}"/>
          </ac:spMkLst>
        </pc:spChg>
        <pc:spChg chg="del mod">
          <ac:chgData name="Xzavier Carter &lt;Student&gt;" userId="cac32a8f-99de-4802-b724-fa0ede233c05" providerId="ADAL" clId="{5CEDA18E-D0D6-47F6-9B4C-8012F28AFB73}" dt="2024-10-11T14:34:57.515" v="43"/>
          <ac:spMkLst>
            <pc:docMk/>
            <pc:sldMk cId="3945489010" sldId="262"/>
            <ac:spMk id="23" creationId="{B797D5C9-23A0-D248-1734-CCB871EE0F94}"/>
          </ac:spMkLst>
        </pc:spChg>
        <pc:picChg chg="add mod">
          <ac:chgData name="Xzavier Carter &lt;Student&gt;" userId="cac32a8f-99de-4802-b724-fa0ede233c05" providerId="ADAL" clId="{5CEDA18E-D0D6-47F6-9B4C-8012F28AFB73}" dt="2024-10-11T14:40:47.032" v="71" actId="1076"/>
          <ac:picMkLst>
            <pc:docMk/>
            <pc:sldMk cId="3945489010" sldId="262"/>
            <ac:picMk id="9" creationId="{93EF1512-1B71-E03C-5ECB-F776C398D5A5}"/>
          </ac:picMkLst>
        </pc:picChg>
      </pc:sldChg>
    </pc:docChg>
  </pc:docChgLst>
  <pc:docChgLst>
    <pc:chgData name="Khris-Dylan B. Gainza &lt;Student&gt;" userId="S::0615014039@my.browardschools.com::476dd244-6c51-4a8e-a2a1-e5db141d2903" providerId="AD" clId="Web-{A5517AFA-7843-F819-A03A-E89FA31675C7}"/>
    <pc:docChg chg="mod addSld delSld modSld">
      <pc:chgData name="Khris-Dylan B. Gainza &lt;Student&gt;" userId="S::0615014039@my.browardschools.com::476dd244-6c51-4a8e-a2a1-e5db141d2903" providerId="AD" clId="Web-{A5517AFA-7843-F819-A03A-E89FA31675C7}" dt="2024-10-11T14:52:28.509" v="2086" actId="1076"/>
      <pc:docMkLst>
        <pc:docMk/>
      </pc:docMkLst>
      <pc:sldChg chg="modSp">
        <pc:chgData name="Khris-Dylan B. Gainza &lt;Student&gt;" userId="S::0615014039@my.browardschools.com::476dd244-6c51-4a8e-a2a1-e5db141d2903" providerId="AD" clId="Web-{A5517AFA-7843-F819-A03A-E89FA31675C7}" dt="2024-10-11T14:36:59.780" v="1351" actId="20577"/>
        <pc:sldMkLst>
          <pc:docMk/>
          <pc:sldMk cId="109857222" sldId="256"/>
        </pc:sldMkLst>
        <pc:spChg chg="mod">
          <ac:chgData name="Khris-Dylan B. Gainza &lt;Student&gt;" userId="S::0615014039@my.browardschools.com::476dd244-6c51-4a8e-a2a1-e5db141d2903" providerId="AD" clId="Web-{A5517AFA-7843-F819-A03A-E89FA31675C7}" dt="2024-10-11T14:36:59.780" v="135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del">
        <pc:chgData name="Khris-Dylan B. Gainza &lt;Student&gt;" userId="S::0615014039@my.browardschools.com::476dd244-6c51-4a8e-a2a1-e5db141d2903" providerId="AD" clId="Web-{A5517AFA-7843-F819-A03A-E89FA31675C7}" dt="2024-10-11T14:37:18.405" v="1352"/>
        <pc:sldMkLst>
          <pc:docMk/>
          <pc:sldMk cId="939918299" sldId="257"/>
        </pc:sldMkLst>
        <pc:spChg chg="mod">
          <ac:chgData name="Khris-Dylan B. Gainza &lt;Student&gt;" userId="S::0615014039@my.browardschools.com::476dd244-6c51-4a8e-a2a1-e5db141d2903" providerId="AD" clId="Web-{A5517AFA-7843-F819-A03A-E89FA31675C7}" dt="2024-10-11T14:31:01.832" v="839" actId="20577"/>
          <ac:spMkLst>
            <pc:docMk/>
            <pc:sldMk cId="939918299" sldId="257"/>
            <ac:spMk id="2" creationId="{21C0F7A8-4414-8CD3-5F56-76C34F6C8F53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29:03.313" v="802" actId="20577"/>
          <ac:spMkLst>
            <pc:docMk/>
            <pc:sldMk cId="939918299" sldId="257"/>
            <ac:spMk id="3" creationId="{0F809DF7-821C-A86B-BB91-58A78A39DCE3}"/>
          </ac:spMkLst>
        </pc:spChg>
      </pc:sldChg>
      <pc:sldChg chg="addSp delSp modSp">
        <pc:chgData name="Khris-Dylan B. Gainza &lt;Student&gt;" userId="S::0615014039@my.browardschools.com::476dd244-6c51-4a8e-a2a1-e5db141d2903" providerId="AD" clId="Web-{A5517AFA-7843-F819-A03A-E89FA31675C7}" dt="2024-10-11T14:41:43.647" v="1505" actId="20577"/>
        <pc:sldMkLst>
          <pc:docMk/>
          <pc:sldMk cId="1070589797" sldId="259"/>
        </pc:sldMkLst>
        <pc:spChg chg="mod">
          <ac:chgData name="Khris-Dylan B. Gainza &lt;Student&gt;" userId="S::0615014039@my.browardschools.com::476dd244-6c51-4a8e-a2a1-e5db141d2903" providerId="AD" clId="Web-{A5517AFA-7843-F819-A03A-E89FA31675C7}" dt="2024-10-11T14:39:11.924" v="1368" actId="1076"/>
          <ac:spMkLst>
            <pc:docMk/>
            <pc:sldMk cId="1070589797" sldId="259"/>
            <ac:spMk id="4" creationId="{19D1D4CD-8A29-87B0-E2BD-4B728CBDB151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39:14.299" v="1369" actId="1076"/>
          <ac:spMkLst>
            <pc:docMk/>
            <pc:sldMk cId="1070589797" sldId="259"/>
            <ac:spMk id="5" creationId="{7571F9F4-328F-1D30-673B-6A97CD89C885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38:03.532" v="1354" actId="20577"/>
          <ac:spMkLst>
            <pc:docMk/>
            <pc:sldMk cId="1070589797" sldId="259"/>
            <ac:spMk id="11" creationId="{D6A829CA-6BE9-E100-4B1D-E9767FE38EEE}"/>
          </ac:spMkLst>
        </pc:spChg>
        <pc:spChg chg="add del mod">
          <ac:chgData name="Khris-Dylan B. Gainza &lt;Student&gt;" userId="S::0615014039@my.browardschools.com::476dd244-6c51-4a8e-a2a1-e5db141d2903" providerId="AD" clId="Web-{A5517AFA-7843-F819-A03A-E89FA31675C7}" dt="2024-10-11T14:39:01.611" v="1366"/>
          <ac:spMkLst>
            <pc:docMk/>
            <pc:sldMk cId="1070589797" sldId="259"/>
            <ac:spMk id="13" creationId="{1B79C25E-CBA3-B55D-5D45-F27F95EE10CC}"/>
          </ac:spMkLst>
        </pc:spChg>
        <pc:spChg chg="add mod">
          <ac:chgData name="Khris-Dylan B. Gainza &lt;Student&gt;" userId="S::0615014039@my.browardschools.com::476dd244-6c51-4a8e-a2a1-e5db141d2903" providerId="AD" clId="Web-{A5517AFA-7843-F819-A03A-E89FA31675C7}" dt="2024-10-11T14:39:32.987" v="1375" actId="1076"/>
          <ac:spMkLst>
            <pc:docMk/>
            <pc:sldMk cId="1070589797" sldId="259"/>
            <ac:spMk id="15" creationId="{7CD6A4E8-5BAF-0476-4DDF-ADD859F75529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40:39.395" v="1499" actId="1076"/>
          <ac:spMkLst>
            <pc:docMk/>
            <pc:sldMk cId="1070589797" sldId="259"/>
            <ac:spMk id="17" creationId="{B66831C8-C277-B2EB-C5AE-468DBB68568A}"/>
          </ac:spMkLst>
        </pc:spChg>
        <pc:spChg chg="add mod">
          <ac:chgData name="Khris-Dylan B. Gainza &lt;Student&gt;" userId="S::0615014039@my.browardschools.com::476dd244-6c51-4a8e-a2a1-e5db141d2903" providerId="AD" clId="Web-{A5517AFA-7843-F819-A03A-E89FA31675C7}" dt="2024-10-11T14:41:43.647" v="1505" actId="20577"/>
          <ac:spMkLst>
            <pc:docMk/>
            <pc:sldMk cId="1070589797" sldId="259"/>
            <ac:spMk id="21" creationId="{542C548A-7873-DF10-4AF2-266DB62D40DD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38:00.438" v="1353" actId="20577"/>
          <ac:spMkLst>
            <pc:docMk/>
            <pc:sldMk cId="1070589797" sldId="259"/>
            <ac:spMk id="23" creationId="{B797D5C9-23A0-D248-1734-CCB871EE0F94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40:54.568" v="1501" actId="1076"/>
          <ac:spMkLst>
            <pc:docMk/>
            <pc:sldMk cId="1070589797" sldId="259"/>
            <ac:spMk id="25" creationId="{2EA33AEA-F520-70AE-FFB0-683C3B1B82A1}"/>
          </ac:spMkLst>
        </pc:spChg>
        <pc:cxnChg chg="mod">
          <ac:chgData name="Khris-Dylan B. Gainza &lt;Student&gt;" userId="S::0615014039@my.browardschools.com::476dd244-6c51-4a8e-a2a1-e5db141d2903" providerId="AD" clId="Web-{A5517AFA-7843-F819-A03A-E89FA31675C7}" dt="2024-10-11T14:39:25.128" v="1372" actId="1076"/>
          <ac:cxnSpMkLst>
            <pc:docMk/>
            <pc:sldMk cId="1070589797" sldId="259"/>
            <ac:cxnSpMk id="8" creationId="{24E0F162-8BF9-22DB-87A8-6E322E934C8C}"/>
          </ac:cxnSpMkLst>
        </pc:cxnChg>
        <pc:cxnChg chg="add mod">
          <ac:chgData name="Khris-Dylan B. Gainza &lt;Student&gt;" userId="S::0615014039@my.browardschools.com::476dd244-6c51-4a8e-a2a1-e5db141d2903" providerId="AD" clId="Web-{A5517AFA-7843-F819-A03A-E89FA31675C7}" dt="2024-10-11T14:39:28.987" v="1374" actId="1076"/>
          <ac:cxnSpMkLst>
            <pc:docMk/>
            <pc:sldMk cId="1070589797" sldId="259"/>
            <ac:cxnSpMk id="18" creationId="{9669A494-EA12-6B80-2638-7A3E7C424C90}"/>
          </ac:cxnSpMkLst>
        </pc:cxnChg>
      </pc:sldChg>
      <pc:sldChg chg="modSp new">
        <pc:chgData name="Khris-Dylan B. Gainza &lt;Student&gt;" userId="S::0615014039@my.browardschools.com::476dd244-6c51-4a8e-a2a1-e5db141d2903" providerId="AD" clId="Web-{A5517AFA-7843-F819-A03A-E89FA31675C7}" dt="2024-10-11T14:36:51.248" v="1331" actId="20577"/>
        <pc:sldMkLst>
          <pc:docMk/>
          <pc:sldMk cId="73242670" sldId="261"/>
        </pc:sldMkLst>
        <pc:spChg chg="mod">
          <ac:chgData name="Khris-Dylan B. Gainza &lt;Student&gt;" userId="S::0615014039@my.browardschools.com::476dd244-6c51-4a8e-a2a1-e5db141d2903" providerId="AD" clId="Web-{A5517AFA-7843-F819-A03A-E89FA31675C7}" dt="2024-10-11T14:31:14.692" v="858" actId="20577"/>
          <ac:spMkLst>
            <pc:docMk/>
            <pc:sldMk cId="73242670" sldId="261"/>
            <ac:spMk id="2" creationId="{009D406E-CF77-90BF-8B34-500A5627E15F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36:51.248" v="1331" actId="20577"/>
          <ac:spMkLst>
            <pc:docMk/>
            <pc:sldMk cId="73242670" sldId="261"/>
            <ac:spMk id="3" creationId="{F6151443-0CD6-627A-3179-D1EB80FB9C54}"/>
          </ac:spMkLst>
        </pc:spChg>
      </pc:sldChg>
      <pc:sldChg chg="new del">
        <pc:chgData name="Khris-Dylan B. Gainza &lt;Student&gt;" userId="S::0615014039@my.browardschools.com::476dd244-6c51-4a8e-a2a1-e5db141d2903" providerId="AD" clId="Web-{A5517AFA-7843-F819-A03A-E89FA31675C7}" dt="2024-10-11T14:30:43.269" v="804"/>
        <pc:sldMkLst>
          <pc:docMk/>
          <pc:sldMk cId="1711611777" sldId="261"/>
        </pc:sldMkLst>
      </pc:sldChg>
      <pc:sldChg chg="addSp delSp modSp add del">
        <pc:chgData name="Khris-Dylan B. Gainza &lt;Student&gt;" userId="S::0615014039@my.browardschools.com::476dd244-6c51-4a8e-a2a1-e5db141d2903" providerId="AD" clId="Web-{A5517AFA-7843-F819-A03A-E89FA31675C7}" dt="2024-10-11T14:52:28.509" v="2086" actId="1076"/>
        <pc:sldMkLst>
          <pc:docMk/>
          <pc:sldMk cId="3945489010" sldId="262"/>
        </pc:sldMkLst>
        <pc:picChg chg="del">
          <ac:chgData name="Khris-Dylan B. Gainza &lt;Student&gt;" userId="S::0615014039@my.browardschools.com::476dd244-6c51-4a8e-a2a1-e5db141d2903" providerId="AD" clId="Web-{A5517AFA-7843-F819-A03A-E89FA31675C7}" dt="2024-10-11T14:52:17.634" v="2081"/>
          <ac:picMkLst>
            <pc:docMk/>
            <pc:sldMk cId="3945489010" sldId="262"/>
            <ac:picMk id="9" creationId="{93EF1512-1B71-E03C-5ECB-F776C398D5A5}"/>
          </ac:picMkLst>
        </pc:picChg>
        <pc:cxnChg chg="mod">
          <ac:chgData name="Khris-Dylan B. Gainza &lt;Student&gt;" userId="S::0615014039@my.browardschools.com::476dd244-6c51-4a8e-a2a1-e5db141d2903" providerId="AD" clId="Web-{A5517AFA-7843-F819-A03A-E89FA31675C7}" dt="2024-10-11T14:52:23.775" v="2084" actId="1076"/>
          <ac:cxnSpMkLst>
            <pc:docMk/>
            <pc:sldMk cId="3945489010" sldId="262"/>
            <ac:cxnSpMk id="8" creationId="{24E0F162-8BF9-22DB-87A8-6E322E934C8C}"/>
          </ac:cxnSpMkLst>
        </pc:cxnChg>
        <pc:cxnChg chg="add mod">
          <ac:chgData name="Khris-Dylan B. Gainza &lt;Student&gt;" userId="S::0615014039@my.browardschools.com::476dd244-6c51-4a8e-a2a1-e5db141d2903" providerId="AD" clId="Web-{A5517AFA-7843-F819-A03A-E89FA31675C7}" dt="2024-10-11T14:52:28.509" v="2086" actId="1076"/>
          <ac:cxnSpMkLst>
            <pc:docMk/>
            <pc:sldMk cId="3945489010" sldId="262"/>
            <ac:cxnSpMk id="27" creationId="{E7606270-7C2A-80CE-19F9-817016144729}"/>
          </ac:cxnSpMkLst>
        </pc:cxnChg>
      </pc:sldChg>
      <pc:sldChg chg="modSp new">
        <pc:chgData name="Khris-Dylan B. Gainza &lt;Student&gt;" userId="S::0615014039@my.browardschools.com::476dd244-6c51-4a8e-a2a1-e5db141d2903" providerId="AD" clId="Web-{A5517AFA-7843-F819-A03A-E89FA31675C7}" dt="2024-10-11T14:51:05.163" v="2080" actId="20577"/>
        <pc:sldMkLst>
          <pc:docMk/>
          <pc:sldMk cId="1889683753" sldId="263"/>
        </pc:sldMkLst>
        <pc:spChg chg="mod">
          <ac:chgData name="Khris-Dylan B. Gainza &lt;Student&gt;" userId="S::0615014039@my.browardschools.com::476dd244-6c51-4a8e-a2a1-e5db141d2903" providerId="AD" clId="Web-{A5517AFA-7843-F819-A03A-E89FA31675C7}" dt="2024-10-11T14:42:44.649" v="1526" actId="20577"/>
          <ac:spMkLst>
            <pc:docMk/>
            <pc:sldMk cId="1889683753" sldId="263"/>
            <ac:spMk id="2" creationId="{14154214-A969-2DE2-9F7E-99A7B2F73842}"/>
          </ac:spMkLst>
        </pc:spChg>
        <pc:spChg chg="mod">
          <ac:chgData name="Khris-Dylan B. Gainza &lt;Student&gt;" userId="S::0615014039@my.browardschools.com::476dd244-6c51-4a8e-a2a1-e5db141d2903" providerId="AD" clId="Web-{A5517AFA-7843-F819-A03A-E89FA31675C7}" dt="2024-10-11T14:51:05.163" v="2080" actId="20577"/>
          <ac:spMkLst>
            <pc:docMk/>
            <pc:sldMk cId="1889683753" sldId="263"/>
            <ac:spMk id="3" creationId="{FCDD7A05-C6E1-6899-D18A-346F867DC429}"/>
          </ac:spMkLst>
        </pc:spChg>
      </pc:sldChg>
      <pc:sldChg chg="new del">
        <pc:chgData name="Khris-Dylan B. Gainza &lt;Student&gt;" userId="S::0615014039@my.browardschools.com::476dd244-6c51-4a8e-a2a1-e5db141d2903" providerId="AD" clId="Web-{A5517AFA-7843-F819-A03A-E89FA31675C7}" dt="2024-10-11T14:42:37.743" v="1507"/>
        <pc:sldMkLst>
          <pc:docMk/>
          <pc:sldMk cId="3213081470" sldId="263"/>
        </pc:sldMkLst>
      </pc:sldChg>
    </pc:docChg>
  </pc:docChgLst>
  <pc:docChgLst>
    <pc:chgData name="Victor A. Rivera &lt;Student&gt;" userId="S::0612118687@my.browardschools.com::1e07ae0f-9f73-419f-b4c1-dd9a92a3e275" providerId="AD" clId="Web-{FF95C83B-3906-6C84-6CE4-F70A927C79E0}"/>
    <pc:docChg chg="modSld">
      <pc:chgData name="Victor A. Rivera &lt;Student&gt;" userId="S::0612118687@my.browardschools.com::1e07ae0f-9f73-419f-b4c1-dd9a92a3e275" providerId="AD" clId="Web-{FF95C83B-3906-6C84-6CE4-F70A927C79E0}" dt="2024-10-16T13:36:50.386" v="2" actId="14100"/>
      <pc:docMkLst>
        <pc:docMk/>
      </pc:docMkLst>
      <pc:sldChg chg="modSp">
        <pc:chgData name="Victor A. Rivera &lt;Student&gt;" userId="S::0612118687@my.browardschools.com::1e07ae0f-9f73-419f-b4c1-dd9a92a3e275" providerId="AD" clId="Web-{FF95C83B-3906-6C84-6CE4-F70A927C79E0}" dt="2024-10-16T13:36:50.386" v="2" actId="14100"/>
        <pc:sldMkLst>
          <pc:docMk/>
          <pc:sldMk cId="1070589797" sldId="259"/>
        </pc:sldMkLst>
        <pc:cxnChg chg="mod">
          <ac:chgData name="Victor A. Rivera &lt;Student&gt;" userId="S::0612118687@my.browardschools.com::1e07ae0f-9f73-419f-b4c1-dd9a92a3e275" providerId="AD" clId="Web-{FF95C83B-3906-6C84-6CE4-F70A927C79E0}" dt="2024-10-16T13:36:50.386" v="2" actId="14100"/>
          <ac:cxnSpMkLst>
            <pc:docMk/>
            <pc:sldMk cId="1070589797" sldId="259"/>
            <ac:cxnSpMk id="18" creationId="{9669A494-EA12-6B80-2638-7A3E7C424C90}"/>
          </ac:cxnSpMkLst>
        </pc:cxnChg>
      </pc:sldChg>
    </pc:docChg>
  </pc:docChgLst>
  <pc:docChgLst>
    <pc:chgData name="Xzavier Carter &lt;Student&gt;" userId="S::0612084814@my.browardschools.com::cac32a8f-99de-4802-b724-fa0ede233c05" providerId="AD" clId="Web-{57099DE9-DA23-ABC1-8D2E-FD226B8661A3}"/>
    <pc:docChg chg="modSld">
      <pc:chgData name="Xzavier Carter &lt;Student&gt;" userId="S::0612084814@my.browardschools.com::cac32a8f-99de-4802-b724-fa0ede233c05" providerId="AD" clId="Web-{57099DE9-DA23-ABC1-8D2E-FD226B8661A3}" dt="2024-10-11T14:51:24.684" v="0" actId="1076"/>
      <pc:docMkLst>
        <pc:docMk/>
      </pc:docMkLst>
      <pc:sldChg chg="modSp">
        <pc:chgData name="Xzavier Carter &lt;Student&gt;" userId="S::0612084814@my.browardschools.com::cac32a8f-99de-4802-b724-fa0ede233c05" providerId="AD" clId="Web-{57099DE9-DA23-ABC1-8D2E-FD226B8661A3}" dt="2024-10-11T14:51:24.684" v="0" actId="1076"/>
        <pc:sldMkLst>
          <pc:docMk/>
          <pc:sldMk cId="73242670" sldId="261"/>
        </pc:sldMkLst>
        <pc:spChg chg="mod">
          <ac:chgData name="Xzavier Carter &lt;Student&gt;" userId="S::0612084814@my.browardschools.com::cac32a8f-99de-4802-b724-fa0ede233c05" providerId="AD" clId="Web-{57099DE9-DA23-ABC1-8D2E-FD226B8661A3}" dt="2024-10-11T14:51:24.684" v="0" actId="1076"/>
          <ac:spMkLst>
            <pc:docMk/>
            <pc:sldMk cId="73242670" sldId="261"/>
            <ac:spMk id="3" creationId="{F6151443-0CD6-627A-3179-D1EB80FB9C54}"/>
          </ac:spMkLst>
        </pc:spChg>
      </pc:sldChg>
    </pc:docChg>
  </pc:docChgLst>
  <pc:docChgLst>
    <pc:chgData name="Xzavier Carter &lt;Student&gt;" userId="S::0612084814@my.browardschools.com::cac32a8f-99de-4802-b724-fa0ede233c05" providerId="AD" clId="Web-{12E72439-1EAF-D616-4850-C941CFD03DDE}"/>
    <pc:docChg chg="modSld">
      <pc:chgData name="Xzavier Carter &lt;Student&gt;" userId="S::0612084814@my.browardschools.com::cac32a8f-99de-4802-b724-fa0ede233c05" providerId="AD" clId="Web-{12E72439-1EAF-D616-4850-C941CFD03DDE}" dt="2024-10-16T14:49:19.855" v="97" actId="20577"/>
      <pc:docMkLst>
        <pc:docMk/>
      </pc:docMkLst>
      <pc:sldChg chg="modSp modCm">
        <pc:chgData name="Xzavier Carter &lt;Student&gt;" userId="S::0612084814@my.browardschools.com::cac32a8f-99de-4802-b724-fa0ede233c05" providerId="AD" clId="Web-{12E72439-1EAF-D616-4850-C941CFD03DDE}" dt="2024-10-16T14:49:19.855" v="97" actId="20577"/>
        <pc:sldMkLst>
          <pc:docMk/>
          <pc:sldMk cId="109857222" sldId="256"/>
        </pc:sldMkLst>
        <pc:spChg chg="mod">
          <ac:chgData name="Xzavier Carter &lt;Student&gt;" userId="S::0612084814@my.browardschools.com::cac32a8f-99de-4802-b724-fa0ede233c05" providerId="AD" clId="Web-{12E72439-1EAF-D616-4850-C941CFD03DDE}" dt="2024-10-16T14:49:19.855" v="97" actId="20577"/>
          <ac:spMkLst>
            <pc:docMk/>
            <pc:sldMk cId="109857222" sldId="256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Xzavier Carter &lt;Student&gt;" userId="S::0612084814@my.browardschools.com::cac32a8f-99de-4802-b724-fa0ede233c05" providerId="AD" clId="Web-{12E72439-1EAF-D616-4850-C941CFD03DDE}" dt="2024-10-16T14:43:53.974" v="16" actId="20577"/>
              <pc2:cmMkLst xmlns:pc2="http://schemas.microsoft.com/office/powerpoint/2019/9/main/command">
                <pc:docMk/>
                <pc:sldMk cId="109857222" sldId="256"/>
                <pc2:cmMk id="{15EB736E-237B-4743-B009-94958FAFE581}"/>
              </pc2:cmMkLst>
            </pc226:cmChg>
          </p:ext>
        </pc:extLst>
      </pc:sldChg>
    </pc:docChg>
  </pc:docChgLst>
  <pc:docChgLst>
    <pc:chgData name="Neveah Charles &lt;Student&gt;" userId="S::0612110610@my.browardschools.com::c62c1eae-80ab-4acb-b933-90a828f537b0" providerId="AD" clId="Web-{0DEFED38-86BF-CEF0-A87E-B8D017B2A666}"/>
    <pc:docChg chg="addSld delSld modSld sldOrd addMainMaster delMainMaster">
      <pc:chgData name="Neveah Charles &lt;Student&gt;" userId="S::0612110610@my.browardschools.com::c62c1eae-80ab-4acb-b933-90a828f537b0" providerId="AD" clId="Web-{0DEFED38-86BF-CEF0-A87E-B8D017B2A666}" dt="2024-10-11T14:55:14.557" v="508" actId="1076"/>
      <pc:docMkLst>
        <pc:docMk/>
      </pc:docMkLst>
      <pc:sldChg chg="modSp mod modClrScheme chgLayout">
        <pc:chgData name="Neveah Charles &lt;Student&gt;" userId="S::0612110610@my.browardschools.com::c62c1eae-80ab-4acb-b933-90a828f537b0" providerId="AD" clId="Web-{0DEFED38-86BF-CEF0-A87E-B8D017B2A666}" dt="2024-10-11T14:52:38.200" v="505" actId="20577"/>
        <pc:sldMkLst>
          <pc:docMk/>
          <pc:sldMk cId="109857222" sldId="256"/>
        </pc:sldMkLst>
        <pc:spChg chg="mod ord">
          <ac:chgData name="Neveah Charles &lt;Student&gt;" userId="S::0612110610@my.browardschools.com::c62c1eae-80ab-4acb-b933-90a828f537b0" providerId="AD" clId="Web-{0DEFED38-86BF-CEF0-A87E-B8D017B2A666}" dt="2024-10-11T14:52:33.575" v="50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eveah Charles &lt;Student&gt;" userId="S::0612110610@my.browardschools.com::c62c1eae-80ab-4acb-b933-90a828f537b0" providerId="AD" clId="Web-{0DEFED38-86BF-CEF0-A87E-B8D017B2A666}" dt="2024-10-11T14:52:38.200" v="5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Neveah Charles &lt;Student&gt;" userId="S::0612110610@my.browardschools.com::c62c1eae-80ab-4acb-b933-90a828f537b0" providerId="AD" clId="Web-{0DEFED38-86BF-CEF0-A87E-B8D017B2A666}" dt="2024-10-11T14:22:56.386" v="62"/>
        <pc:sldMkLst>
          <pc:docMk/>
          <pc:sldMk cId="939918299" sldId="257"/>
        </pc:sldMkLst>
        <pc:spChg chg="mod">
          <ac:chgData name="Neveah Charles &lt;Student&gt;" userId="S::0612110610@my.browardschools.com::c62c1eae-80ab-4acb-b933-90a828f537b0" providerId="AD" clId="Web-{0DEFED38-86BF-CEF0-A87E-B8D017B2A666}" dt="2024-10-11T14:22:52.370" v="61" actId="20577"/>
          <ac:spMkLst>
            <pc:docMk/>
            <pc:sldMk cId="939918299" sldId="257"/>
            <ac:spMk id="2" creationId="{21C0F7A8-4414-8CD3-5F56-76C34F6C8F53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22:37.290" v="53" actId="20577"/>
          <ac:spMkLst>
            <pc:docMk/>
            <pc:sldMk cId="939918299" sldId="257"/>
            <ac:spMk id="3" creationId="{0F809DF7-821C-A86B-BB91-58A78A39DCE3}"/>
          </ac:spMkLst>
        </pc:spChg>
        <pc:spChg chg="add del">
          <ac:chgData name="Neveah Charles &lt;Student&gt;" userId="S::0612110610@my.browardschools.com::c62c1eae-80ab-4acb-b933-90a828f537b0" providerId="AD" clId="Web-{0DEFED38-86BF-CEF0-A87E-B8D017B2A666}" dt="2024-10-11T14:18:33.099" v="1"/>
          <ac:spMkLst>
            <pc:docMk/>
            <pc:sldMk cId="939918299" sldId="257"/>
            <ac:spMk id="4" creationId="{B08F5A28-567B-DFF3-8F99-D39A02177BD9}"/>
          </ac:spMkLst>
        </pc:spChg>
        <pc:spChg chg="add del">
          <ac:chgData name="Neveah Charles &lt;Student&gt;" userId="S::0612110610@my.browardschools.com::c62c1eae-80ab-4acb-b933-90a828f537b0" providerId="AD" clId="Web-{0DEFED38-86BF-CEF0-A87E-B8D017B2A666}" dt="2024-10-11T14:22:56.386" v="62"/>
          <ac:spMkLst>
            <pc:docMk/>
            <pc:sldMk cId="939918299" sldId="257"/>
            <ac:spMk id="7" creationId="{07D69711-A6A8-F921-E54C-DD8A27663987}"/>
          </ac:spMkLst>
        </pc:spChg>
      </pc:sldChg>
      <pc:sldChg chg="addSp delSp modSp new del">
        <pc:chgData name="Neveah Charles &lt;Student&gt;" userId="S::0612110610@my.browardschools.com::c62c1eae-80ab-4acb-b933-90a828f537b0" providerId="AD" clId="Web-{0DEFED38-86BF-CEF0-A87E-B8D017B2A666}" dt="2024-10-11T14:20:22.264" v="8"/>
        <pc:sldMkLst>
          <pc:docMk/>
          <pc:sldMk cId="3725742276" sldId="258"/>
        </pc:sldMkLst>
        <pc:spChg chg="add del mod">
          <ac:chgData name="Neveah Charles &lt;Student&gt;" userId="S::0612110610@my.browardschools.com::c62c1eae-80ab-4acb-b933-90a828f537b0" providerId="AD" clId="Web-{0DEFED38-86BF-CEF0-A87E-B8D017B2A666}" dt="2024-10-11T14:20:04.856" v="5"/>
          <ac:spMkLst>
            <pc:docMk/>
            <pc:sldMk cId="3725742276" sldId="258"/>
            <ac:spMk id="4" creationId="{D7CD3259-F5B4-8388-133A-1F871A314BE3}"/>
          </ac:spMkLst>
        </pc:spChg>
      </pc:sldChg>
      <pc:sldChg chg="addSp delSp modSp new mod modClrScheme chgLayout">
        <pc:chgData name="Neveah Charles &lt;Student&gt;" userId="S::0612110610@my.browardschools.com::c62c1eae-80ab-4acb-b933-90a828f537b0" providerId="AD" clId="Web-{0DEFED38-86BF-CEF0-A87E-B8D017B2A666}" dt="2024-10-11T14:55:14.557" v="508" actId="1076"/>
        <pc:sldMkLst>
          <pc:docMk/>
          <pc:sldMk cId="1070589797" sldId="259"/>
        </pc:sldMkLst>
        <pc:spChg chg="add mod">
          <ac:chgData name="Neveah Charles &lt;Student&gt;" userId="S::0612110610@my.browardschools.com::c62c1eae-80ab-4acb-b933-90a828f537b0" providerId="AD" clId="Web-{0DEFED38-86BF-CEF0-A87E-B8D017B2A666}" dt="2024-10-11T14:21:45.099" v="46" actId="1076"/>
          <ac:spMkLst>
            <pc:docMk/>
            <pc:sldMk cId="1070589797" sldId="259"/>
            <ac:spMk id="2" creationId="{734E0F97-7101-97B1-DB71-F31087F9E96F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26:20.074" v="74" actId="1076"/>
          <ac:spMkLst>
            <pc:docMk/>
            <pc:sldMk cId="1070589797" sldId="259"/>
            <ac:spMk id="3" creationId="{1C2F9E4D-3A2C-A6C1-C7EA-2212BD64B3E0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22:13.929" v="50" actId="1076"/>
          <ac:spMkLst>
            <pc:docMk/>
            <pc:sldMk cId="1070589797" sldId="259"/>
            <ac:spMk id="4" creationId="{19D1D4CD-8A29-87B0-E2BD-4B728CBDB151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46:05.388" v="472" actId="1076"/>
          <ac:spMkLst>
            <pc:docMk/>
            <pc:sldMk cId="1070589797" sldId="259"/>
            <ac:spMk id="5" creationId="{7571F9F4-328F-1D30-673B-6A97CD89C885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21:44.458" v="45" actId="1076"/>
          <ac:spMkLst>
            <pc:docMk/>
            <pc:sldMk cId="1070589797" sldId="259"/>
            <ac:spMk id="6" creationId="{A312989D-39FB-62EE-184A-4BAF0AAD2BBE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22:15.257" v="51" actId="1076"/>
          <ac:spMkLst>
            <pc:docMk/>
            <pc:sldMk cId="1070589797" sldId="259"/>
            <ac:spMk id="7" creationId="{EAEDA871-07FC-7EFF-FA07-2953575DADFB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5:52.965" v="469" actId="1076"/>
          <ac:spMkLst>
            <pc:docMk/>
            <pc:sldMk cId="1070589797" sldId="259"/>
            <ac:spMk id="9" creationId="{5A8AB86F-0D4B-D382-D5C4-B296EF15AEB0}"/>
          </ac:spMkLst>
        </pc:spChg>
        <pc:spChg chg="add del mod">
          <ac:chgData name="Neveah Charles &lt;Student&gt;" userId="S::0612110610@my.browardschools.com::c62c1eae-80ab-4acb-b933-90a828f537b0" providerId="AD" clId="Web-{0DEFED38-86BF-CEF0-A87E-B8D017B2A666}" dt="2024-10-11T14:26:07.135" v="71"/>
          <ac:spMkLst>
            <pc:docMk/>
            <pc:sldMk cId="1070589797" sldId="259"/>
            <ac:spMk id="9" creationId="{B0916F4A-5BB9-58D3-381C-E90626A3ED89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5:45.652" v="466" actId="1076"/>
          <ac:spMkLst>
            <pc:docMk/>
            <pc:sldMk cId="1070589797" sldId="259"/>
            <ac:spMk id="11" creationId="{D6A829CA-6BE9-E100-4B1D-E9767FE38EEE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29:44.622" v="145" actId="1076"/>
          <ac:spMkLst>
            <pc:docMk/>
            <pc:sldMk cId="1070589797" sldId="259"/>
            <ac:spMk id="19" creationId="{ECFBFC4E-AA0E-0D47-F6A3-090F51CAAA45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55:14.557" v="508" actId="1076"/>
          <ac:spMkLst>
            <pc:docMk/>
            <pc:sldMk cId="1070589797" sldId="259"/>
            <ac:spMk id="21" creationId="{542C548A-7873-DF10-4AF2-266DB62D40DD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5:32.416" v="461" actId="20577"/>
          <ac:spMkLst>
            <pc:docMk/>
            <pc:sldMk cId="1070589797" sldId="259"/>
            <ac:spMk id="23" creationId="{B797D5C9-23A0-D248-1734-CCB871EE0F94}"/>
          </ac:spMkLst>
        </pc:spChg>
      </pc:sldChg>
      <pc:sldChg chg="addSp modSp new ord">
        <pc:chgData name="Neveah Charles &lt;Student&gt;" userId="S::0612110610@my.browardschools.com::c62c1eae-80ab-4acb-b933-90a828f537b0" providerId="AD" clId="Web-{0DEFED38-86BF-CEF0-A87E-B8D017B2A666}" dt="2024-10-11T14:34:18.222" v="201" actId="20577"/>
        <pc:sldMkLst>
          <pc:docMk/>
          <pc:sldMk cId="1698254442" sldId="260"/>
        </pc:sldMkLst>
        <pc:spChg chg="add">
          <ac:chgData name="Neveah Charles &lt;Student&gt;" userId="S::0612110610@my.browardschools.com::c62c1eae-80ab-4acb-b933-90a828f537b0" providerId="AD" clId="Web-{0DEFED38-86BF-CEF0-A87E-B8D017B2A666}" dt="2024-10-11T14:23:58.094" v="64"/>
          <ac:spMkLst>
            <pc:docMk/>
            <pc:sldMk cId="1698254442" sldId="260"/>
            <ac:spMk id="2" creationId="{EEAA752C-CA18-EEEF-E604-8FC82E35C99A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34:18.222" v="201" actId="20577"/>
          <ac:spMkLst>
            <pc:docMk/>
            <pc:sldMk cId="1698254442" sldId="260"/>
            <ac:spMk id="3" creationId="{2EA66108-9FD7-06B2-2692-643B789AC75D}"/>
          </ac:spMkLst>
        </pc:spChg>
      </pc:sldChg>
      <pc:sldChg chg="new del">
        <pc:chgData name="Neveah Charles &lt;Student&gt;" userId="S::0612110610@my.browardschools.com::c62c1eae-80ab-4acb-b933-90a828f537b0" providerId="AD" clId="Web-{0DEFED38-86BF-CEF0-A87E-B8D017B2A666}" dt="2024-10-11T14:20:25.108" v="9"/>
        <pc:sldMkLst>
          <pc:docMk/>
          <pc:sldMk cId="3580806160" sldId="260"/>
        </pc:sldMkLst>
      </pc:sldChg>
      <pc:sldChg chg="modSp mod ord modClrScheme chgLayout">
        <pc:chgData name="Neveah Charles &lt;Student&gt;" userId="S::0612110610@my.browardschools.com::c62c1eae-80ab-4acb-b933-90a828f537b0" providerId="AD" clId="Web-{0DEFED38-86BF-CEF0-A87E-B8D017B2A666}" dt="2024-10-11T14:51:52.290" v="500" actId="20577"/>
        <pc:sldMkLst>
          <pc:docMk/>
          <pc:sldMk cId="73242670" sldId="261"/>
        </pc:sldMkLst>
        <pc:spChg chg="mod ord">
          <ac:chgData name="Neveah Charles &lt;Student&gt;" userId="S::0612110610@my.browardschools.com::c62c1eae-80ab-4acb-b933-90a828f537b0" providerId="AD" clId="Web-{0DEFED38-86BF-CEF0-A87E-B8D017B2A666}" dt="2024-10-11T14:51:52.290" v="500" actId="20577"/>
          <ac:spMkLst>
            <pc:docMk/>
            <pc:sldMk cId="73242670" sldId="261"/>
            <ac:spMk id="2" creationId="{009D406E-CF77-90BF-8B34-500A5627E15F}"/>
          </ac:spMkLst>
        </pc:spChg>
        <pc:spChg chg="mod ord">
          <ac:chgData name="Neveah Charles &lt;Student&gt;" userId="S::0612110610@my.browardschools.com::c62c1eae-80ab-4acb-b933-90a828f537b0" providerId="AD" clId="Web-{0DEFED38-86BF-CEF0-A87E-B8D017B2A666}" dt="2024-10-11T14:51:49.446" v="499" actId="20577"/>
          <ac:spMkLst>
            <pc:docMk/>
            <pc:sldMk cId="73242670" sldId="261"/>
            <ac:spMk id="3" creationId="{F6151443-0CD6-627A-3179-D1EB80FB9C54}"/>
          </ac:spMkLst>
        </pc:spChg>
      </pc:sldChg>
      <pc:sldChg chg="addSp delSp modSp mod modClrScheme chgLayout">
        <pc:chgData name="Neveah Charles &lt;Student&gt;" userId="S::0612110610@my.browardschools.com::c62c1eae-80ab-4acb-b933-90a828f537b0" providerId="AD" clId="Web-{0DEFED38-86BF-CEF0-A87E-B8D017B2A666}" dt="2024-10-11T14:52:49.748" v="506" actId="14100"/>
        <pc:sldMkLst>
          <pc:docMk/>
          <pc:sldMk cId="3945489010" sldId="262"/>
        </pc:sldMkLst>
        <pc:spChg chg="mod">
          <ac:chgData name="Neveah Charles &lt;Student&gt;" userId="S::0612110610@my.browardschools.com::c62c1eae-80ab-4acb-b933-90a828f537b0" providerId="AD" clId="Web-{0DEFED38-86BF-CEF0-A87E-B8D017B2A666}" dt="2024-10-11T14:34:58.037" v="239" actId="20577"/>
          <ac:spMkLst>
            <pc:docMk/>
            <pc:sldMk cId="3945489010" sldId="262"/>
            <ac:spMk id="3" creationId="{1C2F9E4D-3A2C-A6C1-C7EA-2212BD64B3E0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40:12.687" v="391" actId="1076"/>
          <ac:spMkLst>
            <pc:docMk/>
            <pc:sldMk cId="3945489010" sldId="262"/>
            <ac:spMk id="4" creationId="{19D1D4CD-8A29-87B0-E2BD-4B728CBDB151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46:19.029" v="474" actId="20577"/>
          <ac:spMkLst>
            <pc:docMk/>
            <pc:sldMk cId="3945489010" sldId="262"/>
            <ac:spMk id="5" creationId="{7571F9F4-328F-1D30-673B-6A97CD89C885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0:18.719" v="392" actId="1076"/>
          <ac:spMkLst>
            <pc:docMk/>
            <pc:sldMk cId="3945489010" sldId="262"/>
            <ac:spMk id="13" creationId="{106F399F-9F27-42A8-E1FE-9F78C0D4AB52}"/>
          </ac:spMkLst>
        </pc:spChg>
        <pc:spChg chg="add del">
          <ac:chgData name="Neveah Charles &lt;Student&gt;" userId="S::0612110610@my.browardschools.com::c62c1eae-80ab-4acb-b933-90a828f537b0" providerId="AD" clId="Web-{0DEFED38-86BF-CEF0-A87E-B8D017B2A666}" dt="2024-10-11T14:40:30.376" v="394"/>
          <ac:spMkLst>
            <pc:docMk/>
            <pc:sldMk cId="3945489010" sldId="262"/>
            <ac:spMk id="15" creationId="{2A37384A-FA68-A1F8-2A5E-3E7B282EE7CC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41:17.646" v="409" actId="1076"/>
          <ac:spMkLst>
            <pc:docMk/>
            <pc:sldMk cId="3945489010" sldId="262"/>
            <ac:spMk id="17" creationId="{B66831C8-C277-B2EB-C5AE-468DBB68568A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6:20.936" v="475" actId="20577"/>
          <ac:spMkLst>
            <pc:docMk/>
            <pc:sldMk cId="3945489010" sldId="262"/>
            <ac:spMk id="18" creationId="{360D6AF9-6C98-E064-CD00-034318F7C48C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6:24.686" v="476" actId="20577"/>
          <ac:spMkLst>
            <pc:docMk/>
            <pc:sldMk cId="3945489010" sldId="262"/>
            <ac:spMk id="21" creationId="{16ED6338-CB36-53FD-313E-37A36ACDEA50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9:50.921" v="494" actId="1076"/>
          <ac:spMkLst>
            <pc:docMk/>
            <pc:sldMk cId="3945489010" sldId="262"/>
            <ac:spMk id="24" creationId="{32FAD2AF-562E-5CBE-2FBC-AC5D9889E8EA}"/>
          </ac:spMkLst>
        </pc:spChg>
        <pc:spChg chg="mod">
          <ac:chgData name="Neveah Charles &lt;Student&gt;" userId="S::0612110610@my.browardschools.com::c62c1eae-80ab-4acb-b933-90a828f537b0" providerId="AD" clId="Web-{0DEFED38-86BF-CEF0-A87E-B8D017B2A666}" dt="2024-10-11T14:46:31.499" v="478" actId="1076"/>
          <ac:spMkLst>
            <pc:docMk/>
            <pc:sldMk cId="3945489010" sldId="262"/>
            <ac:spMk id="25" creationId="{2EA33AEA-F520-70AE-FFB0-683C3B1B82A1}"/>
          </ac:spMkLst>
        </pc:spChg>
        <pc:spChg chg="add mod">
          <ac:chgData name="Neveah Charles &lt;Student&gt;" userId="S::0612110610@my.browardschools.com::c62c1eae-80ab-4acb-b933-90a828f537b0" providerId="AD" clId="Web-{0DEFED38-86BF-CEF0-A87E-B8D017B2A666}" dt="2024-10-11T14:47:56.225" v="490" actId="1076"/>
          <ac:spMkLst>
            <pc:docMk/>
            <pc:sldMk cId="3945489010" sldId="262"/>
            <ac:spMk id="26" creationId="{35180516-808F-832E-6BC4-59C80EC80F66}"/>
          </ac:spMkLst>
        </pc:spChg>
        <pc:picChg chg="mod">
          <ac:chgData name="Neveah Charles &lt;Student&gt;" userId="S::0612110610@my.browardschools.com::c62c1eae-80ab-4acb-b933-90a828f537b0" providerId="AD" clId="Web-{0DEFED38-86BF-CEF0-A87E-B8D017B2A666}" dt="2024-10-11T14:50:35.597" v="497" actId="14100"/>
          <ac:picMkLst>
            <pc:docMk/>
            <pc:sldMk cId="3945489010" sldId="262"/>
            <ac:picMk id="9" creationId="{93EF1512-1B71-E03C-5ECB-F776C398D5A5}"/>
          </ac:picMkLst>
        </pc:picChg>
        <pc:cxnChg chg="mod">
          <ac:chgData name="Neveah Charles &lt;Student&gt;" userId="S::0612110610@my.browardschools.com::c62c1eae-80ab-4acb-b933-90a828f537b0" providerId="AD" clId="Web-{0DEFED38-86BF-CEF0-A87E-B8D017B2A666}" dt="2024-10-11T14:52:49.748" v="506" actId="14100"/>
          <ac:cxnSpMkLst>
            <pc:docMk/>
            <pc:sldMk cId="3945489010" sldId="262"/>
            <ac:cxnSpMk id="8" creationId="{24E0F162-8BF9-22DB-87A8-6E322E934C8C}"/>
          </ac:cxnSpMkLst>
        </pc:cxnChg>
        <pc:cxnChg chg="mod">
          <ac:chgData name="Neveah Charles &lt;Student&gt;" userId="S::0612110610@my.browardschools.com::c62c1eae-80ab-4acb-b933-90a828f537b0" providerId="AD" clId="Web-{0DEFED38-86BF-CEF0-A87E-B8D017B2A666}" dt="2024-10-11T14:41:09.301" v="406" actId="1076"/>
          <ac:cxnSpMkLst>
            <pc:docMk/>
            <pc:sldMk cId="3945489010" sldId="262"/>
            <ac:cxnSpMk id="10" creationId="{508F083D-560A-0106-412C-CFAD0DB65EC9}"/>
          </ac:cxnSpMkLst>
        </pc:cxnChg>
        <pc:cxnChg chg="mod">
          <ac:chgData name="Neveah Charles &lt;Student&gt;" userId="S::0612110610@my.browardschools.com::c62c1eae-80ab-4acb-b933-90a828f537b0" providerId="AD" clId="Web-{0DEFED38-86BF-CEF0-A87E-B8D017B2A666}" dt="2024-10-11T14:41:02.363" v="405" actId="1076"/>
          <ac:cxnSpMkLst>
            <pc:docMk/>
            <pc:sldMk cId="3945489010" sldId="262"/>
            <ac:cxnSpMk id="12" creationId="{C71D9974-BAB0-19B7-6AF8-1E2A495CC7FF}"/>
          </ac:cxnSpMkLst>
        </pc:cxnChg>
        <pc:cxnChg chg="mod">
          <ac:chgData name="Neveah Charles &lt;Student&gt;" userId="S::0612110610@my.browardschools.com::c62c1eae-80ab-4acb-b933-90a828f537b0" providerId="AD" clId="Web-{0DEFED38-86BF-CEF0-A87E-B8D017B2A666}" dt="2024-10-11T14:41:22.287" v="410" actId="1076"/>
          <ac:cxnSpMkLst>
            <pc:docMk/>
            <pc:sldMk cId="3945489010" sldId="262"/>
            <ac:cxnSpMk id="14" creationId="{6CE43692-6389-2D4B-C132-E470B89A176A}"/>
          </ac:cxnSpMkLst>
        </pc:cxnChg>
      </pc:sldChg>
      <pc:sldChg chg="modSp mod modClrScheme chgLayout">
        <pc:chgData name="Neveah Charles &lt;Student&gt;" userId="S::0612110610@my.browardschools.com::c62c1eae-80ab-4acb-b933-90a828f537b0" providerId="AD" clId="Web-{0DEFED38-86BF-CEF0-A87E-B8D017B2A666}" dt="2024-10-11T14:53:06.531" v="507" actId="1076"/>
        <pc:sldMkLst>
          <pc:docMk/>
          <pc:sldMk cId="1889683753" sldId="263"/>
        </pc:sldMkLst>
        <pc:spChg chg="mod ord">
          <ac:chgData name="Neveah Charles &lt;Student&gt;" userId="S::0612110610@my.browardschools.com::c62c1eae-80ab-4acb-b933-90a828f537b0" providerId="AD" clId="Web-{0DEFED38-86BF-CEF0-A87E-B8D017B2A666}" dt="2024-10-11T14:52:00.369" v="502" actId="20577"/>
          <ac:spMkLst>
            <pc:docMk/>
            <pc:sldMk cId="1889683753" sldId="263"/>
            <ac:spMk id="2" creationId="{14154214-A969-2DE2-9F7E-99A7B2F73842}"/>
          </ac:spMkLst>
        </pc:spChg>
        <pc:spChg chg="mod ord">
          <ac:chgData name="Neveah Charles &lt;Student&gt;" userId="S::0612110610@my.browardschools.com::c62c1eae-80ab-4acb-b933-90a828f537b0" providerId="AD" clId="Web-{0DEFED38-86BF-CEF0-A87E-B8D017B2A666}" dt="2024-10-11T14:53:06.531" v="507" actId="1076"/>
          <ac:spMkLst>
            <pc:docMk/>
            <pc:sldMk cId="1889683753" sldId="263"/>
            <ac:spMk id="3" creationId="{FCDD7A05-C6E1-6899-D18A-346F867DC429}"/>
          </ac:spMkLst>
        </pc:spChg>
      </pc:sldChg>
      <pc:sldMasterChg chg="del delSldLayout">
        <pc:chgData name="Neveah Charles &lt;Student&gt;" userId="S::0612110610@my.browardschools.com::c62c1eae-80ab-4acb-b933-90a828f537b0" providerId="AD" clId="Web-{0DEFED38-86BF-CEF0-A87E-B8D017B2A666}" dt="2024-10-11T14:50:08.704" v="495"/>
        <pc:sldMasterMkLst>
          <pc:docMk/>
          <pc:sldMasterMk cId="2460954070" sldId="2147483660"/>
        </pc:sldMasterMkLst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Neveah Charles &lt;Student&gt;" userId="S::0612110610@my.browardschools.com::c62c1eae-80ab-4acb-b933-90a828f537b0" providerId="AD" clId="Web-{0DEFED38-86BF-CEF0-A87E-B8D017B2A666}" dt="2024-10-11T14:50:08.704" v="495"/>
        <pc:sldMasterMkLst>
          <pc:docMk/>
          <pc:sldMasterMk cId="2093869489" sldId="2147483672"/>
        </pc:sldMasterMkLst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3179433174" sldId="2147483673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127582556" sldId="2147483674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1555488016" sldId="2147483675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2649393025" sldId="2147483676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2342082954" sldId="2147483677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2420046798" sldId="2147483678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1409076385" sldId="2147483679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3474047938" sldId="2147483680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4096560963" sldId="2147483681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3595464262" sldId="2147483682"/>
          </pc:sldLayoutMkLst>
        </pc:sldLayoutChg>
        <pc:sldLayoutChg chg="add mod replId">
          <pc:chgData name="Neveah Charles &lt;Student&gt;" userId="S::0612110610@my.browardschools.com::c62c1eae-80ab-4acb-b933-90a828f537b0" providerId="AD" clId="Web-{0DEFED38-86BF-CEF0-A87E-B8D017B2A666}" dt="2024-10-11T14:50:08.704" v="495"/>
          <pc:sldLayoutMkLst>
            <pc:docMk/>
            <pc:sldMasterMk cId="2093869489" sldId="2147483672"/>
            <pc:sldLayoutMk cId="80047288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3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7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7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err="1"/>
              <a:t>KwikClips</a:t>
            </a:r>
            <a:r>
              <a:rPr lang="en-US" b="1"/>
              <a:t>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By: Xzavier </a:t>
            </a:r>
            <a:r>
              <a:rPr lang="en-US" err="1"/>
              <a:t>cARTER</a:t>
            </a:r>
            <a:r>
              <a:rPr lang="en-US"/>
              <a:t>, Neveah </a:t>
            </a:r>
            <a:r>
              <a:rPr lang="en-US" err="1"/>
              <a:t>cHARLES</a:t>
            </a:r>
            <a:r>
              <a:rPr lang="en-US"/>
              <a:t> , </a:t>
            </a:r>
            <a:r>
              <a:rPr lang="en-US">
                <a:ea typeface="+mn-lt"/>
                <a:cs typeface="+mn-lt"/>
              </a:rPr>
              <a:t>Khris </a:t>
            </a:r>
            <a:r>
              <a:rPr lang="en-US" err="1">
                <a:ea typeface="+mn-lt"/>
                <a:cs typeface="+mn-lt"/>
              </a:rPr>
              <a:t>dylan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gainza</a:t>
            </a:r>
            <a:r>
              <a:rPr lang="en-US"/>
              <a:t>, JAN-CARLOS</a:t>
            </a:r>
            <a:r>
              <a:rPr lang="en-US">
                <a:ea typeface="+mn-lt"/>
                <a:cs typeface="+mn-lt"/>
              </a:rPr>
              <a:t> REYES SANTANA, VICTOR</a:t>
            </a:r>
            <a:r>
              <a:rPr lang="en-US"/>
              <a:t> RIVERA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4E0F97-7101-97B1-DB71-F31087F9E96F}"/>
              </a:ext>
            </a:extLst>
          </p:cNvPr>
          <p:cNvSpPr/>
          <p:nvPr/>
        </p:nvSpPr>
        <p:spPr>
          <a:xfrm>
            <a:off x="4515133" y="629044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F9E4D-3A2C-A6C1-C7EA-2212BD64B3E0}"/>
              </a:ext>
            </a:extLst>
          </p:cNvPr>
          <p:cNvSpPr txBox="1"/>
          <p:nvPr/>
        </p:nvSpPr>
        <p:spPr>
          <a:xfrm>
            <a:off x="250209" y="238836"/>
            <a:ext cx="4890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Algorithm 1: Creator Optimization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1D4CD-8A29-87B0-E2BD-4B728CBDB151}"/>
              </a:ext>
            </a:extLst>
          </p:cNvPr>
          <p:cNvSpPr/>
          <p:nvPr/>
        </p:nvSpPr>
        <p:spPr>
          <a:xfrm>
            <a:off x="248339" y="3644937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12989D-39FB-62EE-184A-4BAF0AAD2BBE}"/>
              </a:ext>
            </a:extLst>
          </p:cNvPr>
          <p:cNvSpPr/>
          <p:nvPr/>
        </p:nvSpPr>
        <p:spPr>
          <a:xfrm>
            <a:off x="4518716" y="4746333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EDA871-07FC-7EFF-FA07-2953575DADFB}"/>
              </a:ext>
            </a:extLst>
          </p:cNvPr>
          <p:cNvSpPr/>
          <p:nvPr/>
        </p:nvSpPr>
        <p:spPr>
          <a:xfrm>
            <a:off x="8790653" y="2570016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E0F162-8BF9-22DB-87A8-6E322E934C8C}"/>
              </a:ext>
            </a:extLst>
          </p:cNvPr>
          <p:cNvCxnSpPr>
            <a:cxnSpLocks/>
          </p:cNvCxnSpPr>
          <p:nvPr/>
        </p:nvCxnSpPr>
        <p:spPr>
          <a:xfrm>
            <a:off x="2934246" y="4503609"/>
            <a:ext cx="750043" cy="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F083D-560A-0106-412C-CFAD0DB65EC9}"/>
              </a:ext>
            </a:extLst>
          </p:cNvPr>
          <p:cNvCxnSpPr/>
          <p:nvPr/>
        </p:nvCxnSpPr>
        <p:spPr>
          <a:xfrm flipV="1">
            <a:off x="3693814" y="1493822"/>
            <a:ext cx="0" cy="1935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D9974-BAB0-19B7-6AF8-1E2A495CC7FF}"/>
              </a:ext>
            </a:extLst>
          </p:cNvPr>
          <p:cNvCxnSpPr>
            <a:endCxn id="2" idx="1"/>
          </p:cNvCxnSpPr>
          <p:nvPr/>
        </p:nvCxnSpPr>
        <p:spPr>
          <a:xfrm flipV="1">
            <a:off x="3691787" y="1487716"/>
            <a:ext cx="823346" cy="15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43692-6389-2D4B-C132-E470B89A176A}"/>
              </a:ext>
            </a:extLst>
          </p:cNvPr>
          <p:cNvCxnSpPr/>
          <p:nvPr/>
        </p:nvCxnSpPr>
        <p:spPr>
          <a:xfrm>
            <a:off x="3693814" y="3427284"/>
            <a:ext cx="0" cy="2158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D754D-B9F4-C48A-B73A-07259B630D08}"/>
              </a:ext>
            </a:extLst>
          </p:cNvPr>
          <p:cNvCxnSpPr/>
          <p:nvPr/>
        </p:nvCxnSpPr>
        <p:spPr>
          <a:xfrm>
            <a:off x="1832219" y="6463735"/>
            <a:ext cx="823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26A443-9B50-0AB3-B10A-83FA50133851}"/>
              </a:ext>
            </a:extLst>
          </p:cNvPr>
          <p:cNvCxnSpPr>
            <a:stCxn id="2" idx="3"/>
          </p:cNvCxnSpPr>
          <p:nvPr/>
        </p:nvCxnSpPr>
        <p:spPr>
          <a:xfrm>
            <a:off x="7210565" y="1487716"/>
            <a:ext cx="8449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62D83C-24B4-1DF9-5BEA-00608253D9E7}"/>
              </a:ext>
            </a:extLst>
          </p:cNvPr>
          <p:cNvCxnSpPr>
            <a:cxnSpLocks/>
          </p:cNvCxnSpPr>
          <p:nvPr/>
        </p:nvCxnSpPr>
        <p:spPr>
          <a:xfrm>
            <a:off x="8066638" y="1460513"/>
            <a:ext cx="0" cy="4216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1F9F4-328F-1D30-673B-6A97CD89C885}"/>
              </a:ext>
            </a:extLst>
          </p:cNvPr>
          <p:cNvSpPr txBox="1"/>
          <p:nvPr/>
        </p:nvSpPr>
        <p:spPr>
          <a:xfrm>
            <a:off x="470279" y="3680484"/>
            <a:ext cx="225764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/>
          </a:p>
          <a:p>
            <a:r>
              <a:rPr lang="en-US" sz="1600" b="1">
                <a:solidFill>
                  <a:schemeClr val="bg1"/>
                </a:solidFill>
              </a:rPr>
              <a:t>User data (demographics, viewing history, average watch time).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  <a:p>
            <a:endParaRPr lang="en-US" sz="1400"/>
          </a:p>
          <a:p>
            <a:endParaRPr lang="en-US" sz="1400"/>
          </a:p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6CD393-6631-4972-BFEA-F3271703BA5F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726352" y="5563643"/>
            <a:ext cx="487796" cy="41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6831C8-C277-B2EB-C5AE-468DBB68568A}"/>
              </a:ext>
            </a:extLst>
          </p:cNvPr>
          <p:cNvSpPr txBox="1"/>
          <p:nvPr/>
        </p:nvSpPr>
        <p:spPr>
          <a:xfrm>
            <a:off x="505142" y="1183315"/>
            <a:ext cx="215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Input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75293C-498A-5BFA-0E08-AFF8ECCDA364}"/>
              </a:ext>
            </a:extLst>
          </p:cNvPr>
          <p:cNvCxnSpPr>
            <a:cxnSpLocks/>
          </p:cNvCxnSpPr>
          <p:nvPr/>
        </p:nvCxnSpPr>
        <p:spPr>
          <a:xfrm flipH="1">
            <a:off x="7212592" y="5676523"/>
            <a:ext cx="854046" cy="9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C9C7C0-072F-6F3B-F3F6-1B7B675B838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066638" y="3427284"/>
            <a:ext cx="724015" cy="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FBFC4E-AA0E-0D47-F6A3-090F51CAAA45}"/>
              </a:ext>
            </a:extLst>
          </p:cNvPr>
          <p:cNvSpPr txBox="1"/>
          <p:nvPr/>
        </p:nvSpPr>
        <p:spPr>
          <a:xfrm>
            <a:off x="5152030" y="238835"/>
            <a:ext cx="1433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7D5C9-23A0-D248-1734-CCB871EE0F94}"/>
              </a:ext>
            </a:extLst>
          </p:cNvPr>
          <p:cNvSpPr txBox="1"/>
          <p:nvPr/>
        </p:nvSpPr>
        <p:spPr>
          <a:xfrm>
            <a:off x="4714511" y="1072472"/>
            <a:ext cx="25001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Analyze creator's audience to identify their preferences.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33AEA-F520-70AE-FFB0-683C3B1B82A1}"/>
              </a:ext>
            </a:extLst>
          </p:cNvPr>
          <p:cNvSpPr txBox="1"/>
          <p:nvPr/>
        </p:nvSpPr>
        <p:spPr>
          <a:xfrm>
            <a:off x="9672920" y="2135898"/>
            <a:ext cx="931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AB86F-0D4B-D382-D5C4-B296EF15AEB0}"/>
              </a:ext>
            </a:extLst>
          </p:cNvPr>
          <p:cNvSpPr txBox="1"/>
          <p:nvPr/>
        </p:nvSpPr>
        <p:spPr>
          <a:xfrm>
            <a:off x="4741484" y="5040125"/>
            <a:ext cx="226424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Provide recommendations for improving video quality, titles, or thumbnails.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829CA-6BE9-E100-4B1D-E9767FE38EEE}"/>
              </a:ext>
            </a:extLst>
          </p:cNvPr>
          <p:cNvSpPr txBox="1"/>
          <p:nvPr/>
        </p:nvSpPr>
        <p:spPr>
          <a:xfrm>
            <a:off x="9026249" y="2867067"/>
            <a:ext cx="22291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Suggestions for creators to optimize their content and reach a wider audience.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D6A4E8-5BAF-0476-4DDF-ADD859F75529}"/>
              </a:ext>
            </a:extLst>
          </p:cNvPr>
          <p:cNvSpPr/>
          <p:nvPr/>
        </p:nvSpPr>
        <p:spPr>
          <a:xfrm>
            <a:off x="236268" y="1560482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C548A-7873-DF10-4AF2-266DB62D40DD}"/>
              </a:ext>
            </a:extLst>
          </p:cNvPr>
          <p:cNvSpPr txBox="1"/>
          <p:nvPr/>
        </p:nvSpPr>
        <p:spPr>
          <a:xfrm>
            <a:off x="507566" y="1685665"/>
            <a:ext cx="22345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Creator data</a:t>
            </a:r>
          </a:p>
          <a:p>
            <a:r>
              <a:rPr lang="en-US" sz="1600" b="1">
                <a:solidFill>
                  <a:schemeClr val="bg1"/>
                </a:solidFill>
              </a:rPr>
              <a:t>(Genre of video, average length of video, how titles and description are worded, CTR).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E6DF2C-556C-7120-CE3B-33D5B3B8DF7A}"/>
              </a:ext>
            </a:extLst>
          </p:cNvPr>
          <p:cNvCxnSpPr>
            <a:cxnSpLocks/>
          </p:cNvCxnSpPr>
          <p:nvPr/>
        </p:nvCxnSpPr>
        <p:spPr>
          <a:xfrm>
            <a:off x="2934246" y="2499445"/>
            <a:ext cx="750043" cy="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8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406E-CF77-90BF-8B34-500A5627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1443-0CD6-627A-3179-D1EB80FB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63" y="2246020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 video optimization algorithm will help content creators increase viewership and exposure to platform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/>
              <a:t>Enhanced Monetization: More views will mean more people who watch advertisements on videos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/>
              <a:t>Insight: It allows creators to refine their strategies and create more effective content </a:t>
            </a:r>
          </a:p>
          <a:p>
            <a:pPr marL="457200" lvl="1" indent="0">
              <a:buNone/>
            </a:pPr>
            <a:r>
              <a:rPr lang="en-US" b="1"/>
              <a:t>It would also help the company as there will be higher quality videos, meaning more advertising opportunities.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4E0F97-7101-97B1-DB71-F31087F9E96F}"/>
              </a:ext>
            </a:extLst>
          </p:cNvPr>
          <p:cNvSpPr/>
          <p:nvPr/>
        </p:nvSpPr>
        <p:spPr>
          <a:xfrm>
            <a:off x="4515133" y="608167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F9E4D-3A2C-A6C1-C7EA-2212BD64B3E0}"/>
              </a:ext>
            </a:extLst>
          </p:cNvPr>
          <p:cNvSpPr txBox="1"/>
          <p:nvPr/>
        </p:nvSpPr>
        <p:spPr>
          <a:xfrm>
            <a:off x="250209" y="238836"/>
            <a:ext cx="4890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Algorithm 2: Targeting advertisement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D1D4CD-8A29-87B0-E2BD-4B728CBDB151}"/>
              </a:ext>
            </a:extLst>
          </p:cNvPr>
          <p:cNvSpPr/>
          <p:nvPr/>
        </p:nvSpPr>
        <p:spPr>
          <a:xfrm>
            <a:off x="248339" y="1715627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12989D-39FB-62EE-184A-4BAF0AAD2BBE}"/>
              </a:ext>
            </a:extLst>
          </p:cNvPr>
          <p:cNvSpPr/>
          <p:nvPr/>
        </p:nvSpPr>
        <p:spPr>
          <a:xfrm>
            <a:off x="4518716" y="4746333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EDA871-07FC-7EFF-FA07-2953575DADFB}"/>
              </a:ext>
            </a:extLst>
          </p:cNvPr>
          <p:cNvSpPr/>
          <p:nvPr/>
        </p:nvSpPr>
        <p:spPr>
          <a:xfrm>
            <a:off x="8790653" y="2570016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F083D-560A-0106-412C-CFAD0DB65EC9}"/>
              </a:ext>
            </a:extLst>
          </p:cNvPr>
          <p:cNvCxnSpPr/>
          <p:nvPr/>
        </p:nvCxnSpPr>
        <p:spPr>
          <a:xfrm flipV="1">
            <a:off x="3716560" y="1493822"/>
            <a:ext cx="0" cy="1935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D9974-BAB0-19B7-6AF8-1E2A495CC7F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691787" y="1466839"/>
            <a:ext cx="823346" cy="15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E43692-6389-2D4B-C132-E470B89A176A}"/>
              </a:ext>
            </a:extLst>
          </p:cNvPr>
          <p:cNvCxnSpPr/>
          <p:nvPr/>
        </p:nvCxnSpPr>
        <p:spPr>
          <a:xfrm>
            <a:off x="3716560" y="3404538"/>
            <a:ext cx="0" cy="2158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D754D-B9F4-C48A-B73A-07259B630D08}"/>
              </a:ext>
            </a:extLst>
          </p:cNvPr>
          <p:cNvCxnSpPr/>
          <p:nvPr/>
        </p:nvCxnSpPr>
        <p:spPr>
          <a:xfrm>
            <a:off x="3693814" y="5585988"/>
            <a:ext cx="823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26A443-9B50-0AB3-B10A-83FA50133851}"/>
              </a:ext>
            </a:extLst>
          </p:cNvPr>
          <p:cNvCxnSpPr>
            <a:stCxn id="2" idx="3"/>
          </p:cNvCxnSpPr>
          <p:nvPr/>
        </p:nvCxnSpPr>
        <p:spPr>
          <a:xfrm>
            <a:off x="7210565" y="1466839"/>
            <a:ext cx="8449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62D83C-24B4-1DF9-5BEA-00608253D9E7}"/>
              </a:ext>
            </a:extLst>
          </p:cNvPr>
          <p:cNvCxnSpPr>
            <a:cxnSpLocks/>
          </p:cNvCxnSpPr>
          <p:nvPr/>
        </p:nvCxnSpPr>
        <p:spPr>
          <a:xfrm>
            <a:off x="8066638" y="1460513"/>
            <a:ext cx="0" cy="4216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71F9F4-328F-1D30-673B-6A97CD89C885}"/>
              </a:ext>
            </a:extLst>
          </p:cNvPr>
          <p:cNvSpPr txBox="1"/>
          <p:nvPr/>
        </p:nvSpPr>
        <p:spPr>
          <a:xfrm>
            <a:off x="466298" y="1710800"/>
            <a:ext cx="225764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400" b="1">
              <a:solidFill>
                <a:schemeClr val="bg1"/>
              </a:solidFill>
            </a:endParaRPr>
          </a:p>
          <a:p>
            <a:r>
              <a:rPr lang="en-US" sz="1400" b="1">
                <a:solidFill>
                  <a:schemeClr val="bg1"/>
                </a:solidFill>
              </a:rPr>
              <a:t>User Profile: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chemeClr val="bg1"/>
                </a:solidFill>
              </a:rPr>
              <a:t>Interests (hobbies, topics, brands)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chemeClr val="bg1"/>
                </a:solidFill>
              </a:rPr>
              <a:t>Online behavior (search history, website visits, </a:t>
            </a:r>
            <a:r>
              <a:rPr lang="en-US" sz="1400" b="1" err="1">
                <a:solidFill>
                  <a:schemeClr val="bg1"/>
                </a:solidFill>
              </a:rPr>
              <a:t>etc</a:t>
            </a:r>
            <a:r>
              <a:rPr lang="en-US" sz="1400" b="1">
                <a:solidFill>
                  <a:schemeClr val="bg1"/>
                </a:solidFill>
              </a:rPr>
              <a:t>)</a:t>
            </a:r>
          </a:p>
          <a:p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6CD393-6631-4972-BFEA-F3271703BA5F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726352" y="5563643"/>
            <a:ext cx="487796" cy="41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6831C8-C277-B2EB-C5AE-468DBB68568A}"/>
              </a:ext>
            </a:extLst>
          </p:cNvPr>
          <p:cNvSpPr txBox="1"/>
          <p:nvPr/>
        </p:nvSpPr>
        <p:spPr>
          <a:xfrm>
            <a:off x="440357" y="1171510"/>
            <a:ext cx="2150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Input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75293C-498A-5BFA-0E08-AFF8ECCDA364}"/>
              </a:ext>
            </a:extLst>
          </p:cNvPr>
          <p:cNvCxnSpPr>
            <a:cxnSpLocks/>
          </p:cNvCxnSpPr>
          <p:nvPr/>
        </p:nvCxnSpPr>
        <p:spPr>
          <a:xfrm flipH="1">
            <a:off x="7212592" y="5676523"/>
            <a:ext cx="854046" cy="9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FBFC4E-AA0E-0D47-F6A3-090F51CAAA45}"/>
              </a:ext>
            </a:extLst>
          </p:cNvPr>
          <p:cNvSpPr txBox="1"/>
          <p:nvPr/>
        </p:nvSpPr>
        <p:spPr>
          <a:xfrm>
            <a:off x="5152030" y="238835"/>
            <a:ext cx="1433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Processing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A33AEA-F520-70AE-FFB0-683C3B1B82A1}"/>
              </a:ext>
            </a:extLst>
          </p:cNvPr>
          <p:cNvSpPr txBox="1"/>
          <p:nvPr/>
        </p:nvSpPr>
        <p:spPr>
          <a:xfrm>
            <a:off x="9577040" y="2099043"/>
            <a:ext cx="931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Output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F399F-9F27-42A8-E1FE-9F78C0D4AB52}"/>
              </a:ext>
            </a:extLst>
          </p:cNvPr>
          <p:cNvSpPr/>
          <p:nvPr/>
        </p:nvSpPr>
        <p:spPr>
          <a:xfrm>
            <a:off x="248339" y="3691554"/>
            <a:ext cx="2695432" cy="171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D6AF9-6C98-E064-CD00-034318F7C48C}"/>
              </a:ext>
            </a:extLst>
          </p:cNvPr>
          <p:cNvSpPr txBox="1"/>
          <p:nvPr/>
        </p:nvSpPr>
        <p:spPr>
          <a:xfrm>
            <a:off x="443552" y="3730388"/>
            <a:ext cx="2138149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Ad Info: 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1">
                <a:solidFill>
                  <a:schemeClr val="bg1"/>
                </a:solidFill>
              </a:rPr>
              <a:t>Keyword associated with ad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1">
                <a:solidFill>
                  <a:schemeClr val="bg1"/>
                </a:solidFill>
              </a:rPr>
              <a:t>Product/service details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400" b="1">
                <a:solidFill>
                  <a:schemeClr val="bg1"/>
                </a:solidFill>
              </a:rPr>
              <a:t>Target audience demographics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ED6338-CB36-53FD-313E-37A36ACDEA50}"/>
              </a:ext>
            </a:extLst>
          </p:cNvPr>
          <p:cNvSpPr txBox="1"/>
          <p:nvPr/>
        </p:nvSpPr>
        <p:spPr>
          <a:xfrm>
            <a:off x="4617492" y="1000835"/>
            <a:ext cx="259307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Monitor the ad's performance (clicks, impressions, conversions) to measure its effectiveness.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FAD2AF-562E-5CBE-2FBC-AC5D9889E8EA}"/>
              </a:ext>
            </a:extLst>
          </p:cNvPr>
          <p:cNvSpPr txBox="1"/>
          <p:nvPr/>
        </p:nvSpPr>
        <p:spPr>
          <a:xfrm>
            <a:off x="4799462" y="4913194"/>
            <a:ext cx="224050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Analyze the data to identify relevant patterns and interests then compare the user's profile with the target audience of the ad.</a:t>
            </a:r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180516-808F-832E-6BC4-59C80EC80F66}"/>
              </a:ext>
            </a:extLst>
          </p:cNvPr>
          <p:cNvSpPr txBox="1"/>
          <p:nvPr/>
        </p:nvSpPr>
        <p:spPr>
          <a:xfrm>
            <a:off x="8939283" y="2775045"/>
            <a:ext cx="254758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+mn-lt"/>
                <a:cs typeface="+mn-lt"/>
              </a:rPr>
              <a:t>The ad is shown to users who are most likely to be interested in it based on their profile and online behavior.</a:t>
            </a:r>
            <a:endParaRPr lang="en-US" sz="1600" b="1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97CCCB-AE69-E92A-D72D-48C7ACBA025B}"/>
              </a:ext>
            </a:extLst>
          </p:cNvPr>
          <p:cNvCxnSpPr/>
          <p:nvPr/>
        </p:nvCxnSpPr>
        <p:spPr>
          <a:xfrm flipV="1">
            <a:off x="2862198" y="4575132"/>
            <a:ext cx="841332" cy="41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F895DC-EAF9-DCBA-CD6A-A974B56F6D0D}"/>
              </a:ext>
            </a:extLst>
          </p:cNvPr>
          <p:cNvCxnSpPr>
            <a:cxnSpLocks/>
          </p:cNvCxnSpPr>
          <p:nvPr/>
        </p:nvCxnSpPr>
        <p:spPr>
          <a:xfrm>
            <a:off x="8065742" y="3507790"/>
            <a:ext cx="750043" cy="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ABA279-2057-0D5A-11F7-21B173778300}"/>
              </a:ext>
            </a:extLst>
          </p:cNvPr>
          <p:cNvCxnSpPr>
            <a:cxnSpLocks/>
          </p:cNvCxnSpPr>
          <p:nvPr/>
        </p:nvCxnSpPr>
        <p:spPr>
          <a:xfrm>
            <a:off x="2961386" y="2756227"/>
            <a:ext cx="750043" cy="1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8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4214-A969-2DE2-9F7E-99A7B2F7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A05-C6E1-6899-D18A-346F867D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75" y="2331708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Targeted advertisement would create engagement with user as it would be tailored just for them. 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/>
              <a:t>Users will be more likely to buy the product being advertised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/>
              <a:t>Attracts other companies to invest/advertise on the site since users will are more likely to interact with it. 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/>
              <a:t>Video creators get a higher payout since advertisements on videos are of higher quality (companies pay more to advertise on the site)</a:t>
            </a:r>
          </a:p>
        </p:txBody>
      </p:sp>
    </p:spTree>
    <p:extLst>
      <p:ext uri="{BB962C8B-B14F-4D97-AF65-F5344CB8AC3E}">
        <p14:creationId xmlns:p14="http://schemas.microsoft.com/office/powerpoint/2010/main" val="18896837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DashVTI</vt:lpstr>
      <vt:lpstr>KwikClips Algorithms</vt:lpstr>
      <vt:lpstr>PowerPoint Presentation</vt:lpstr>
      <vt:lpstr>Why is this important?</vt:lpstr>
      <vt:lpstr>PowerPoint Presentation</vt:lpstr>
      <vt:lpstr>Why is this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2024-10-11T14:06:08Z</dcterms:created>
  <dcterms:modified xsi:type="dcterms:W3CDTF">2024-11-15T03:20:42Z</dcterms:modified>
</cp:coreProperties>
</file>