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1" r:id="rId8"/>
    <p:sldId id="266" r:id="rId9"/>
    <p:sldId id="268" r:id="rId10"/>
    <p:sldId id="267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70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8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3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3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2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52C5217-E5EA-DC65-90DE-5E0E1F2F7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BE39C6-C918-EC36-AA8D-8BE392EBA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fr-FR" sz="2600" dirty="0"/>
              <a:t>Projet 2 - Concours </a:t>
            </a:r>
            <a:r>
              <a:rPr lang="fr-FR" sz="2600" dirty="0" err="1"/>
              <a:t>Smar</a:t>
            </a:r>
            <a:r>
              <a:rPr lang="fr-FR" sz="2600" dirty="0"/>
              <a:t> City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D2702C-9304-BECC-FFAA-973E0A834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r>
              <a:rPr lang="fr-FR" sz="1700" dirty="0"/>
              <a:t>Antoine Fusilier</a:t>
            </a:r>
          </a:p>
          <a:p>
            <a:r>
              <a:rPr lang="fr-FR" sz="1700" dirty="0" err="1"/>
              <a:t>OpenClassrooms</a:t>
            </a:r>
            <a:endParaRPr lang="fr-FR" sz="1700" dirty="0"/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6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77238-9AA6-1151-C353-419C0097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Identification des arbres remarquable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7C339-DE06-0FD9-1B7F-80C31B73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4D1CF5-818F-A21F-03E3-26B6069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80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49C0D-E7A6-5B9C-A322-32CEF5B4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3 - </a:t>
            </a:r>
            <a:r>
              <a:rPr lang="en-US" sz="5400" dirty="0" err="1"/>
              <a:t>Synthèse</a:t>
            </a:r>
            <a:r>
              <a:rPr lang="en-US" sz="5400" dirty="0"/>
              <a:t> de </a:t>
            </a:r>
            <a:r>
              <a:rPr lang="en-US" sz="5400" dirty="0" err="1"/>
              <a:t>l’analyse</a:t>
            </a:r>
            <a:r>
              <a:rPr lang="en-US" sz="5400" dirty="0"/>
              <a:t> de </a:t>
            </a:r>
            <a:r>
              <a:rPr lang="en-US" sz="5400" dirty="0" err="1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48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5CC1BE-CF19-E507-5067-EBC29116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 err="1"/>
              <a:t>Sommaire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 – </a:t>
            </a:r>
            <a:r>
              <a:rPr lang="en-US" sz="2000" dirty="0" err="1"/>
              <a:t>Présentation</a:t>
            </a:r>
            <a:r>
              <a:rPr lang="en-US" sz="2000" dirty="0"/>
              <a:t> Générale du jeu de </a:t>
            </a:r>
            <a:r>
              <a:rPr lang="en-US" sz="2000" dirty="0" err="1"/>
              <a:t>donnée</a:t>
            </a:r>
            <a:br>
              <a:rPr lang="en-US" sz="2000" dirty="0"/>
            </a:br>
            <a:r>
              <a:rPr lang="en-US" sz="2000" dirty="0"/>
              <a:t>2 – Démarche </a:t>
            </a:r>
            <a:r>
              <a:rPr lang="en-US" sz="2000" dirty="0" err="1"/>
              <a:t>méthodologique</a:t>
            </a:r>
            <a:r>
              <a:rPr lang="en-US" sz="2000" dirty="0"/>
              <a:t> </a:t>
            </a:r>
            <a:r>
              <a:rPr lang="en-US" sz="2000" dirty="0" err="1"/>
              <a:t>d’analyse</a:t>
            </a:r>
            <a:r>
              <a:rPr lang="en-US" sz="2000" dirty="0"/>
              <a:t> de </a:t>
            </a:r>
            <a:r>
              <a:rPr lang="en-US" sz="2000" dirty="0" err="1"/>
              <a:t>données</a:t>
            </a:r>
            <a:br>
              <a:rPr lang="en-US" sz="2000" dirty="0"/>
            </a:br>
            <a:r>
              <a:rPr lang="en-US" sz="2000" dirty="0"/>
              <a:t>3 – </a:t>
            </a:r>
            <a:r>
              <a:rPr lang="en-US" sz="2000" dirty="0" err="1"/>
              <a:t>Systèse</a:t>
            </a:r>
            <a:r>
              <a:rPr lang="en-US" sz="2000" dirty="0"/>
              <a:t> de </a:t>
            </a:r>
            <a:r>
              <a:rPr lang="en-US" sz="2000" dirty="0" err="1"/>
              <a:t>l’analyse</a:t>
            </a:r>
            <a:r>
              <a:rPr lang="en-US" sz="2000" dirty="0"/>
              <a:t> de </a:t>
            </a:r>
            <a:r>
              <a:rPr lang="en-US" sz="2000" dirty="0" err="1"/>
              <a:t>données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200" dirty="0"/>
              <a:t>A</a:t>
            </a:r>
            <a:r>
              <a:rPr lang="fr-FR" sz="2200" b="0" i="0" dirty="0" err="1">
                <a:solidFill>
                  <a:srgbClr val="271A38"/>
                </a:solidFill>
                <a:effectLst/>
                <a:latin typeface="Inter"/>
              </a:rPr>
              <a:t>nalyse</a:t>
            </a:r>
            <a:r>
              <a:rPr lang="fr-FR" sz="2200" b="0" i="0" dirty="0">
                <a:solidFill>
                  <a:srgbClr val="271A38"/>
                </a:solidFill>
                <a:effectLst/>
                <a:latin typeface="Inter"/>
              </a:rPr>
              <a:t> exploratoire avec un jeu de données portant sur les arbres de la ville de Paris, dans le cadre du programme “Végétalisons la ville”.</a:t>
            </a:r>
            <a:endParaRPr lang="en-US" sz="2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457F8-C89C-F11A-BEC7-682EC302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</a:t>
            </a:r>
            <a:r>
              <a:rPr lang="en-US" sz="5400" dirty="0" err="1"/>
              <a:t>Présentation</a:t>
            </a:r>
            <a:r>
              <a:rPr lang="en-US" sz="5400" dirty="0"/>
              <a:t> </a:t>
            </a:r>
            <a:r>
              <a:rPr lang="en-US" sz="5400" dirty="0" err="1"/>
              <a:t>generale</a:t>
            </a:r>
            <a:r>
              <a:rPr lang="en-US" sz="5400" dirty="0"/>
              <a:t> du jeu de </a:t>
            </a:r>
            <a:r>
              <a:rPr lang="en-US" sz="5400" dirty="0" err="1"/>
              <a:t>données</a:t>
            </a:r>
            <a:r>
              <a:rPr lang="en-US" sz="5400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2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77238-9AA6-1151-C353-419C0097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Nombre d’arbres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7C339-DE06-0FD9-1B7F-80C31B73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4D1CF5-818F-A21F-03E3-26B6069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Combien d’arbre contient ce jeu de données ?</a:t>
            </a:r>
          </a:p>
        </p:txBody>
      </p:sp>
    </p:spTree>
    <p:extLst>
      <p:ext uri="{BB962C8B-B14F-4D97-AF65-F5344CB8AC3E}">
        <p14:creationId xmlns:p14="http://schemas.microsoft.com/office/powerpoint/2010/main" val="90269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77238-9AA6-1151-C353-419C0097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Nombre d’arbres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7C339-DE06-0FD9-1B7F-80C31B73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4D1CF5-818F-A21F-03E3-26B6069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Combien d’arbre contient ce jeu de données ?</a:t>
            </a:r>
          </a:p>
        </p:txBody>
      </p:sp>
    </p:spTree>
    <p:extLst>
      <p:ext uri="{BB962C8B-B14F-4D97-AF65-F5344CB8AC3E}">
        <p14:creationId xmlns:p14="http://schemas.microsoft.com/office/powerpoint/2010/main" val="170886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77238-9AA6-1151-C353-419C0097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Nombre d’arbres par type, genre, espace  et variété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7C339-DE06-0FD9-1B7F-80C31B73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4D1CF5-818F-A21F-03E3-26B6069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Combien d’arbre contient ce jeu de données ?</a:t>
            </a:r>
          </a:p>
        </p:txBody>
      </p:sp>
    </p:spTree>
    <p:extLst>
      <p:ext uri="{BB962C8B-B14F-4D97-AF65-F5344CB8AC3E}">
        <p14:creationId xmlns:p14="http://schemas.microsoft.com/office/powerpoint/2010/main" val="237479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E2ED-DAAF-C335-1C1B-DBF10E2B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2 – Démarche </a:t>
            </a:r>
            <a:r>
              <a:rPr lang="en-US" sz="5400" dirty="0" err="1"/>
              <a:t>méthodologique</a:t>
            </a:r>
            <a:r>
              <a:rPr lang="en-US" sz="5400" dirty="0"/>
              <a:t> </a:t>
            </a:r>
            <a:r>
              <a:rPr lang="en-US" sz="5400" dirty="0" err="1"/>
              <a:t>d’analyse</a:t>
            </a:r>
            <a:r>
              <a:rPr lang="en-US" sz="5400" dirty="0"/>
              <a:t> de </a:t>
            </a:r>
            <a:r>
              <a:rPr lang="en-US" sz="5400" dirty="0" err="1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49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77238-9AA6-1151-C353-419C0097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Identification des arbres remarquable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7C339-DE06-0FD9-1B7F-80C31B73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4D1CF5-818F-A21F-03E3-26B6069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66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34024-4C81-5874-4B6F-8DC92B04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6816D-7C69-762C-47B6-476B8349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: Optimiser les tournées en fonction des arbres remarquables</a:t>
            </a:r>
          </a:p>
        </p:txBody>
      </p:sp>
    </p:spTree>
    <p:extLst>
      <p:ext uri="{BB962C8B-B14F-4D97-AF65-F5344CB8AC3E}">
        <p14:creationId xmlns:p14="http://schemas.microsoft.com/office/powerpoint/2010/main" val="52752710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146</Words>
  <Application>Microsoft Office PowerPoint</Application>
  <PresentationFormat>Grand écran</PresentationFormat>
  <Paragraphs>17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Inter</vt:lpstr>
      <vt:lpstr>AccentBoxVTI</vt:lpstr>
      <vt:lpstr>Projet 2 - Concours Smar City</vt:lpstr>
      <vt:lpstr>Sommaire  1 – Présentation Générale du jeu de donnée 2 – Démarche méthodologique d’analyse de données 3 – Systèse de l’analyse de données   Analyse exploratoire avec un jeu de données portant sur les arbres de la ville de Paris, dans le cadre du programme “Végétalisons la ville”.</vt:lpstr>
      <vt:lpstr>1- Présentation generale du jeu de données.</vt:lpstr>
      <vt:lpstr>Nombre d’arbres</vt:lpstr>
      <vt:lpstr>Nombre d’arbres</vt:lpstr>
      <vt:lpstr>Nombre d’arbres par type, genre, espace  et variété </vt:lpstr>
      <vt:lpstr>2 – Démarche méthodologique d’analyse de données</vt:lpstr>
      <vt:lpstr>Identification des arbres remarquable</vt:lpstr>
      <vt:lpstr>Démarche</vt:lpstr>
      <vt:lpstr>Identification des arbres remarquable</vt:lpstr>
      <vt:lpstr>3 - Synthèse de l’analyse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Fusilier</dc:creator>
  <cp:lastModifiedBy>Antoine Fusilier</cp:lastModifiedBy>
  <cp:revision>3</cp:revision>
  <dcterms:created xsi:type="dcterms:W3CDTF">2023-10-13T15:47:01Z</dcterms:created>
  <dcterms:modified xsi:type="dcterms:W3CDTF">2023-10-13T19:36:34Z</dcterms:modified>
</cp:coreProperties>
</file>