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7" r:id="rId2"/>
    <p:sldId id="258" r:id="rId3"/>
    <p:sldId id="259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16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2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9690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49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6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522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ePhD/embed/blob/master/paper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AF81E-3E57-4B75-87AC-583E5E06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" y="2485624"/>
            <a:ext cx="11072949" cy="1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34373-42ED-4225-A384-5AA98BF73D95}"/>
              </a:ext>
            </a:extLst>
          </p:cNvPr>
          <p:cNvSpPr txBox="1"/>
          <p:nvPr/>
        </p:nvSpPr>
        <p:spPr>
          <a:xfrm>
            <a:off x="584200" y="3075057"/>
            <a:ext cx="1102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#include &lt;</a:t>
            </a:r>
            <a:r>
              <a:rPr lang="en-US" sz="4000" dirty="0" err="1"/>
              <a:t>fstream</a:t>
            </a:r>
            <a:r>
              <a:rPr lang="en-US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28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71E59-25EE-4711-A73E-A3D1CD84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57" y="2090057"/>
            <a:ext cx="2677886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A663F1-D013-4315-A286-FFE1306B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29" y="2365829"/>
            <a:ext cx="2126342" cy="21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DC1901-0415-49EB-A4D8-4DAC55F3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29" y="2365829"/>
            <a:ext cx="2126342" cy="21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0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34373-42ED-4225-A384-5AA98BF73D95}"/>
              </a:ext>
            </a:extLst>
          </p:cNvPr>
          <p:cNvSpPr txBox="1"/>
          <p:nvPr/>
        </p:nvSpPr>
        <p:spPr>
          <a:xfrm>
            <a:off x="798286" y="2259280"/>
            <a:ext cx="1059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https://github.com/ThePhD/embed/blob/master/papers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0573B-2BC7-4256-B6E8-03998E96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7719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8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20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22</cp:revision>
  <dcterms:created xsi:type="dcterms:W3CDTF">2018-05-08T22:41:45Z</dcterms:created>
  <dcterms:modified xsi:type="dcterms:W3CDTF">2018-05-09T08:34:36Z</dcterms:modified>
</cp:coreProperties>
</file>