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9" r:id="rId3"/>
    <p:sldId id="259" r:id="rId4"/>
    <p:sldId id="270" r:id="rId5"/>
    <p:sldId id="272" r:id="rId6"/>
    <p:sldId id="258" r:id="rId7"/>
    <p:sldId id="273" r:id="rId8"/>
    <p:sldId id="262" r:id="rId9"/>
    <p:sldId id="263" r:id="rId10"/>
    <p:sldId id="274" r:id="rId11"/>
    <p:sldId id="26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>
      <p:cViewPr varScale="1">
        <p:scale>
          <a:sx n="130" d="100"/>
          <a:sy n="130" d="100"/>
        </p:scale>
        <p:origin x="168" y="55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9A-44B4-AAF9-223925563C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9A-44B4-AAF9-223925563C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9A-44B4-AAF9-223925563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5890320"/>
        <c:axId val="295890712"/>
      </c:lineChart>
      <c:catAx>
        <c:axId val="295890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890712"/>
        <c:crosses val="autoZero"/>
        <c:auto val="1"/>
        <c:lblAlgn val="ctr"/>
        <c:lblOffset val="100"/>
        <c:noMultiLvlLbl val="0"/>
      </c:catAx>
      <c:valAx>
        <c:axId val="295890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89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62DA5-2A2F-436D-961C-27F71082B80A}" type="doc">
      <dgm:prSet loTypeId="urn:microsoft.com/office/officeart/2005/8/layout/cycle3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F70AF45-7F05-453B-9B84-F6A146359D3C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FE741D6D-7588-497C-B378-98F2629BB9EF}" type="parTrans" cxnId="{9D54F492-9A48-40B5-99B0-77A65815C721}">
      <dgm:prSet/>
      <dgm:spPr/>
      <dgm:t>
        <a:bodyPr/>
        <a:lstStyle/>
        <a:p>
          <a:endParaRPr lang="en-US"/>
        </a:p>
      </dgm:t>
    </dgm:pt>
    <dgm:pt modelId="{EF509D38-45B4-40DE-A0DF-06D9D2478DAC}" type="sibTrans" cxnId="{9D54F492-9A48-40B5-99B0-77A65815C721}">
      <dgm:prSet/>
      <dgm:spPr/>
      <dgm:t>
        <a:bodyPr/>
        <a:lstStyle/>
        <a:p>
          <a:endParaRPr lang="en-US"/>
        </a:p>
      </dgm:t>
    </dgm:pt>
    <dgm:pt modelId="{63CA2DEA-31F6-4CF4-88E6-63724842EACC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F24D3743-3BAB-4121-937F-7A1AB8F2477A}" type="parTrans" cxnId="{8004C9FB-4B8F-4EDA-BFED-1E99947F14D1}">
      <dgm:prSet/>
      <dgm:spPr/>
      <dgm:t>
        <a:bodyPr/>
        <a:lstStyle/>
        <a:p>
          <a:endParaRPr lang="en-US"/>
        </a:p>
      </dgm:t>
    </dgm:pt>
    <dgm:pt modelId="{30559FF1-E3F5-41E8-94EA-9DDAAF7240F9}" type="sibTrans" cxnId="{8004C9FB-4B8F-4EDA-BFED-1E99947F14D1}">
      <dgm:prSet/>
      <dgm:spPr/>
      <dgm:t>
        <a:bodyPr/>
        <a:lstStyle/>
        <a:p>
          <a:endParaRPr lang="en-US"/>
        </a:p>
      </dgm:t>
    </dgm:pt>
    <dgm:pt modelId="{2A04600B-ADF7-4BE9-933C-2309B67F2DB8}">
      <dgm:prSet phldrT="[Text]"/>
      <dgm:spPr/>
      <dgm:t>
        <a:bodyPr/>
        <a:lstStyle/>
        <a:p>
          <a:r>
            <a:rPr lang="en-US" dirty="0"/>
            <a:t>Task 3</a:t>
          </a:r>
        </a:p>
      </dgm:t>
    </dgm:pt>
    <dgm:pt modelId="{BC4974DB-2187-4F03-8E80-1FD9F1638001}" type="parTrans" cxnId="{63EAD1FB-574C-40DB-A937-07AFBB797323}">
      <dgm:prSet/>
      <dgm:spPr/>
      <dgm:t>
        <a:bodyPr/>
        <a:lstStyle/>
        <a:p>
          <a:endParaRPr lang="en-US"/>
        </a:p>
      </dgm:t>
    </dgm:pt>
    <dgm:pt modelId="{95CC6B17-9BC3-4B13-96B6-5372B8AF3CC0}" type="sibTrans" cxnId="{63EAD1FB-574C-40DB-A937-07AFBB797323}">
      <dgm:prSet/>
      <dgm:spPr/>
      <dgm:t>
        <a:bodyPr/>
        <a:lstStyle/>
        <a:p>
          <a:endParaRPr lang="en-US"/>
        </a:p>
      </dgm:t>
    </dgm:pt>
    <dgm:pt modelId="{89FFD1B1-83F5-4E55-AB67-A892038B615E}">
      <dgm:prSet phldrT="[Text]"/>
      <dgm:spPr/>
      <dgm:t>
        <a:bodyPr/>
        <a:lstStyle/>
        <a:p>
          <a:r>
            <a:rPr lang="en-US" dirty="0"/>
            <a:t>Task 4</a:t>
          </a:r>
        </a:p>
      </dgm:t>
    </dgm:pt>
    <dgm:pt modelId="{960564C4-1CE0-4EE8-98B7-97E95C8A3DF6}" type="parTrans" cxnId="{0B035D58-4A3E-4B92-87EC-7E5CE1DA1EE8}">
      <dgm:prSet/>
      <dgm:spPr/>
      <dgm:t>
        <a:bodyPr/>
        <a:lstStyle/>
        <a:p>
          <a:endParaRPr lang="en-US"/>
        </a:p>
      </dgm:t>
    </dgm:pt>
    <dgm:pt modelId="{4FB5A869-F3B9-4CA5-91C3-28D47C1A7F10}" type="sibTrans" cxnId="{0B035D58-4A3E-4B92-87EC-7E5CE1DA1EE8}">
      <dgm:prSet/>
      <dgm:spPr/>
      <dgm:t>
        <a:bodyPr/>
        <a:lstStyle/>
        <a:p>
          <a:endParaRPr lang="en-US"/>
        </a:p>
      </dgm:t>
    </dgm:pt>
    <dgm:pt modelId="{7C63F5DD-85B9-42D3-8D98-A8E103092C2B}">
      <dgm:prSet phldrT="[Text]"/>
      <dgm:spPr/>
      <dgm:t>
        <a:bodyPr/>
        <a:lstStyle/>
        <a:p>
          <a:r>
            <a:rPr lang="en-US" dirty="0"/>
            <a:t>Task 5</a:t>
          </a:r>
        </a:p>
      </dgm:t>
    </dgm:pt>
    <dgm:pt modelId="{A2B122DF-66F4-47D5-8861-25D521DE88D9}" type="parTrans" cxnId="{5D810978-30D9-4EEF-8462-9F1B23D73D78}">
      <dgm:prSet/>
      <dgm:spPr/>
      <dgm:t>
        <a:bodyPr/>
        <a:lstStyle/>
        <a:p>
          <a:endParaRPr lang="en-US"/>
        </a:p>
      </dgm:t>
    </dgm:pt>
    <dgm:pt modelId="{6A9FCCFE-E2A1-40B1-8168-6105E40DC83F}" type="sibTrans" cxnId="{5D810978-30D9-4EEF-8462-9F1B23D73D78}">
      <dgm:prSet/>
      <dgm:spPr/>
      <dgm:t>
        <a:bodyPr/>
        <a:lstStyle/>
        <a:p>
          <a:endParaRPr lang="en-US"/>
        </a:p>
      </dgm:t>
    </dgm:pt>
    <dgm:pt modelId="{C0539B89-AF0C-4162-9562-527BB4779069}" type="pres">
      <dgm:prSet presAssocID="{01C62DA5-2A2F-436D-961C-27F71082B80A}" presName="Name0" presStyleCnt="0">
        <dgm:presLayoutVars>
          <dgm:dir/>
          <dgm:resizeHandles val="exact"/>
        </dgm:presLayoutVars>
      </dgm:prSet>
      <dgm:spPr/>
    </dgm:pt>
    <dgm:pt modelId="{6D9F3CEF-83BD-4749-A741-36ED36AAC48C}" type="pres">
      <dgm:prSet presAssocID="{01C62DA5-2A2F-436D-961C-27F71082B80A}" presName="cycle" presStyleCnt="0"/>
      <dgm:spPr/>
    </dgm:pt>
    <dgm:pt modelId="{8054AAE3-D4C6-4BAB-8D9D-88E7BBFD12E5}" type="pres">
      <dgm:prSet presAssocID="{BF70AF45-7F05-453B-9B84-F6A146359D3C}" presName="nodeFirstNode" presStyleLbl="node1" presStyleIdx="0" presStyleCnt="5">
        <dgm:presLayoutVars>
          <dgm:bulletEnabled val="1"/>
        </dgm:presLayoutVars>
      </dgm:prSet>
      <dgm:spPr/>
    </dgm:pt>
    <dgm:pt modelId="{E6D71727-5E12-4D96-AE1A-0D3EEA528ABE}" type="pres">
      <dgm:prSet presAssocID="{EF509D38-45B4-40DE-A0DF-06D9D2478DAC}" presName="sibTransFirstNode" presStyleLbl="bgShp" presStyleIdx="0" presStyleCnt="1"/>
      <dgm:spPr/>
    </dgm:pt>
    <dgm:pt modelId="{CB545A5D-75C9-49DB-AD8B-B348DB1A7A4A}" type="pres">
      <dgm:prSet presAssocID="{63CA2DEA-31F6-4CF4-88E6-63724842EACC}" presName="nodeFollowingNodes" presStyleLbl="node1" presStyleIdx="1" presStyleCnt="5">
        <dgm:presLayoutVars>
          <dgm:bulletEnabled val="1"/>
        </dgm:presLayoutVars>
      </dgm:prSet>
      <dgm:spPr/>
    </dgm:pt>
    <dgm:pt modelId="{7FAAA5A5-C0CF-4BAE-8E75-BF0E96369C22}" type="pres">
      <dgm:prSet presAssocID="{2A04600B-ADF7-4BE9-933C-2309B67F2DB8}" presName="nodeFollowingNodes" presStyleLbl="node1" presStyleIdx="2" presStyleCnt="5">
        <dgm:presLayoutVars>
          <dgm:bulletEnabled val="1"/>
        </dgm:presLayoutVars>
      </dgm:prSet>
      <dgm:spPr/>
    </dgm:pt>
    <dgm:pt modelId="{00D0B52D-2A0F-4D47-83A4-4DDE411B4460}" type="pres">
      <dgm:prSet presAssocID="{89FFD1B1-83F5-4E55-AB67-A892038B615E}" presName="nodeFollowingNodes" presStyleLbl="node1" presStyleIdx="3" presStyleCnt="5">
        <dgm:presLayoutVars>
          <dgm:bulletEnabled val="1"/>
        </dgm:presLayoutVars>
      </dgm:prSet>
      <dgm:spPr/>
    </dgm:pt>
    <dgm:pt modelId="{B10813D8-140F-424F-845A-D15528B6A811}" type="pres">
      <dgm:prSet presAssocID="{7C63F5DD-85B9-42D3-8D98-A8E103092C2B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7900073E-0038-4ECD-A015-A6314D1A920F}" type="presOf" srcId="{EF509D38-45B4-40DE-A0DF-06D9D2478DAC}" destId="{E6D71727-5E12-4D96-AE1A-0D3EEA528ABE}" srcOrd="0" destOrd="0" presId="urn:microsoft.com/office/officeart/2005/8/layout/cycle3"/>
    <dgm:cxn modelId="{F821F770-C360-4E61-B991-19A68055C566}" type="presOf" srcId="{7C63F5DD-85B9-42D3-8D98-A8E103092C2B}" destId="{B10813D8-140F-424F-845A-D15528B6A811}" srcOrd="0" destOrd="0" presId="urn:microsoft.com/office/officeart/2005/8/layout/cycle3"/>
    <dgm:cxn modelId="{5D810978-30D9-4EEF-8462-9F1B23D73D78}" srcId="{01C62DA5-2A2F-436D-961C-27F71082B80A}" destId="{7C63F5DD-85B9-42D3-8D98-A8E103092C2B}" srcOrd="4" destOrd="0" parTransId="{A2B122DF-66F4-47D5-8861-25D521DE88D9}" sibTransId="{6A9FCCFE-E2A1-40B1-8168-6105E40DC83F}"/>
    <dgm:cxn modelId="{0B035D58-4A3E-4B92-87EC-7E5CE1DA1EE8}" srcId="{01C62DA5-2A2F-436D-961C-27F71082B80A}" destId="{89FFD1B1-83F5-4E55-AB67-A892038B615E}" srcOrd="3" destOrd="0" parTransId="{960564C4-1CE0-4EE8-98B7-97E95C8A3DF6}" sibTransId="{4FB5A869-F3B9-4CA5-91C3-28D47C1A7F10}"/>
    <dgm:cxn modelId="{223CE486-7CF8-4EF1-B612-A082B9F94D3D}" type="presOf" srcId="{89FFD1B1-83F5-4E55-AB67-A892038B615E}" destId="{00D0B52D-2A0F-4D47-83A4-4DDE411B4460}" srcOrd="0" destOrd="0" presId="urn:microsoft.com/office/officeart/2005/8/layout/cycle3"/>
    <dgm:cxn modelId="{9D54F492-9A48-40B5-99B0-77A65815C721}" srcId="{01C62DA5-2A2F-436D-961C-27F71082B80A}" destId="{BF70AF45-7F05-453B-9B84-F6A146359D3C}" srcOrd="0" destOrd="0" parTransId="{FE741D6D-7588-497C-B378-98F2629BB9EF}" sibTransId="{EF509D38-45B4-40DE-A0DF-06D9D2478DAC}"/>
    <dgm:cxn modelId="{6C29D7A2-F20D-4463-9325-1A0DDF2678DD}" type="presOf" srcId="{BF70AF45-7F05-453B-9B84-F6A146359D3C}" destId="{8054AAE3-D4C6-4BAB-8D9D-88E7BBFD12E5}" srcOrd="0" destOrd="0" presId="urn:microsoft.com/office/officeart/2005/8/layout/cycle3"/>
    <dgm:cxn modelId="{141262A7-7486-4855-8B18-6C0BFBC93191}" type="presOf" srcId="{01C62DA5-2A2F-436D-961C-27F71082B80A}" destId="{C0539B89-AF0C-4162-9562-527BB4779069}" srcOrd="0" destOrd="0" presId="urn:microsoft.com/office/officeart/2005/8/layout/cycle3"/>
    <dgm:cxn modelId="{9CA555C3-1D59-48BC-AC03-60E42655AAF6}" type="presOf" srcId="{2A04600B-ADF7-4BE9-933C-2309B67F2DB8}" destId="{7FAAA5A5-C0CF-4BAE-8E75-BF0E96369C22}" srcOrd="0" destOrd="0" presId="urn:microsoft.com/office/officeart/2005/8/layout/cycle3"/>
    <dgm:cxn modelId="{3F1583E2-783D-4219-9D6A-3820970FEA83}" type="presOf" srcId="{63CA2DEA-31F6-4CF4-88E6-63724842EACC}" destId="{CB545A5D-75C9-49DB-AD8B-B348DB1A7A4A}" srcOrd="0" destOrd="0" presId="urn:microsoft.com/office/officeart/2005/8/layout/cycle3"/>
    <dgm:cxn modelId="{8004C9FB-4B8F-4EDA-BFED-1E99947F14D1}" srcId="{01C62DA5-2A2F-436D-961C-27F71082B80A}" destId="{63CA2DEA-31F6-4CF4-88E6-63724842EACC}" srcOrd="1" destOrd="0" parTransId="{F24D3743-3BAB-4121-937F-7A1AB8F2477A}" sibTransId="{30559FF1-E3F5-41E8-94EA-9DDAAF7240F9}"/>
    <dgm:cxn modelId="{63EAD1FB-574C-40DB-A937-07AFBB797323}" srcId="{01C62DA5-2A2F-436D-961C-27F71082B80A}" destId="{2A04600B-ADF7-4BE9-933C-2309B67F2DB8}" srcOrd="2" destOrd="0" parTransId="{BC4974DB-2187-4F03-8E80-1FD9F1638001}" sibTransId="{95CC6B17-9BC3-4B13-96B6-5372B8AF3CC0}"/>
    <dgm:cxn modelId="{F16EE5D2-13A3-467C-8408-FE4AEA5AE196}" type="presParOf" srcId="{C0539B89-AF0C-4162-9562-527BB4779069}" destId="{6D9F3CEF-83BD-4749-A741-36ED36AAC48C}" srcOrd="0" destOrd="0" presId="urn:microsoft.com/office/officeart/2005/8/layout/cycle3"/>
    <dgm:cxn modelId="{426D0986-58E2-4553-A785-9FB72C1178BC}" type="presParOf" srcId="{6D9F3CEF-83BD-4749-A741-36ED36AAC48C}" destId="{8054AAE3-D4C6-4BAB-8D9D-88E7BBFD12E5}" srcOrd="0" destOrd="0" presId="urn:microsoft.com/office/officeart/2005/8/layout/cycle3"/>
    <dgm:cxn modelId="{487877E7-A4C3-4269-A1A9-BEA3B7D66688}" type="presParOf" srcId="{6D9F3CEF-83BD-4749-A741-36ED36AAC48C}" destId="{E6D71727-5E12-4D96-AE1A-0D3EEA528ABE}" srcOrd="1" destOrd="0" presId="urn:microsoft.com/office/officeart/2005/8/layout/cycle3"/>
    <dgm:cxn modelId="{2705312F-FA8A-4BAB-B294-94D22FF46B2B}" type="presParOf" srcId="{6D9F3CEF-83BD-4749-A741-36ED36AAC48C}" destId="{CB545A5D-75C9-49DB-AD8B-B348DB1A7A4A}" srcOrd="2" destOrd="0" presId="urn:microsoft.com/office/officeart/2005/8/layout/cycle3"/>
    <dgm:cxn modelId="{DD30FA20-6404-4733-8668-14DD30E50648}" type="presParOf" srcId="{6D9F3CEF-83BD-4749-A741-36ED36AAC48C}" destId="{7FAAA5A5-C0CF-4BAE-8E75-BF0E96369C22}" srcOrd="3" destOrd="0" presId="urn:microsoft.com/office/officeart/2005/8/layout/cycle3"/>
    <dgm:cxn modelId="{4C1CD90C-DD9D-4A48-AFDD-4E81A8E90D79}" type="presParOf" srcId="{6D9F3CEF-83BD-4749-A741-36ED36AAC48C}" destId="{00D0B52D-2A0F-4D47-83A4-4DDE411B4460}" srcOrd="4" destOrd="0" presId="urn:microsoft.com/office/officeart/2005/8/layout/cycle3"/>
    <dgm:cxn modelId="{A80B6FFC-26AA-468B-956F-03259ECCF6AB}" type="presParOf" srcId="{6D9F3CEF-83BD-4749-A741-36ED36AAC48C}" destId="{B10813D8-140F-424F-845A-D15528B6A81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71727-5E12-4D96-AE1A-0D3EEA528ABE}">
      <dsp:nvSpPr>
        <dsp:cNvPr id="0" name=""/>
        <dsp:cNvSpPr/>
      </dsp:nvSpPr>
      <dsp:spPr>
        <a:xfrm>
          <a:off x="480298" y="241605"/>
          <a:ext cx="3684427" cy="3684427"/>
        </a:xfrm>
        <a:prstGeom prst="circularArrow">
          <a:avLst>
            <a:gd name="adj1" fmla="val 5544"/>
            <a:gd name="adj2" fmla="val 330680"/>
            <a:gd name="adj3" fmla="val 13871784"/>
            <a:gd name="adj4" fmla="val 1732789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4AAE3-D4C6-4BAB-8D9D-88E7BBFD12E5}">
      <dsp:nvSpPr>
        <dsp:cNvPr id="0" name=""/>
        <dsp:cNvSpPr/>
      </dsp:nvSpPr>
      <dsp:spPr>
        <a:xfrm>
          <a:off x="1495797" y="260992"/>
          <a:ext cx="1653429" cy="8267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Task 1</a:t>
          </a:r>
        </a:p>
      </dsp:txBody>
      <dsp:txXfrm>
        <a:off x="1536154" y="301349"/>
        <a:ext cx="1572715" cy="746000"/>
      </dsp:txXfrm>
    </dsp:sp>
    <dsp:sp modelId="{CB545A5D-75C9-49DB-AD8B-B348DB1A7A4A}">
      <dsp:nvSpPr>
        <dsp:cNvPr id="0" name=""/>
        <dsp:cNvSpPr/>
      </dsp:nvSpPr>
      <dsp:spPr>
        <a:xfrm>
          <a:off x="2990083" y="1346654"/>
          <a:ext cx="1653429" cy="8267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Task 2</a:t>
          </a:r>
        </a:p>
      </dsp:txBody>
      <dsp:txXfrm>
        <a:off x="3030440" y="1387011"/>
        <a:ext cx="1572715" cy="746000"/>
      </dsp:txXfrm>
    </dsp:sp>
    <dsp:sp modelId="{7FAAA5A5-C0CF-4BAE-8E75-BF0E96369C22}">
      <dsp:nvSpPr>
        <dsp:cNvPr id="0" name=""/>
        <dsp:cNvSpPr/>
      </dsp:nvSpPr>
      <dsp:spPr>
        <a:xfrm>
          <a:off x="2419316" y="3103292"/>
          <a:ext cx="1653429" cy="8267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Task 3</a:t>
          </a:r>
        </a:p>
      </dsp:txBody>
      <dsp:txXfrm>
        <a:off x="2459673" y="3143649"/>
        <a:ext cx="1572715" cy="746000"/>
      </dsp:txXfrm>
    </dsp:sp>
    <dsp:sp modelId="{00D0B52D-2A0F-4D47-83A4-4DDE411B4460}">
      <dsp:nvSpPr>
        <dsp:cNvPr id="0" name=""/>
        <dsp:cNvSpPr/>
      </dsp:nvSpPr>
      <dsp:spPr>
        <a:xfrm>
          <a:off x="572278" y="3103292"/>
          <a:ext cx="1653429" cy="8267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Task 4</a:t>
          </a:r>
        </a:p>
      </dsp:txBody>
      <dsp:txXfrm>
        <a:off x="612635" y="3143649"/>
        <a:ext cx="1572715" cy="746000"/>
      </dsp:txXfrm>
    </dsp:sp>
    <dsp:sp modelId="{B10813D8-140F-424F-845A-D15528B6A811}">
      <dsp:nvSpPr>
        <dsp:cNvPr id="0" name=""/>
        <dsp:cNvSpPr/>
      </dsp:nvSpPr>
      <dsp:spPr>
        <a:xfrm>
          <a:off x="1512" y="1346654"/>
          <a:ext cx="1653429" cy="8267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Task 5</a:t>
          </a:r>
        </a:p>
      </dsp:txBody>
      <dsp:txXfrm>
        <a:off x="41869" y="1387011"/>
        <a:ext cx="1572715" cy="74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5/21/2019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5/21/2019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2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0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1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52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5/21/2019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5/21/2019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5/21/2019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5/21/2019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5/21/2019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5/21/2019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5/21/2019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pPr/>
              <a:t>5/21/2019</a:t>
            </a:fld>
            <a:endParaRPr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pic>
        <p:nvPicPr>
          <p:cNvPr id="9" name="Picture 4" descr="An empty placeholder to add an image. Click on the placeholder and select the image that you wish to a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twitter.com/thephantomderp" TargetMode="External"/><Relationship Id="rId7" Type="http://schemas.openxmlformats.org/officeDocument/2006/relationships/hyperlink" Target="https://github.com/ThePh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ephd.github.io/" TargetMode="External"/><Relationship Id="rId5" Type="http://schemas.openxmlformats.org/officeDocument/2006/relationships/hyperlink" Target="https://linkedin.com/in/thephd" TargetMode="External"/><Relationship Id="rId4" Type="http://schemas.openxmlformats.org/officeDocument/2006/relationships/hyperlink" Target="mailto:phdofthehouse@gmail.com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Catch ⬆️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4953000"/>
            <a:ext cx="10439399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Unicode Plan for C++23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073C94-7593-4015-B5CB-6E7B765B9C32}"/>
              </a:ext>
            </a:extLst>
          </p:cNvPr>
          <p:cNvSpPr/>
          <p:nvPr/>
        </p:nvSpPr>
        <p:spPr>
          <a:xfrm>
            <a:off x="912812" y="6019800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ThePhD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/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3"/>
              </a:rPr>
              <a:t>@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hlinkClick r:id="rId3"/>
              </a:rPr>
              <a:t>thephantomderp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/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4"/>
              </a:rPr>
              <a:t>phdofthehouse@gmail.com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/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5"/>
              </a:rPr>
              <a:t>LinkedIn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6"/>
              </a:rPr>
              <a:t>https://thephd.github.io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/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7"/>
              </a:rPr>
              <a:t>https://github.com/ThePhD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2038A15-B728-4942-ABB4-CFA853CFAC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6048495"/>
            <a:ext cx="652980" cy="580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3C1A70-7B48-4D00-A843-0027E961D57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08" b="32223"/>
          <a:stretch/>
        </p:blipFill>
        <p:spPr>
          <a:xfrm>
            <a:off x="10666412" y="6172199"/>
            <a:ext cx="1236701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Year 2019…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Unicode support in C and C++ is a grim tale</a:t>
            </a:r>
          </a:p>
          <a:p>
            <a:endParaRPr lang="en-US" dirty="0"/>
          </a:p>
          <a:p>
            <a:r>
              <a:rPr lang="en-US" dirty="0"/>
              <a:t>Difficult to write programs which handle text portably at runtime</a:t>
            </a:r>
          </a:p>
          <a:p>
            <a:pPr lvl="1"/>
            <a:r>
              <a:rPr lang="en-US" dirty="0"/>
              <a:t>Text written and serialized in Czech republic does not </a:t>
            </a:r>
            <a:r>
              <a:rPr lang="en-US"/>
              <a:t>read properly in Japan, or in the U.S., or…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Various flavors of incompatibility at compile-time</a:t>
            </a:r>
          </a:p>
          <a:p>
            <a:pPr lvl="1"/>
            <a:r>
              <a:rPr lang="en-US" dirty="0"/>
              <a:t>“20 Å“: such literals may not compile cleanly on all platforms</a:t>
            </a:r>
          </a:p>
          <a:p>
            <a:pPr lvl="2"/>
            <a:r>
              <a:rPr lang="en-US" dirty="0"/>
              <a:t>Or, it compiles with only warnings and then mangles the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10" name="Content Placeholder 2" descr="Line chart showing the values of 3 series for 4 categories. Vertical major axis gridlines are present for each of the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108105"/>
              </p:ext>
            </p:extLst>
          </p:nvPr>
        </p:nvGraphicFramePr>
        <p:xfrm>
          <a:off x="1522413" y="1828800"/>
          <a:ext cx="9601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0775244"/>
              </p:ext>
            </p:extLst>
          </p:nvPr>
        </p:nvGraphicFramePr>
        <p:xfrm>
          <a:off x="6475413" y="1828800"/>
          <a:ext cx="4648200" cy="198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9" name="Content Placeholder 3" descr="Continuous process showing five tasks connected through an arrow use to indicate continuous progression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3273659"/>
              </p:ext>
            </p:extLst>
          </p:nvPr>
        </p:nvGraphicFramePr>
        <p:xfrm>
          <a:off x="1522413" y="1828800"/>
          <a:ext cx="4645025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3161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6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Custom 2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161D79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0001016.potx" id="{8AD53B0B-FC02-4342-9C97-FCB4E3E31C20}" vid="{17FAF719-7E74-4133-9EF7-340AA294087B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Watercolor presentation (widescreen)</Template>
  <TotalTime>100</TotalTime>
  <Words>224</Words>
  <Application>Microsoft Office PowerPoint</Application>
  <PresentationFormat>Custom</PresentationFormat>
  <Paragraphs>54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Watercolor_16x9</vt:lpstr>
      <vt:lpstr>Catch ⬆️</vt:lpstr>
      <vt:lpstr>In the Year 2019…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⬆️</dc:title>
  <dc:creator>Derpstorm</dc:creator>
  <cp:lastModifiedBy>The PhD</cp:lastModifiedBy>
  <cp:revision>7</cp:revision>
  <dcterms:created xsi:type="dcterms:W3CDTF">2019-05-20T22:32:28Z</dcterms:created>
  <dcterms:modified xsi:type="dcterms:W3CDTF">2019-05-22T00:54:59Z</dcterms:modified>
</cp:coreProperties>
</file>