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CD-0817-4219-ABEE-86602A4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 Fast</a:t>
            </a:r>
            <a:br>
              <a:rPr lang="en-US" dirty="0"/>
            </a:br>
            <a:r>
              <a:rPr lang="en-US" dirty="0"/>
              <a:t>Run Faster</a:t>
            </a:r>
            <a:br>
              <a:rPr lang="en-US" dirty="0"/>
            </a:br>
            <a:r>
              <a:rPr lang="en-US" dirty="0"/>
              <a:t>Scale Forever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186-BB9F-4262-A703-37B21A7C7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Look into the sol2 Lua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2B5-9480-4796-BD67-3E4FCA21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BBD-587A-43CD-AAC0-C64F6CE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scripting language used in tons of places</a:t>
            </a:r>
          </a:p>
          <a:p>
            <a:pPr lvl="1"/>
            <a:r>
              <a:rPr lang="en-US" dirty="0"/>
              <a:t>Databases (e.g.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Operating System components</a:t>
            </a:r>
          </a:p>
          <a:p>
            <a:pPr lvl="1"/>
            <a:r>
              <a:rPr lang="en-US" dirty="0"/>
              <a:t>Nearly every game project/engine</a:t>
            </a:r>
          </a:p>
          <a:p>
            <a:pPr lvl="1"/>
            <a:r>
              <a:rPr lang="en-US" dirty="0"/>
              <a:t>High Performance Computing projects</a:t>
            </a:r>
          </a:p>
          <a:p>
            <a:pPr lvl="1"/>
            <a:r>
              <a:rPr lang="en-US" dirty="0"/>
              <a:t>GUI Scripting (Waze/</a:t>
            </a:r>
            <a:r>
              <a:rPr lang="en-US" dirty="0" err="1"/>
              <a:t>OpenMPT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Chat servers, Server management</a:t>
            </a:r>
          </a:p>
          <a:p>
            <a:pPr lvl="1"/>
            <a:endParaRPr lang="en-US" dirty="0"/>
          </a:p>
          <a:p>
            <a:r>
              <a:rPr lang="en-US" dirty="0"/>
              <a:t>And 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37171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182-A8D3-4E90-B9FD-D776132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18F3-6B3E-43E8-BAC1-16334B37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&lt;-&gt; C++ interop library, C++14 and better</a:t>
            </a:r>
          </a:p>
          <a:p>
            <a:pPr lvl="1"/>
            <a:r>
              <a:rPr lang="en-US" dirty="0"/>
              <a:t>Written on top of Lua C API</a:t>
            </a:r>
          </a:p>
          <a:p>
            <a:endParaRPr lang="en-US" dirty="0"/>
          </a:p>
          <a:p>
            <a:r>
              <a:rPr lang="en-US" dirty="0"/>
              <a:t>Prioritizes:</a:t>
            </a:r>
          </a:p>
          <a:p>
            <a:pPr lvl="1"/>
            <a:r>
              <a:rPr lang="en-US" dirty="0"/>
              <a:t>Runtime speed</a:t>
            </a:r>
          </a:p>
          <a:p>
            <a:pPr lvl="1"/>
            <a:r>
              <a:rPr lang="en-US" dirty="0"/>
              <a:t>Sane defaults</a:t>
            </a:r>
          </a:p>
          <a:p>
            <a:pPr lvl="1"/>
            <a:r>
              <a:rPr lang="en-US" dirty="0"/>
              <a:t>Customizable to scale</a:t>
            </a:r>
          </a:p>
          <a:p>
            <a:pPr lvl="1"/>
            <a:r>
              <a:rPr lang="en-US" dirty="0"/>
              <a:t>0 dependencies</a:t>
            </a:r>
          </a:p>
          <a:p>
            <a:pPr lvl="1"/>
            <a:r>
              <a:rPr lang="en-US" dirty="0"/>
              <a:t>(Now)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6031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565-4C04-483C-9D12-DDA63BF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370C-26C6-4DC1-A3D3-43DAF32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is Mature, used in many industries and projects</a:t>
            </a:r>
          </a:p>
          <a:p>
            <a:pPr lvl="1"/>
            <a:endParaRPr lang="en-US" dirty="0"/>
          </a:p>
          <a:p>
            <a:r>
              <a:rPr lang="en-US" dirty="0"/>
              <a:t>Has competed against all other libraries (20+) and more or less survived + thrived</a:t>
            </a:r>
          </a:p>
          <a:p>
            <a:pPr lvl="1"/>
            <a:r>
              <a:rPr lang="en-US" dirty="0"/>
              <a:t>Except in the case of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11694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E53-250F-496D-AC31-B0591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663A-11AE-4430-8634-99D4EFBE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</TotalTime>
  <Words>132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Compile Fast Run Faster Scale Forever</vt:lpstr>
      <vt:lpstr>Lua?</vt:lpstr>
      <vt:lpstr>sol2?</vt:lpstr>
      <vt:lpstr>Established</vt:lpstr>
      <vt:lpstr>Language Parity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Fast Run Faster Scale Infinitely</dc:title>
  <dc:creator>Derpstorm</dc:creator>
  <cp:lastModifiedBy>Derpstorm</cp:lastModifiedBy>
  <cp:revision>5</cp:revision>
  <dcterms:created xsi:type="dcterms:W3CDTF">2018-03-28T21:55:40Z</dcterms:created>
  <dcterms:modified xsi:type="dcterms:W3CDTF">2018-03-28T23:26:48Z</dcterms:modified>
</cp:coreProperties>
</file>