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814394c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814394c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814394c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814394c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8e4dc7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8e4dc7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8e4dc7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8e4dc7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8e4dc7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8e4dc7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8e4dc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8e4dc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38" y="701826"/>
            <a:ext cx="5024071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45188" y="317825"/>
            <a:ext cx="1499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arfeducation.org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30613" y="317825"/>
            <a:ext cx="18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peavinemedical.com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1175" y="1164700"/>
            <a:ext cx="1602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2222 &lt;&lt; 22, 2222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2223 &lt;&lt; 23, 2222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22222 &lt;&lt; 22222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50" y="152400"/>
            <a:ext cx="61100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(Cowrie logs)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GeoIP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(Information only seen for a new connection)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downloaded and where they were downloaded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Direct-tcp connection requests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(Apache logs)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pages accessed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221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15987" t="0"/>
          <a:stretch/>
        </p:blipFill>
        <p:spPr>
          <a:xfrm>
            <a:off x="3280475" y="0"/>
            <a:ext cx="58130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