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68" r:id="rId4"/>
    <p:sldId id="269" r:id="rId5"/>
    <p:sldId id="258" r:id="rId6"/>
    <p:sldId id="271" r:id="rId7"/>
    <p:sldId id="272" r:id="rId8"/>
    <p:sldId id="273" r:id="rId9"/>
    <p:sldId id="259" r:id="rId10"/>
    <p:sldId id="275" r:id="rId11"/>
    <p:sldId id="276" r:id="rId12"/>
    <p:sldId id="277" r:id="rId13"/>
    <p:sldId id="278" r:id="rId14"/>
    <p:sldId id="279" r:id="rId15"/>
    <p:sldId id="260" r:id="rId16"/>
    <p:sldId id="281" r:id="rId17"/>
    <p:sldId id="282" r:id="rId18"/>
    <p:sldId id="283" r:id="rId19"/>
    <p:sldId id="261" r:id="rId20"/>
    <p:sldId id="285" r:id="rId21"/>
    <p:sldId id="286" r:id="rId22"/>
    <p:sldId id="287" r:id="rId23"/>
    <p:sldId id="262" r:id="rId24"/>
    <p:sldId id="289" r:id="rId25"/>
    <p:sldId id="290" r:id="rId26"/>
    <p:sldId id="291" r:id="rId27"/>
    <p:sldId id="263" r:id="rId28"/>
    <p:sldId id="293" r:id="rId29"/>
    <p:sldId id="294" r:id="rId30"/>
    <p:sldId id="264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36" r:id="rId41"/>
    <p:sldId id="26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266" r:id="rId66"/>
    <p:sldId id="330" r:id="rId67"/>
    <p:sldId id="331" r:id="rId68"/>
    <p:sldId id="332" r:id="rId69"/>
    <p:sldId id="333" r:id="rId70"/>
    <p:sldId id="334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2E68C2-8042-4047-BF74-9EB44FBCF6D3}">
          <p14:sldIdLst>
            <p14:sldId id="256"/>
            <p14:sldId id="257"/>
            <p14:sldId id="268"/>
            <p14:sldId id="269"/>
            <p14:sldId id="258"/>
            <p14:sldId id="271"/>
            <p14:sldId id="272"/>
            <p14:sldId id="273"/>
            <p14:sldId id="259"/>
            <p14:sldId id="275"/>
            <p14:sldId id="276"/>
            <p14:sldId id="277"/>
            <p14:sldId id="278"/>
            <p14:sldId id="279"/>
            <p14:sldId id="260"/>
            <p14:sldId id="281"/>
            <p14:sldId id="282"/>
            <p14:sldId id="283"/>
            <p14:sldId id="261"/>
            <p14:sldId id="285"/>
            <p14:sldId id="286"/>
            <p14:sldId id="287"/>
            <p14:sldId id="262"/>
            <p14:sldId id="289"/>
            <p14:sldId id="290"/>
            <p14:sldId id="291"/>
            <p14:sldId id="263"/>
            <p14:sldId id="293"/>
            <p14:sldId id="294"/>
            <p14:sldId id="26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36"/>
            <p14:sldId id="26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66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6"/>
    <p:restoredTop sz="94662"/>
  </p:normalViewPr>
  <p:slideViewPr>
    <p:cSldViewPr snapToGrid="0">
      <p:cViewPr varScale="1">
        <p:scale>
          <a:sx n="94" d="100"/>
          <a:sy n="94" d="100"/>
        </p:scale>
        <p:origin x="216" y="784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1.wmf"/><Relationship Id="rId7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1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2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3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89B13-0A06-4186-B572-2A7744E8B258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2142-0C59-4E07-AA1C-EAE50334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2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7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4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7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9373-1E8E-4553-A943-BF622D115872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jpe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3.wmf"/><Relationship Id="rId18" Type="http://schemas.openxmlformats.org/officeDocument/2006/relationships/image" Target="../media/image26.jpeg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26.jpe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4.png"/><Relationship Id="rId21" Type="http://schemas.openxmlformats.org/officeDocument/2006/relationships/image" Target="../media/image30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5.jpeg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Relationship Id="rId22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3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1.jpg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12" Type="http://schemas.openxmlformats.org/officeDocument/2006/relationships/hyperlink" Target="http://vision.stanford.edu/teaching/cs231n-demos/linear-classify/" TargetMode="External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3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1.jpg"/><Relationship Id="rId9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6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40.wmf"/><Relationship Id="rId3" Type="http://schemas.openxmlformats.org/officeDocument/2006/relationships/image" Target="../media/image4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9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38.wmf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21" Type="http://schemas.openxmlformats.org/officeDocument/2006/relationships/image" Target="../media/image56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21" Type="http://schemas.openxmlformats.org/officeDocument/2006/relationships/image" Target="../media/image56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2.wmf"/><Relationship Id="rId2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3.pn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31.png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4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8.png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9.png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81.png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8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82.png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1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2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oleObject" Target="../embeddings/oleObject114.bin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43.wmf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8.wmf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770.png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80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8.wmf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70.png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2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8.wmf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70.png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25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4.png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70.png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3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38.bin"/><Relationship Id="rId3" Type="http://schemas.openxmlformats.org/officeDocument/2006/relationships/image" Target="../media/image4.png"/><Relationship Id="rId21" Type="http://schemas.openxmlformats.org/officeDocument/2006/relationships/image" Target="../media/image81.wmf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770.png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1.png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4.png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4.png"/><Relationship Id="rId21" Type="http://schemas.openxmlformats.org/officeDocument/2006/relationships/image" Target="../media/image82.wmf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770.png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5" Type="http://schemas.openxmlformats.org/officeDocument/2006/relationships/image" Target="../media/image79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8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1.png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7.wmf"/><Relationship Id="rId4" Type="http://schemas.openxmlformats.org/officeDocument/2006/relationships/image" Target="../media/image4.png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" y="333822"/>
            <a:ext cx="3169926" cy="411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1823" y="1582614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7635" y="2567326"/>
            <a:ext cx="8236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4: Backpropagation and Neural Networks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3033" y="4823144"/>
            <a:ext cx="2925929" cy="958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5146" y="5882026"/>
            <a:ext cx="132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11/03/2017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5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52916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34361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06650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73583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03371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20" name="对象 19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F1EFDE8-CF11-E94C-837E-1E57FF36AE28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5436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78383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668656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2931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60136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1162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C97FA-5B24-F640-9930-24954D97ED10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6E6F6-2FB9-3D46-9F4B-6CBE67CA4D7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</a:extLst>
          </a:blip>
          <a:srcRect b="25738"/>
          <a:stretch/>
        </p:blipFill>
        <p:spPr>
          <a:xfrm>
            <a:off x="3170365" y="2795339"/>
            <a:ext cx="1964303" cy="18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85534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13021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15615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81679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96820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对象 32" descr="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74105"/>
              </p:ext>
            </p:extLst>
          </p:nvPr>
        </p:nvGraphicFramePr>
        <p:xfrm>
          <a:off x="7140684" y="5350300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16" imgW="1434960" imgH="609480" progId="Equation.DSMT4">
                  <p:embed/>
                </p:oleObj>
              </mc:Choice>
              <mc:Fallback>
                <p:oleObj name="Equation" r:id="rId16" imgW="1434960" imgH="609480" progId="Equation.DSMT4">
                  <p:embed/>
                  <p:pic>
                    <p:nvPicPr>
                      <p:cNvPr id="36" name="对象 35" descr="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40684" y="5350300"/>
                        <a:ext cx="143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 descr=" 37"/>
          <p:cNvSpPr txBox="1"/>
          <p:nvPr/>
        </p:nvSpPr>
        <p:spPr>
          <a:xfrm>
            <a:off x="7627313" y="57617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622143-CCF3-6249-BD00-51933A726EE3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0460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00739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182054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44104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40052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78566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对象 32" descr="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84542"/>
              </p:ext>
            </p:extLst>
          </p:nvPr>
        </p:nvGraphicFramePr>
        <p:xfrm>
          <a:off x="7140684" y="5350300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16" imgW="1434960" imgH="609480" progId="Equation.DSMT4">
                  <p:embed/>
                </p:oleObj>
              </mc:Choice>
              <mc:Fallback>
                <p:oleObj name="Equation" r:id="rId16" imgW="1434960" imgH="609480" progId="Equation.DSMT4">
                  <p:embed/>
                  <p:pic>
                    <p:nvPicPr>
                      <p:cNvPr id="33" name="对象 32" descr="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40684" y="5350300"/>
                        <a:ext cx="143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 descr=" 37"/>
          <p:cNvSpPr txBox="1"/>
          <p:nvPr/>
        </p:nvSpPr>
        <p:spPr>
          <a:xfrm>
            <a:off x="7627313" y="57617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对象 34" descr="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33847"/>
              </p:ext>
            </p:extLst>
          </p:nvPr>
        </p:nvGraphicFramePr>
        <p:xfrm>
          <a:off x="8809038" y="5337175"/>
          <a:ext cx="138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18" imgW="1384200" imgH="609480" progId="Equation.DSMT4">
                  <p:embed/>
                </p:oleObj>
              </mc:Choice>
              <mc:Fallback>
                <p:oleObj name="Equation" r:id="rId18" imgW="1384200" imgH="609480" progId="Equation.DSMT4">
                  <p:embed/>
                  <p:pic>
                    <p:nvPicPr>
                      <p:cNvPr id="38" name="对象 37" descr=" 3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809038" y="5337175"/>
                        <a:ext cx="1384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 descr=" 39"/>
          <p:cNvSpPr txBox="1"/>
          <p:nvPr/>
        </p:nvSpPr>
        <p:spPr>
          <a:xfrm>
            <a:off x="9147350" y="575721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D33671-18EA-1E42-8F23-A4831FD6703E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2431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64828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6" name="对象 5" descr="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89224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9" name="对象 8" descr="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69562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12" name="对象 11" descr="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 descr=" 16"/>
          <p:cNvSpPr txBox="1"/>
          <p:nvPr/>
        </p:nvSpPr>
        <p:spPr>
          <a:xfrm>
            <a:off x="498413" y="42476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55026"/>
              </p:ext>
            </p:extLst>
          </p:nvPr>
        </p:nvGraphicFramePr>
        <p:xfrm>
          <a:off x="2003953" y="4038767"/>
          <a:ext cx="342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10" imgW="3429000" imgH="1498320" progId="Equation.DSMT4">
                  <p:embed/>
                </p:oleObj>
              </mc:Choice>
              <mc:Fallback>
                <p:oleObj name="Equation" r:id="rId10" imgW="3429000" imgH="1498320" progId="Equation.DSMT4">
                  <p:embed/>
                  <p:pic>
                    <p:nvPicPr>
                      <p:cNvPr id="14" name="对象 13" descr="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3953" y="4038767"/>
                        <a:ext cx="342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 descr=" 19"/>
          <p:cNvSpPr txBox="1"/>
          <p:nvPr/>
        </p:nvSpPr>
        <p:spPr>
          <a:xfrm>
            <a:off x="482600" y="583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50868"/>
              </p:ext>
            </p:extLst>
          </p:nvPr>
        </p:nvGraphicFramePr>
        <p:xfrm>
          <a:off x="2175403" y="5554532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12" imgW="1993680" imgH="939600" progId="Equation.DSMT4">
                  <p:embed/>
                </p:oleObj>
              </mc:Choice>
              <mc:Fallback>
                <p:oleObj name="Equation" r:id="rId12" imgW="1993680" imgH="939600" progId="Equation.DSMT4">
                  <p:embed/>
                  <p:pic>
                    <p:nvPicPr>
                      <p:cNvPr id="16" name="对象 15" descr="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5403" y="5554532"/>
                        <a:ext cx="1993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56" y="1785229"/>
            <a:ext cx="1271811" cy="1329446"/>
          </a:xfrm>
          <a:prstGeom prst="rect">
            <a:avLst/>
          </a:prstGeom>
        </p:spPr>
      </p:pic>
      <p:pic>
        <p:nvPicPr>
          <p:cNvPr id="18" name="图片 17" descr="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4" y="1785229"/>
            <a:ext cx="1329446" cy="1329446"/>
          </a:xfrm>
          <a:prstGeom prst="rect">
            <a:avLst/>
          </a:prstGeom>
        </p:spPr>
      </p:pic>
      <p:sp>
        <p:nvSpPr>
          <p:cNvPr id="20" name="文本框 19" descr=" 23"/>
          <p:cNvSpPr txBox="1"/>
          <p:nvPr/>
        </p:nvSpPr>
        <p:spPr>
          <a:xfrm>
            <a:off x="5779201" y="34363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Beckham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 24"/>
          <p:cNvSpPr/>
          <p:nvPr/>
        </p:nvSpPr>
        <p:spPr>
          <a:xfrm>
            <a:off x="5941649" y="4125577"/>
            <a:ext cx="82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Yanzu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 descr=" 25"/>
          <p:cNvSpPr/>
          <p:nvPr/>
        </p:nvSpPr>
        <p:spPr>
          <a:xfrm>
            <a:off x="5920265" y="481483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 descr=" 26"/>
          <p:cNvSpPr txBox="1"/>
          <p:nvPr/>
        </p:nvSpPr>
        <p:spPr>
          <a:xfrm>
            <a:off x="7499073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 descr=" 27"/>
          <p:cNvSpPr txBox="1"/>
          <p:nvPr/>
        </p:nvSpPr>
        <p:spPr>
          <a:xfrm>
            <a:off x="7499073" y="40860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 descr=" 28"/>
          <p:cNvSpPr txBox="1"/>
          <p:nvPr/>
        </p:nvSpPr>
        <p:spPr>
          <a:xfrm>
            <a:off x="7447777" y="481483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-0.9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 descr=" 29"/>
          <p:cNvSpPr txBox="1"/>
          <p:nvPr/>
        </p:nvSpPr>
        <p:spPr>
          <a:xfrm>
            <a:off x="9102155" y="339015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-2.6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 descr=" 30"/>
          <p:cNvSpPr txBox="1"/>
          <p:nvPr/>
        </p:nvSpPr>
        <p:spPr>
          <a:xfrm>
            <a:off x="9148027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 descr=" 31"/>
          <p:cNvSpPr txBox="1"/>
          <p:nvPr/>
        </p:nvSpPr>
        <p:spPr>
          <a:xfrm>
            <a:off x="9148027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 descr=" 32"/>
          <p:cNvSpPr txBox="1"/>
          <p:nvPr/>
        </p:nvSpPr>
        <p:spPr>
          <a:xfrm>
            <a:off x="10861640" y="33901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 descr=" 33"/>
          <p:cNvSpPr txBox="1"/>
          <p:nvPr/>
        </p:nvSpPr>
        <p:spPr>
          <a:xfrm>
            <a:off x="10861640" y="40759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 descr=" 34"/>
          <p:cNvSpPr txBox="1"/>
          <p:nvPr/>
        </p:nvSpPr>
        <p:spPr>
          <a:xfrm>
            <a:off x="10861640" y="48342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 descr=" 35"/>
          <p:cNvSpPr/>
          <p:nvPr/>
        </p:nvSpPr>
        <p:spPr>
          <a:xfrm>
            <a:off x="5772788" y="54704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 loss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对象 32" descr="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044668"/>
              </p:ext>
            </p:extLst>
          </p:nvPr>
        </p:nvGraphicFramePr>
        <p:xfrm>
          <a:off x="7140684" y="5350300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16" imgW="1434960" imgH="609480" progId="Equation.DSMT4">
                  <p:embed/>
                </p:oleObj>
              </mc:Choice>
              <mc:Fallback>
                <p:oleObj name="Equation" r:id="rId16" imgW="1434960" imgH="609480" progId="Equation.DSMT4">
                  <p:embed/>
                  <p:pic>
                    <p:nvPicPr>
                      <p:cNvPr id="33" name="对象 32" descr="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40684" y="5350300"/>
                        <a:ext cx="143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 descr=" 37"/>
          <p:cNvSpPr txBox="1"/>
          <p:nvPr/>
        </p:nvSpPr>
        <p:spPr>
          <a:xfrm>
            <a:off x="7627313" y="57617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对象 34" descr="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84098"/>
              </p:ext>
            </p:extLst>
          </p:nvPr>
        </p:nvGraphicFramePr>
        <p:xfrm>
          <a:off x="8809038" y="5337175"/>
          <a:ext cx="138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18" imgW="1384200" imgH="609480" progId="Equation.DSMT4">
                  <p:embed/>
                </p:oleObj>
              </mc:Choice>
              <mc:Fallback>
                <p:oleObj name="Equation" r:id="rId18" imgW="1384200" imgH="609480" progId="Equation.DSMT4">
                  <p:embed/>
                  <p:pic>
                    <p:nvPicPr>
                      <p:cNvPr id="35" name="对象 34" descr=" 3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809038" y="5337175"/>
                        <a:ext cx="1384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 descr=" 39"/>
          <p:cNvSpPr txBox="1"/>
          <p:nvPr/>
        </p:nvSpPr>
        <p:spPr>
          <a:xfrm>
            <a:off x="9147350" y="575721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对象 36" descr="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41387"/>
              </p:ext>
            </p:extLst>
          </p:nvPr>
        </p:nvGraphicFramePr>
        <p:xfrm>
          <a:off x="10480675" y="5346700"/>
          <a:ext cx="134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20" imgW="1346040" imgH="609480" progId="Equation.DSMT4">
                  <p:embed/>
                </p:oleObj>
              </mc:Choice>
              <mc:Fallback>
                <p:oleObj name="Equation" r:id="rId20" imgW="1346040" imgH="609480" progId="Equation.DSMT4">
                  <p:embed/>
                  <p:pic>
                    <p:nvPicPr>
                      <p:cNvPr id="40" name="对象 39" descr=" 4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480675" y="5346700"/>
                        <a:ext cx="1346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 descr=" 41"/>
          <p:cNvSpPr txBox="1"/>
          <p:nvPr/>
        </p:nvSpPr>
        <p:spPr>
          <a:xfrm>
            <a:off x="10989879" y="575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 4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8"/>
          <a:stretch/>
        </p:blipFill>
        <p:spPr>
          <a:xfrm>
            <a:off x="10500601" y="1785229"/>
            <a:ext cx="1334745" cy="13294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C03BD42-A6A6-7B46-B09C-41277102FBAA}"/>
              </a:ext>
            </a:extLst>
          </p:cNvPr>
          <p:cNvSpPr txBox="1"/>
          <p:nvPr/>
        </p:nvSpPr>
        <p:spPr>
          <a:xfrm>
            <a:off x="4169303" y="4494909"/>
            <a:ext cx="1750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965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79541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25744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6" imgW="4851360" imgH="723600" progId="Equation.DSMT4">
                  <p:embed/>
                </p:oleObj>
              </mc:Choice>
              <mc:Fallback>
                <p:oleObj name="Equation" r:id="rId6" imgW="4851360" imgH="72360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9"/>
          <p:cNvSpPr/>
          <p:nvPr/>
        </p:nvSpPr>
        <p:spPr>
          <a:xfrm>
            <a:off x="523874" y="1443638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59518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6"/>
          <p:cNvSpPr/>
          <p:nvPr/>
        </p:nvSpPr>
        <p:spPr>
          <a:xfrm>
            <a:off x="523874" y="2900660"/>
            <a:ext cx="457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 (SGD)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95695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6" imgW="4851360" imgH="723600" progId="Equation.DSMT4">
                  <p:embed/>
                </p:oleObj>
              </mc:Choice>
              <mc:Fallback>
                <p:oleObj name="Equation" r:id="rId6" imgW="4851360" imgH="723600" progId="Equation.DSMT4">
                  <p:embed/>
                  <p:pic>
                    <p:nvPicPr>
                      <p:cNvPr id="6" name="对象 5" descr="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8"/>
          <p:cNvSpPr/>
          <p:nvPr/>
        </p:nvSpPr>
        <p:spPr>
          <a:xfrm>
            <a:off x="523874" y="3562763"/>
            <a:ext cx="121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 descr=" 9"/>
          <p:cNvSpPr/>
          <p:nvPr/>
        </p:nvSpPr>
        <p:spPr>
          <a:xfrm>
            <a:off x="523874" y="1443638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 descr=" 10"/>
          <p:cNvSpPr txBox="1"/>
          <p:nvPr/>
        </p:nvSpPr>
        <p:spPr>
          <a:xfrm>
            <a:off x="650985" y="3884474"/>
            <a:ext cx="4146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training example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2a.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2b.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 descr="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5901"/>
              </p:ext>
            </p:extLst>
          </p:nvPr>
        </p:nvGraphicFramePr>
        <p:xfrm>
          <a:off x="1687093" y="4785449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8" imgW="3797280" imgH="444240" progId="Equation.DSMT4">
                  <p:embed/>
                </p:oleObj>
              </mc:Choice>
              <mc:Fallback>
                <p:oleObj name="Equation" r:id="rId8" imgW="3797280" imgH="444240" progId="Equation.DSMT4">
                  <p:embed/>
                  <p:pic>
                    <p:nvPicPr>
                      <p:cNvPr id="14" name="对象 13" descr="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7093" y="4785449"/>
                        <a:ext cx="3797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27989"/>
              </p:ext>
            </p:extLst>
          </p:nvPr>
        </p:nvGraphicFramePr>
        <p:xfrm>
          <a:off x="1687093" y="5294674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10" imgW="1282680" imgH="279360" progId="Equation.DSMT4">
                  <p:embed/>
                </p:oleObj>
              </mc:Choice>
              <mc:Fallback>
                <p:oleObj name="Equation" r:id="rId10" imgW="1282680" imgH="279360" progId="Equation.DSMT4">
                  <p:embed/>
                  <p:pic>
                    <p:nvPicPr>
                      <p:cNvPr id="16" name="对象 15" descr="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7093" y="5294674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大括号 12" descr=" 17"/>
          <p:cNvSpPr/>
          <p:nvPr/>
        </p:nvSpPr>
        <p:spPr>
          <a:xfrm flipH="1">
            <a:off x="923926" y="4910397"/>
            <a:ext cx="131920" cy="728403"/>
          </a:xfrm>
          <a:prstGeom prst="rightBrace">
            <a:avLst>
              <a:gd name="adj1" fmla="val 205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 18"/>
          <p:cNvSpPr/>
          <p:nvPr/>
        </p:nvSpPr>
        <p:spPr>
          <a:xfrm>
            <a:off x="1450492" y="5776981"/>
            <a:ext cx="22733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Training epoch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Iterating over all examples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曲线连接符 14" descr=" 23"/>
          <p:cNvCxnSpPr/>
          <p:nvPr/>
        </p:nvCxnSpPr>
        <p:spPr>
          <a:xfrm>
            <a:off x="929858" y="5149651"/>
            <a:ext cx="520634" cy="981273"/>
          </a:xfrm>
          <a:prstGeom prst="curvedConnector3">
            <a:avLst>
              <a:gd name="adj1" fmla="val -8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70113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6"/>
          <p:cNvSpPr/>
          <p:nvPr/>
        </p:nvSpPr>
        <p:spPr>
          <a:xfrm>
            <a:off x="523874" y="2900660"/>
            <a:ext cx="457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 (SGD)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22281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6" imgW="4851360" imgH="723600" progId="Equation.DSMT4">
                  <p:embed/>
                </p:oleObj>
              </mc:Choice>
              <mc:Fallback>
                <p:oleObj name="Equation" r:id="rId6" imgW="4851360" imgH="723600" progId="Equation.DSMT4">
                  <p:embed/>
                  <p:pic>
                    <p:nvPicPr>
                      <p:cNvPr id="6" name="对象 5" descr="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8"/>
          <p:cNvSpPr/>
          <p:nvPr/>
        </p:nvSpPr>
        <p:spPr>
          <a:xfrm>
            <a:off x="523874" y="3562763"/>
            <a:ext cx="121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 descr=" 9"/>
          <p:cNvSpPr/>
          <p:nvPr/>
        </p:nvSpPr>
        <p:spPr>
          <a:xfrm>
            <a:off x="523874" y="1443638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 descr=" 10"/>
          <p:cNvSpPr txBox="1"/>
          <p:nvPr/>
        </p:nvSpPr>
        <p:spPr>
          <a:xfrm>
            <a:off x="650985" y="3884474"/>
            <a:ext cx="4146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training example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2a.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2b.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 descr="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310163"/>
              </p:ext>
            </p:extLst>
          </p:nvPr>
        </p:nvGraphicFramePr>
        <p:xfrm>
          <a:off x="1687093" y="4785449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8" imgW="3797280" imgH="444240" progId="Equation.DSMT4">
                  <p:embed/>
                </p:oleObj>
              </mc:Choice>
              <mc:Fallback>
                <p:oleObj name="Equation" r:id="rId8" imgW="3797280" imgH="444240" progId="Equation.DSMT4">
                  <p:embed/>
                  <p:pic>
                    <p:nvPicPr>
                      <p:cNvPr id="11" name="对象 10" descr="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7093" y="4785449"/>
                        <a:ext cx="3797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803142"/>
              </p:ext>
            </p:extLst>
          </p:nvPr>
        </p:nvGraphicFramePr>
        <p:xfrm>
          <a:off x="1687093" y="5294674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10" imgW="1282680" imgH="279360" progId="Equation.DSMT4">
                  <p:embed/>
                </p:oleObj>
              </mc:Choice>
              <mc:Fallback>
                <p:oleObj name="Equation" r:id="rId10" imgW="1282680" imgH="279360" progId="Equation.DSMT4">
                  <p:embed/>
                  <p:pic>
                    <p:nvPicPr>
                      <p:cNvPr id="12" name="对象 11" descr="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7093" y="5294674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大括号 12" descr=" 17"/>
          <p:cNvSpPr/>
          <p:nvPr/>
        </p:nvSpPr>
        <p:spPr>
          <a:xfrm flipH="1">
            <a:off x="923926" y="4910397"/>
            <a:ext cx="131920" cy="728403"/>
          </a:xfrm>
          <a:prstGeom prst="rightBrace">
            <a:avLst>
              <a:gd name="adj1" fmla="val 205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 18"/>
          <p:cNvSpPr/>
          <p:nvPr/>
        </p:nvSpPr>
        <p:spPr>
          <a:xfrm>
            <a:off x="1450492" y="5776981"/>
            <a:ext cx="22733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Training epoch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Iterating over all examples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 descr=" 19"/>
          <p:cNvSpPr/>
          <p:nvPr/>
        </p:nvSpPr>
        <p:spPr>
          <a:xfrm>
            <a:off x="5638192" y="5434374"/>
            <a:ext cx="1274708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Animation:</a:t>
            </a:r>
          </a:p>
        </p:txBody>
      </p:sp>
      <p:sp>
        <p:nvSpPr>
          <p:cNvPr id="16" name="矩形 15" descr=" 21"/>
          <p:cNvSpPr/>
          <p:nvPr/>
        </p:nvSpPr>
        <p:spPr>
          <a:xfrm>
            <a:off x="5638192" y="5776981"/>
            <a:ext cx="6877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2"/>
              </a:rPr>
              <a:t>http://vision.stanford.edu/teaching/cs231n-demos/linear-classify/</a:t>
            </a:r>
            <a:endParaRPr lang="zh-CN" altLang="en-US" dirty="0"/>
          </a:p>
        </p:txBody>
      </p:sp>
      <p:cxnSp>
        <p:nvCxnSpPr>
          <p:cNvPr id="15" name="曲线连接符 14" descr=" 23"/>
          <p:cNvCxnSpPr/>
          <p:nvPr/>
        </p:nvCxnSpPr>
        <p:spPr>
          <a:xfrm>
            <a:off x="929858" y="5149651"/>
            <a:ext cx="520634" cy="981273"/>
          </a:xfrm>
          <a:prstGeom prst="curvedConnector3">
            <a:avLst>
              <a:gd name="adj1" fmla="val -8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26969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</p:spTree>
    <p:extLst>
      <p:ext uri="{BB962C8B-B14F-4D97-AF65-F5344CB8AC3E}">
        <p14:creationId xmlns:p14="http://schemas.microsoft.com/office/powerpoint/2010/main" val="9539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18"/>
          <p:cNvSpPr/>
          <p:nvPr/>
        </p:nvSpPr>
        <p:spPr>
          <a:xfrm>
            <a:off x="638174" y="3028890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29328"/>
              </p:ext>
            </p:extLst>
          </p:nvPr>
        </p:nvGraphicFramePr>
        <p:xfrm>
          <a:off x="1220962" y="3571233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5" imgW="2869920" imgH="609480" progId="Equation.DSMT4">
                  <p:embed/>
                </p:oleObj>
              </mc:Choice>
              <mc:Fallback>
                <p:oleObj name="Equation" r:id="rId5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0962" y="3571233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5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18"/>
          <p:cNvSpPr/>
          <p:nvPr/>
        </p:nvSpPr>
        <p:spPr>
          <a:xfrm>
            <a:off x="638174" y="3028890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74835"/>
              </p:ext>
            </p:extLst>
          </p:nvPr>
        </p:nvGraphicFramePr>
        <p:xfrm>
          <a:off x="1220962" y="3571233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2869920" imgH="609480" progId="Equation.DSMT4">
                  <p:embed/>
                </p:oleObj>
              </mc:Choice>
              <mc:Fallback>
                <p:oleObj name="Equation" r:id="rId5" imgW="2869920" imgH="609480" progId="Equation.DSMT4">
                  <p:embed/>
                  <p:pic>
                    <p:nvPicPr>
                      <p:cNvPr id="9" name="对象 8" descr="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0962" y="3571233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 descr=" 12"/>
          <p:cNvSpPr/>
          <p:nvPr/>
        </p:nvSpPr>
        <p:spPr>
          <a:xfrm>
            <a:off x="7258431" y="2017970"/>
            <a:ext cx="776029" cy="7760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 descr=" 13"/>
          <p:cNvSpPr/>
          <p:nvPr/>
        </p:nvSpPr>
        <p:spPr>
          <a:xfrm>
            <a:off x="6689915" y="3691320"/>
            <a:ext cx="720863" cy="720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 descr=" 14"/>
          <p:cNvSpPr/>
          <p:nvPr/>
        </p:nvSpPr>
        <p:spPr>
          <a:xfrm>
            <a:off x="6750420" y="5007165"/>
            <a:ext cx="739543" cy="73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 descr=" 15"/>
          <p:cNvSpPr/>
          <p:nvPr/>
        </p:nvSpPr>
        <p:spPr>
          <a:xfrm>
            <a:off x="10344350" y="2017970"/>
            <a:ext cx="650632" cy="65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 descr=" 16"/>
          <p:cNvSpPr/>
          <p:nvPr/>
        </p:nvSpPr>
        <p:spPr>
          <a:xfrm>
            <a:off x="10726816" y="3498849"/>
            <a:ext cx="681983" cy="681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 descr=" 17"/>
          <p:cNvSpPr/>
          <p:nvPr/>
        </p:nvSpPr>
        <p:spPr>
          <a:xfrm>
            <a:off x="10742491" y="4880236"/>
            <a:ext cx="650632" cy="65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sp>
        <p:nvSpPr>
          <p:cNvPr id="13" name="矩形 12" descr=" 22"/>
          <p:cNvSpPr/>
          <p:nvPr/>
        </p:nvSpPr>
        <p:spPr>
          <a:xfrm>
            <a:off x="8780331" y="2159478"/>
            <a:ext cx="446316" cy="30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 descr=" 6"/>
          <p:cNvSpPr/>
          <p:nvPr/>
        </p:nvSpPr>
        <p:spPr>
          <a:xfrm>
            <a:off x="4382321" y="1392883"/>
            <a:ext cx="280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 + h (third dim):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 descr=" 14"/>
          <p:cNvSpPr txBox="1"/>
          <p:nvPr/>
        </p:nvSpPr>
        <p:spPr>
          <a:xfrm>
            <a:off x="4329077" y="2019806"/>
            <a:ext cx="25939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 + 0.0001,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8" name="矩形 17" descr=" 15"/>
          <p:cNvSpPr/>
          <p:nvPr/>
        </p:nvSpPr>
        <p:spPr>
          <a:xfrm>
            <a:off x="447911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1.25763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sp>
        <p:nvSpPr>
          <p:cNvPr id="13" name="矩形 12" descr=" 22"/>
          <p:cNvSpPr/>
          <p:nvPr/>
        </p:nvSpPr>
        <p:spPr>
          <a:xfrm>
            <a:off x="8780331" y="2159478"/>
            <a:ext cx="446316" cy="30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 descr=" 6"/>
          <p:cNvSpPr/>
          <p:nvPr/>
        </p:nvSpPr>
        <p:spPr>
          <a:xfrm>
            <a:off x="4382321" y="1392883"/>
            <a:ext cx="280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 + h (third dim):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 descr=" 14"/>
          <p:cNvSpPr txBox="1"/>
          <p:nvPr/>
        </p:nvSpPr>
        <p:spPr>
          <a:xfrm>
            <a:off x="4329077" y="2019806"/>
            <a:ext cx="25939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 + 0.0001,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8" name="矩形 17" descr=" 15"/>
          <p:cNvSpPr/>
          <p:nvPr/>
        </p:nvSpPr>
        <p:spPr>
          <a:xfrm>
            <a:off x="447911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1.25763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graphicFrame>
        <p:nvGraphicFramePr>
          <p:cNvPr id="19" name="对象 18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57802"/>
              </p:ext>
            </p:extLst>
          </p:nvPr>
        </p:nvGraphicFramePr>
        <p:xfrm>
          <a:off x="9692951" y="2549902"/>
          <a:ext cx="200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4" imgW="2006280" imgH="609480" progId="Equation.DSMT4">
                  <p:embed/>
                </p:oleObj>
              </mc:Choice>
              <mc:Fallback>
                <p:oleObj name="Equation" r:id="rId4" imgW="2006280" imgH="609480" progId="Equation.DSMT4">
                  <p:embed/>
                  <p:pic>
                    <p:nvPicPr>
                      <p:cNvPr id="17" name="对象 16" descr="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2951" y="2549902"/>
                        <a:ext cx="2006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 descr=" 18"/>
              <p:cNvSpPr txBox="1"/>
              <p:nvPr/>
            </p:nvSpPr>
            <p:spPr>
              <a:xfrm>
                <a:off x="9395493" y="3261941"/>
                <a:ext cx="244618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(1.25763−1.25742)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0.0001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93" y="3261941"/>
                <a:ext cx="2446182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曲线连接符 20" descr=" 20"/>
          <p:cNvCxnSpPr/>
          <p:nvPr/>
        </p:nvCxnSpPr>
        <p:spPr>
          <a:xfrm rot="10800000">
            <a:off x="9154401" y="2549903"/>
            <a:ext cx="241093" cy="9758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73957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4" imgW="2869920" imgH="609480" progId="Equation.DSMT4">
                  <p:embed/>
                </p:oleObj>
              </mc:Choice>
              <mc:Fallback>
                <p:oleObj name="Equation" r:id="rId4" imgW="2869920" imgH="609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 descr="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18955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4" imgW="2869920" imgH="609480" progId="Equation.DSMT4">
                  <p:embed/>
                </p:oleObj>
              </mc:Choice>
              <mc:Fallback>
                <p:oleObj name="Equation" r:id="rId4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2"/>
          <p:cNvSpPr/>
          <p:nvPr/>
        </p:nvSpPr>
        <p:spPr>
          <a:xfrm>
            <a:off x="822738" y="3630720"/>
            <a:ext cx="4946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gradient: approximate, slow, easy to write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 descr="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4445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4" imgW="2869920" imgH="609480" progId="Equation.DSMT4">
                  <p:embed/>
                </p:oleObj>
              </mc:Choice>
              <mc:Fallback>
                <p:oleObj name="Equation" r:id="rId4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2"/>
          <p:cNvSpPr/>
          <p:nvPr/>
        </p:nvSpPr>
        <p:spPr>
          <a:xfrm>
            <a:off x="822738" y="3630720"/>
            <a:ext cx="4946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gradient: approximate, slow, easy to write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 descr=" 3"/>
          <p:cNvSpPr/>
          <p:nvPr/>
        </p:nvSpPr>
        <p:spPr>
          <a:xfrm>
            <a:off x="669514" y="404489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Calculus!</a:t>
            </a:r>
            <a:endParaRPr lang="zh-CN" altLang="en-US" dirty="0"/>
          </a:p>
        </p:txBody>
      </p:sp>
      <p:graphicFrame>
        <p:nvGraphicFramePr>
          <p:cNvPr id="11" name="对象 10" descr="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22440"/>
              </p:ext>
            </p:extLst>
          </p:nvPr>
        </p:nvGraphicFramePr>
        <p:xfrm>
          <a:off x="1068388" y="4436452"/>
          <a:ext cx="354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6" imgW="3543120" imgH="609480" progId="Equation.DSMT4">
                  <p:embed/>
                </p:oleObj>
              </mc:Choice>
              <mc:Fallback>
                <p:oleObj name="Equation" r:id="rId6" imgW="3543120" imgH="609480" progId="Equation.DSMT4">
                  <p:embed/>
                  <p:pic>
                    <p:nvPicPr>
                      <p:cNvPr id="20" name="对象 19" descr="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8388" y="4436452"/>
                        <a:ext cx="3543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52037"/>
              </p:ext>
            </p:extLst>
          </p:nvPr>
        </p:nvGraphicFramePr>
        <p:xfrm>
          <a:off x="1068388" y="5055614"/>
          <a:ext cx="2552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8" imgW="2552400" imgH="317160" progId="Equation.DSMT4">
                  <p:embed/>
                </p:oleObj>
              </mc:Choice>
              <mc:Fallback>
                <p:oleObj name="Equation" r:id="rId8" imgW="2552400" imgH="317160" progId="Equation.DSMT4">
                  <p:embed/>
                  <p:pic>
                    <p:nvPicPr>
                      <p:cNvPr id="21" name="对象 20" descr="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8388" y="5055614"/>
                        <a:ext cx="2552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68316"/>
              </p:ext>
            </p:extLst>
          </p:nvPr>
        </p:nvGraphicFramePr>
        <p:xfrm>
          <a:off x="1068388" y="5440137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10" imgW="1663560" imgH="317160" progId="Equation.DSMT4">
                  <p:embed/>
                </p:oleObj>
              </mc:Choice>
              <mc:Fallback>
                <p:oleObj name="Equation" r:id="rId10" imgW="1663560" imgH="317160" progId="Equation.DSMT4">
                  <p:embed/>
                  <p:pic>
                    <p:nvPicPr>
                      <p:cNvPr id="22" name="对象 21" descr="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8388" y="5440137"/>
                        <a:ext cx="1663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descr="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05330"/>
              </p:ext>
            </p:extLst>
          </p:nvPr>
        </p:nvGraphicFramePr>
        <p:xfrm>
          <a:off x="1068388" y="5824661"/>
          <a:ext cx="257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12" imgW="2577960" imgH="317160" progId="Equation.DSMT4">
                  <p:embed/>
                </p:oleObj>
              </mc:Choice>
              <mc:Fallback>
                <p:oleObj name="Equation" r:id="rId12" imgW="2577960" imgH="317160" progId="Equation.DSMT4">
                  <p:embed/>
                  <p:pic>
                    <p:nvPicPr>
                      <p:cNvPr id="23" name="对象 22" descr=" 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8388" y="5824661"/>
                        <a:ext cx="2578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 descr=" 9"/>
          <p:cNvSpPr/>
          <p:nvPr/>
        </p:nvSpPr>
        <p:spPr>
          <a:xfrm>
            <a:off x="822738" y="6209184"/>
            <a:ext cx="34114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 gradient: exact, fast, error-prone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 descr="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  <p:sp>
        <p:nvSpPr>
          <p:cNvPr id="6" name="矩形 5" descr=" 7"/>
          <p:cNvSpPr/>
          <p:nvPr/>
        </p:nvSpPr>
        <p:spPr>
          <a:xfrm>
            <a:off x="862060" y="4145398"/>
            <a:ext cx="19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Two hidden units</a:t>
            </a:r>
          </a:p>
        </p:txBody>
      </p:sp>
      <p:pic>
        <p:nvPicPr>
          <p:cNvPr id="7" name="图片 6" descr="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0" y="4594831"/>
            <a:ext cx="2405447" cy="1763995"/>
          </a:xfrm>
          <a:prstGeom prst="rect">
            <a:avLst/>
          </a:prstGeom>
        </p:spPr>
      </p:pic>
      <p:pic>
        <p:nvPicPr>
          <p:cNvPr id="8" name="图片 7" descr="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82" y="4594831"/>
            <a:ext cx="1924358" cy="1763995"/>
          </a:xfrm>
          <a:prstGeom prst="rect">
            <a:avLst/>
          </a:prstGeom>
        </p:spPr>
      </p:pic>
      <p:cxnSp>
        <p:nvCxnSpPr>
          <p:cNvPr id="9" name="直接连接符 8" descr=" 16"/>
          <p:cNvCxnSpPr/>
          <p:nvPr/>
        </p:nvCxnSpPr>
        <p:spPr>
          <a:xfrm>
            <a:off x="667486" y="4073602"/>
            <a:ext cx="53238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60384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5441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43717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3972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212067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8159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19623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52495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62386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15548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27374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5301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47942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42311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74391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01506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17035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2319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 descr=" 102"/>
              <p:cNvSpPr/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 descr="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 descr=" 103"/>
              <p:cNvSpPr/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 descr="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40415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5746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 descr=" 102"/>
              <p:cNvSpPr/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 descr="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 descr=" 103"/>
              <p:cNvSpPr/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 descr="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 descr=" 104"/>
              <p:cNvSpPr/>
              <p:nvPr/>
            </p:nvSpPr>
            <p:spPr>
              <a:xfrm>
                <a:off x="6017178" y="2107966"/>
                <a:ext cx="1365567" cy="61824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 descr="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78" y="2107966"/>
                <a:ext cx="1365567" cy="61824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 descr=" 105"/>
              <p:cNvSpPr/>
              <p:nvPr/>
            </p:nvSpPr>
            <p:spPr>
              <a:xfrm>
                <a:off x="6049418" y="5018256"/>
                <a:ext cx="1368965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 descr="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18" y="5018256"/>
                <a:ext cx="1368965" cy="66556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  <p:sp>
        <p:nvSpPr>
          <p:cNvPr id="6" name="矩形 5" descr=" 7"/>
          <p:cNvSpPr/>
          <p:nvPr/>
        </p:nvSpPr>
        <p:spPr>
          <a:xfrm>
            <a:off x="862060" y="4145398"/>
            <a:ext cx="19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Two hidden units</a:t>
            </a:r>
          </a:p>
        </p:txBody>
      </p:sp>
      <p:pic>
        <p:nvPicPr>
          <p:cNvPr id="7" name="图片 6" descr="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0" y="4594831"/>
            <a:ext cx="2405447" cy="1763995"/>
          </a:xfrm>
          <a:prstGeom prst="rect">
            <a:avLst/>
          </a:prstGeom>
        </p:spPr>
      </p:pic>
      <p:pic>
        <p:nvPicPr>
          <p:cNvPr id="8" name="图片 7" descr="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82" y="4594831"/>
            <a:ext cx="1924358" cy="1763995"/>
          </a:xfrm>
          <a:prstGeom prst="rect">
            <a:avLst/>
          </a:prstGeom>
        </p:spPr>
      </p:pic>
      <p:sp>
        <p:nvSpPr>
          <p:cNvPr id="10" name="矩形 9" descr=" 12"/>
          <p:cNvSpPr/>
          <p:nvPr/>
        </p:nvSpPr>
        <p:spPr>
          <a:xfrm>
            <a:off x="6639607" y="1415537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Many hidden units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07" y="2155580"/>
            <a:ext cx="2212832" cy="4010758"/>
          </a:xfrm>
          <a:prstGeom prst="rect">
            <a:avLst/>
          </a:prstGeom>
        </p:spPr>
      </p:pic>
      <p:pic>
        <p:nvPicPr>
          <p:cNvPr id="12" name="图片 11" descr="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40" y="3050931"/>
            <a:ext cx="2286000" cy="2095500"/>
          </a:xfrm>
          <a:prstGeom prst="rect">
            <a:avLst/>
          </a:prstGeom>
        </p:spPr>
      </p:pic>
      <p:cxnSp>
        <p:nvCxnSpPr>
          <p:cNvPr id="9" name="直接连接符 8" descr=" 16"/>
          <p:cNvCxnSpPr/>
          <p:nvPr/>
        </p:nvCxnSpPr>
        <p:spPr>
          <a:xfrm>
            <a:off x="667486" y="4073602"/>
            <a:ext cx="53238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 descr=" 17"/>
          <p:cNvCxnSpPr/>
          <p:nvPr/>
        </p:nvCxnSpPr>
        <p:spPr>
          <a:xfrm>
            <a:off x="6512437" y="1361984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/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5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9493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13B237-592D-2246-86A7-A250D4DD558C}"/>
                  </a:ext>
                </a:extLst>
              </p:cNvPr>
              <p:cNvSpPr txBox="1"/>
              <p:nvPr/>
            </p:nvSpPr>
            <p:spPr>
              <a:xfrm>
                <a:off x="1923083" y="1454621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13B237-592D-2246-86A7-A250D4DD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83" y="1454621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6977" r="-116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91FE2-9F27-3F43-8A33-D20709426312}"/>
                  </a:ext>
                </a:extLst>
              </p:cNvPr>
              <p:cNvSpPr txBox="1"/>
              <p:nvPr/>
            </p:nvSpPr>
            <p:spPr>
              <a:xfrm>
                <a:off x="1897052" y="3320057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91FE2-9F27-3F43-8A33-D2070942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052" y="3320057"/>
                <a:ext cx="1068305" cy="276999"/>
              </a:xfrm>
              <a:prstGeom prst="rect">
                <a:avLst/>
              </a:prstGeom>
              <a:blipFill>
                <a:blip r:embed="rId20"/>
                <a:stretch>
                  <a:fillRect l="-5882" r="-235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8258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A2597D-0467-0F4E-AA75-0675E63AF57D}"/>
                  </a:ext>
                </a:extLst>
              </p:cNvPr>
              <p:cNvSpPr txBox="1"/>
              <p:nvPr/>
            </p:nvSpPr>
            <p:spPr>
              <a:xfrm>
                <a:off x="3418721" y="2537482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A2597D-0467-0F4E-AA75-0675E63AF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21" y="2537482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4545" r="-90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58718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154724-40C1-ED4E-B4A7-AB15DA4FC471}"/>
                  </a:ext>
                </a:extLst>
              </p:cNvPr>
              <p:cNvSpPr txBox="1"/>
              <p:nvPr/>
            </p:nvSpPr>
            <p:spPr>
              <a:xfrm>
                <a:off x="5237269" y="3581628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154724-40C1-ED4E-B4A7-AB15DA4F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69" y="3581628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4545" r="-90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22079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8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3119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899484-A1B0-B244-97E9-3B3019DD5061}"/>
                  </a:ext>
                </a:extLst>
              </p:cNvPr>
              <p:cNvSpPr txBox="1"/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899484-A1B0-B244-97E9-3B3019DD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5814" r="-11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39310F-5D8C-BB4E-8507-6B6D5FC4600F}"/>
                  </a:ext>
                </a:extLst>
              </p:cNvPr>
              <p:cNvSpPr/>
              <p:nvPr/>
            </p:nvSpPr>
            <p:spPr>
              <a:xfrm>
                <a:off x="5000024" y="6899397"/>
                <a:ext cx="1278748" cy="595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39310F-5D8C-BB4E-8507-6B6D5FC46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24" y="6899397"/>
                <a:ext cx="1278748" cy="595419"/>
              </a:xfrm>
              <a:prstGeom prst="rect">
                <a:avLst/>
              </a:prstGeom>
              <a:blipFill>
                <a:blip r:embed="rId20"/>
                <a:stretch>
                  <a:fillRect r="-297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9486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EE356E-D535-0F45-B9C7-B0580CF91B2F}"/>
                  </a:ext>
                </a:extLst>
              </p:cNvPr>
              <p:cNvSpPr txBox="1"/>
              <p:nvPr/>
            </p:nvSpPr>
            <p:spPr>
              <a:xfrm>
                <a:off x="7636969" y="4866226"/>
                <a:ext cx="10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EE356E-D535-0F45-B9C7-B0580CF9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69" y="4866226"/>
                <a:ext cx="1054584" cy="276999"/>
              </a:xfrm>
              <a:prstGeom prst="rect">
                <a:avLst/>
              </a:prstGeom>
              <a:blipFill>
                <a:blip r:embed="rId19"/>
                <a:stretch>
                  <a:fillRect l="-595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1245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F67BA6-79F1-AA4E-AF3D-2CAF41A52C61}"/>
                  </a:ext>
                </a:extLst>
              </p:cNvPr>
              <p:cNvSpPr txBox="1"/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F67BA6-79F1-AA4E-AF3D-2CAF41A5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5505" r="-9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1943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EE3F9-FE92-3146-8327-AAF4ED60590B}"/>
                  </a:ext>
                </a:extLst>
              </p:cNvPr>
              <p:cNvSpPr txBox="1"/>
              <p:nvPr/>
            </p:nvSpPr>
            <p:spPr>
              <a:xfrm>
                <a:off x="10143212" y="4744053"/>
                <a:ext cx="9400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EE3F9-FE92-3146-8327-AAF4ED605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12" y="4744053"/>
                <a:ext cx="940065" cy="520399"/>
              </a:xfrm>
              <a:prstGeom prst="rect">
                <a:avLst/>
              </a:prstGeom>
              <a:blipFill>
                <a:blip r:embed="rId19"/>
                <a:stretch>
                  <a:fillRect l="-8000" t="-4762" r="-40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981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0E4A36-C45C-E248-8CD0-7D4FCB7C6490}"/>
                  </a:ext>
                </a:extLst>
              </p:cNvPr>
              <p:cNvSpPr txBox="1"/>
              <p:nvPr/>
            </p:nvSpPr>
            <p:spPr>
              <a:xfrm>
                <a:off x="10032768" y="3315150"/>
                <a:ext cx="9400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0E4A36-C45C-E248-8CD0-7D4FCB7C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768" y="3315150"/>
                <a:ext cx="940065" cy="520399"/>
              </a:xfrm>
              <a:prstGeom prst="rect">
                <a:avLst/>
              </a:prstGeom>
              <a:blipFill>
                <a:blip r:embed="rId19"/>
                <a:stretch>
                  <a:fillRect l="-8000" t="-4762" r="-533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FFD8DC-EFD0-F84D-BB7D-AC71202FDA0B}"/>
                  </a:ext>
                </a:extLst>
              </p:cNvPr>
              <p:cNvSpPr txBox="1"/>
              <p:nvPr/>
            </p:nvSpPr>
            <p:spPr>
              <a:xfrm>
                <a:off x="10002381" y="4792984"/>
                <a:ext cx="127445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FFD8DC-EFD0-F84D-BB7D-AC71202F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81" y="4792984"/>
                <a:ext cx="1274451" cy="526683"/>
              </a:xfrm>
              <a:prstGeom prst="rect">
                <a:avLst/>
              </a:prstGeom>
              <a:blipFill>
                <a:blip r:embed="rId20"/>
                <a:stretch>
                  <a:fillRect l="-5941" t="-2326" r="-99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8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3861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1498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65C9FF8-9A59-594A-96E3-0BE12A133860}"/>
                  </a:ext>
                </a:extLst>
              </p:cNvPr>
              <p:cNvSpPr txBox="1"/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65C9FF8-9A59-594A-96E3-0BE12A13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5505" r="-9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3C3402-0900-2C4C-B577-2764D47A1668}"/>
                  </a:ext>
                </a:extLst>
              </p:cNvPr>
              <p:cNvSpPr txBox="1"/>
              <p:nvPr/>
            </p:nvSpPr>
            <p:spPr>
              <a:xfrm>
                <a:off x="8781124" y="4761124"/>
                <a:ext cx="81522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3C3402-0900-2C4C-B577-2764D47A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24" y="4761124"/>
                <a:ext cx="815223" cy="526683"/>
              </a:xfrm>
              <a:prstGeom prst="rect">
                <a:avLst/>
              </a:prstGeom>
              <a:blipFill>
                <a:blip r:embed="rId20"/>
                <a:stretch>
                  <a:fillRect l="-9091" t="-4762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43635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611CBD-9628-2548-860C-EBC0EC2F5C76}"/>
                  </a:ext>
                </a:extLst>
              </p:cNvPr>
              <p:cNvSpPr txBox="1"/>
              <p:nvPr/>
            </p:nvSpPr>
            <p:spPr>
              <a:xfrm>
                <a:off x="7580095" y="3483509"/>
                <a:ext cx="10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611CBD-9628-2548-860C-EBC0EC2F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95" y="3483509"/>
                <a:ext cx="1054584" cy="276999"/>
              </a:xfrm>
              <a:prstGeom prst="rect">
                <a:avLst/>
              </a:prstGeom>
              <a:blipFill>
                <a:blip r:embed="rId19"/>
                <a:stretch>
                  <a:fillRect l="-71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53AD6E-F97B-8A42-91A8-3AE55182EEAE}"/>
                  </a:ext>
                </a:extLst>
              </p:cNvPr>
              <p:cNvSpPr txBox="1"/>
              <p:nvPr/>
            </p:nvSpPr>
            <p:spPr>
              <a:xfrm>
                <a:off x="7580095" y="4894749"/>
                <a:ext cx="985013" cy="108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53AD6E-F97B-8A42-91A8-3AE55182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95" y="4894749"/>
                <a:ext cx="985013" cy="1080680"/>
              </a:xfrm>
              <a:prstGeom prst="rect">
                <a:avLst/>
              </a:prstGeom>
              <a:blipFill>
                <a:blip r:embed="rId20"/>
                <a:stretch>
                  <a:fillRect l="-1282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83102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4329A7-F165-054E-BD73-4520DA3AC993}"/>
                  </a:ext>
                </a:extLst>
              </p:cNvPr>
              <p:cNvSpPr txBox="1"/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4329A7-F165-054E-BD73-4520DA3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5814" r="-11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137D6F-FB71-4C4B-B57D-FFF0C8D15407}"/>
                  </a:ext>
                </a:extLst>
              </p:cNvPr>
              <p:cNvSpPr txBox="1"/>
              <p:nvPr/>
            </p:nvSpPr>
            <p:spPr>
              <a:xfrm>
                <a:off x="6285273" y="4797617"/>
                <a:ext cx="1047979" cy="1080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137D6F-FB71-4C4B-B57D-FFF0C8D1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73" y="4797617"/>
                <a:ext cx="1047979" cy="1080680"/>
              </a:xfrm>
              <a:prstGeom prst="rect">
                <a:avLst/>
              </a:prstGeom>
              <a:blipFill>
                <a:blip r:embed="rId20"/>
                <a:stretch>
                  <a:fillRect t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3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99340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695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6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9092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3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7038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9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17960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40299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2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0265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3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56010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6" imgW="3416040" imgH="406080" progId="Equation.DSMT4">
                  <p:embed/>
                </p:oleObj>
              </mc:Choice>
              <mc:Fallback>
                <p:oleObj name="Equation" r:id="rId6" imgW="3416040" imgH="406080" progId="Equation.DSMT4">
                  <p:embed/>
                  <p:pic>
                    <p:nvPicPr>
                      <p:cNvPr id="17" name="对象 16" descr="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6663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68369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23727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12" imgW="901440" imgH="317160" progId="Equation.DSMT4">
                  <p:embed/>
                </p:oleObj>
              </mc:Choice>
              <mc:Fallback>
                <p:oleObj name="Equation" r:id="rId12" imgW="901440" imgH="317160" progId="Equation.DSMT4">
                  <p:embed/>
                  <p:pic>
                    <p:nvPicPr>
                      <p:cNvPr id="21" name="对象 20" descr="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1928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5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80502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6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29024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9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155"/>
          <p:cNvSpPr txBox="1"/>
          <p:nvPr/>
        </p:nvSpPr>
        <p:spPr>
          <a:xfrm>
            <a:off x="6495338" y="352283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2448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4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 descr=" 126"/>
          <p:cNvSpPr/>
          <p:nvPr/>
        </p:nvSpPr>
        <p:spPr>
          <a:xfrm>
            <a:off x="6769677" y="612088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155"/>
          <p:cNvSpPr txBox="1"/>
          <p:nvPr/>
        </p:nvSpPr>
        <p:spPr>
          <a:xfrm>
            <a:off x="6495338" y="352283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40979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18" imgW="3111480" imgH="761760" progId="Equation.DSMT4">
                  <p:embed/>
                </p:oleObj>
              </mc:Choice>
              <mc:Fallback>
                <p:oleObj name="Equation" r:id="rId18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文本框 83" descr=" 157"/>
          <p:cNvSpPr txBox="1"/>
          <p:nvPr/>
        </p:nvSpPr>
        <p:spPr>
          <a:xfrm>
            <a:off x="6002330" y="428485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-0.8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169958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77661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76797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1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52197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7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269033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8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78884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32720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0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49" name="对象 48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99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3346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4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31807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52268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32081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9726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50" name="对象 49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6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66220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41681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2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14851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3435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14497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82422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6" name="Equation" r:id="rId18" imgW="114120" imgH="228600" progId="Equation.DSMT4">
                  <p:embed/>
                </p:oleObj>
              </mc:Choice>
              <mc:Fallback>
                <p:oleObj name="Equation" r:id="rId18" imgW="114120" imgH="228600" progId="Equation.DSMT4">
                  <p:embed/>
                  <p:pic>
                    <p:nvPicPr>
                      <p:cNvPr id="56" name="对象 55" descr=" 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1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9553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8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630895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9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7936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0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72549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1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20574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2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 descr="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70609"/>
              </p:ext>
            </p:extLst>
          </p:nvPr>
        </p:nvGraphicFramePr>
        <p:xfrm>
          <a:off x="8124339" y="4336431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3" name="Equation" r:id="rId18" imgW="812520" imgH="736560" progId="Equation.DSMT4">
                  <p:embed/>
                </p:oleObj>
              </mc:Choice>
              <mc:Fallback>
                <p:oleObj name="Equation" r:id="rId18" imgW="812520" imgH="736560" progId="Equation.DSMT4">
                  <p:embed/>
                  <p:pic>
                    <p:nvPicPr>
                      <p:cNvPr id="54" name="对象 53" descr=" 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24339" y="4336431"/>
                        <a:ext cx="8128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84053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4" name="Equation" r:id="rId20" imgW="114120" imgH="228600" progId="Equation.DSMT4">
                  <p:embed/>
                </p:oleObj>
              </mc:Choice>
              <mc:Fallback>
                <p:oleObj name="Equation" r:id="rId20" imgW="114120" imgH="228600" progId="Equation.DSMT4">
                  <p:embed/>
                  <p:pic>
                    <p:nvPicPr>
                      <p:cNvPr id="28" name="对象 27" descr=" 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 descr=" 15"/>
          <p:cNvSpPr/>
          <p:nvPr/>
        </p:nvSpPr>
        <p:spPr>
          <a:xfrm>
            <a:off x="794209" y="3659188"/>
            <a:ext cx="439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hidden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65062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6" imgW="3416040" imgH="406080" progId="Equation.DSMT4">
                  <p:embed/>
                </p:oleObj>
              </mc:Choice>
              <mc:Fallback>
                <p:oleObj name="Equation" r:id="rId6" imgW="3416040" imgH="406080" progId="Equation.DSMT4">
                  <p:embed/>
                  <p:pic>
                    <p:nvPicPr>
                      <p:cNvPr id="8" name="对象 7" descr="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0063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23101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10" name="对象 9" descr="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03954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12" imgW="901440" imgH="317160" progId="Equation.DSMT4">
                  <p:embed/>
                </p:oleObj>
              </mc:Choice>
              <mc:Fallback>
                <p:oleObj name="Equation" r:id="rId12" imgW="901440" imgH="317160" progId="Equation.DSMT4">
                  <p:embed/>
                  <p:pic>
                    <p:nvPicPr>
                      <p:cNvPr id="11" name="对象 10" descr="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22477"/>
              </p:ext>
            </p:extLst>
          </p:nvPr>
        </p:nvGraphicFramePr>
        <p:xfrm>
          <a:off x="3905709" y="3729676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14" imgW="812520" imgH="228600" progId="Equation.DSMT4">
                  <p:embed/>
                </p:oleObj>
              </mc:Choice>
              <mc:Fallback>
                <p:oleObj name="Equation" r:id="rId14" imgW="812520" imgH="228600" progId="Equation.DSMT4">
                  <p:embed/>
                  <p:pic>
                    <p:nvPicPr>
                      <p:cNvPr id="22" name="对象 21" descr="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05709" y="3729676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descr="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61508"/>
              </p:ext>
            </p:extLst>
          </p:nvPr>
        </p:nvGraphicFramePr>
        <p:xfrm>
          <a:off x="1175744" y="4077564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16" imgW="2209680" imgH="406080" progId="Equation.DSMT4">
                  <p:embed/>
                </p:oleObj>
              </mc:Choice>
              <mc:Fallback>
                <p:oleObj name="Equation" r:id="rId16" imgW="2209680" imgH="406080" progId="Equation.DSMT4">
                  <p:embed/>
                  <p:pic>
                    <p:nvPicPr>
                      <p:cNvPr id="24" name="对象 23" descr="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5744" y="4077564"/>
                        <a:ext cx="2209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9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76415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5"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8058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6"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962984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7"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235028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8"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24320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9"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6968"/>
              </p:ext>
            </p:extLst>
          </p:nvPr>
        </p:nvGraphicFramePr>
        <p:xfrm>
          <a:off x="302196" y="4279155"/>
          <a:ext cx="455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0" name="Equation" r:id="rId18" imgW="4559040" imgH="736560" progId="Equation.DSMT4">
                  <p:embed/>
                </p:oleObj>
              </mc:Choice>
              <mc:Fallback>
                <p:oleObj name="Equation" r:id="rId18" imgW="4559040" imgH="73656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2196" y="4279155"/>
                        <a:ext cx="4559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 descr="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65643"/>
              </p:ext>
            </p:extLst>
          </p:nvPr>
        </p:nvGraphicFramePr>
        <p:xfrm>
          <a:off x="8124339" y="4336431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1" name="Equation" r:id="rId20" imgW="812520" imgH="736560" progId="Equation.DSMT4">
                  <p:embed/>
                </p:oleObj>
              </mc:Choice>
              <mc:Fallback>
                <p:oleObj name="Equation" r:id="rId20" imgW="812520" imgH="736560" progId="Equation.DSMT4">
                  <p:embed/>
                  <p:pic>
                    <p:nvPicPr>
                      <p:cNvPr id="29" name="对象 28" descr=" 5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24339" y="4336431"/>
                        <a:ext cx="8128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846257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2" name="Equation" r:id="rId22" imgW="114120" imgH="228600" progId="Equation.DSMT4">
                  <p:embed/>
                </p:oleObj>
              </mc:Choice>
              <mc:Fallback>
                <p:oleObj name="Equation" r:id="rId22" imgW="114120" imgH="228600" progId="Equation.DSMT4">
                  <p:embed/>
                  <p:pic>
                    <p:nvPicPr>
                      <p:cNvPr id="28" name="对象 27" descr=" 5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 descr=" 15"/>
          <p:cNvSpPr/>
          <p:nvPr/>
        </p:nvSpPr>
        <p:spPr>
          <a:xfrm>
            <a:off x="794209" y="3659188"/>
            <a:ext cx="439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hidden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 descr=" 16"/>
          <p:cNvSpPr/>
          <p:nvPr/>
        </p:nvSpPr>
        <p:spPr>
          <a:xfrm>
            <a:off x="794209" y="4806560"/>
            <a:ext cx="3663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22444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6" imgW="3416040" imgH="406080" progId="Equation.DSMT4">
                  <p:embed/>
                </p:oleObj>
              </mc:Choice>
              <mc:Fallback>
                <p:oleObj name="Equation" r:id="rId6" imgW="3416040" imgH="406080" progId="Equation.DSMT4">
                  <p:embed/>
                  <p:pic>
                    <p:nvPicPr>
                      <p:cNvPr id="8" name="对象 7" descr="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7086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36343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10" name="对象 9" descr="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51488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2" imgW="901440" imgH="317160" progId="Equation.DSMT4">
                  <p:embed/>
                </p:oleObj>
              </mc:Choice>
              <mc:Fallback>
                <p:oleObj name="Equation" r:id="rId12" imgW="901440" imgH="317160" progId="Equation.DSMT4">
                  <p:embed/>
                  <p:pic>
                    <p:nvPicPr>
                      <p:cNvPr id="11" name="对象 10" descr="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64897"/>
              </p:ext>
            </p:extLst>
          </p:nvPr>
        </p:nvGraphicFramePr>
        <p:xfrm>
          <a:off x="3905709" y="3729676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14" imgW="812520" imgH="228600" progId="Equation.DSMT4">
                  <p:embed/>
                </p:oleObj>
              </mc:Choice>
              <mc:Fallback>
                <p:oleObj name="Equation" r:id="rId14" imgW="812520" imgH="228600" progId="Equation.DSMT4">
                  <p:embed/>
                  <p:pic>
                    <p:nvPicPr>
                      <p:cNvPr id="15" name="对象 14" descr="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05709" y="3729676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descr="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45938"/>
              </p:ext>
            </p:extLst>
          </p:nvPr>
        </p:nvGraphicFramePr>
        <p:xfrm>
          <a:off x="1175744" y="4077564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16" imgW="2209680" imgH="406080" progId="Equation.DSMT4">
                  <p:embed/>
                </p:oleObj>
              </mc:Choice>
              <mc:Fallback>
                <p:oleObj name="Equation" r:id="rId16" imgW="2209680" imgH="406080" progId="Equation.DSMT4">
                  <p:embed/>
                  <p:pic>
                    <p:nvPicPr>
                      <p:cNvPr id="16" name="对象 15" descr="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5744" y="4077564"/>
                        <a:ext cx="2209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 descr="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84219"/>
              </p:ext>
            </p:extLst>
          </p:nvPr>
        </p:nvGraphicFramePr>
        <p:xfrm>
          <a:off x="1175744" y="5228468"/>
          <a:ext cx="336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18" imgW="3365280" imgH="406080" progId="Equation.DSMT4">
                  <p:embed/>
                </p:oleObj>
              </mc:Choice>
              <mc:Fallback>
                <p:oleObj name="Equation" r:id="rId18" imgW="3365280" imgH="406080" progId="Equation.DSMT4">
                  <p:embed/>
                  <p:pic>
                    <p:nvPicPr>
                      <p:cNvPr id="25" name="对象 24" descr=" 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75744" y="5228468"/>
                        <a:ext cx="3365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 descr="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59271"/>
              </p:ext>
            </p:extLst>
          </p:nvPr>
        </p:nvGraphicFramePr>
        <p:xfrm>
          <a:off x="3779244" y="4873380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20" imgW="812520" imgH="228600" progId="Equation.DSMT4">
                  <p:embed/>
                </p:oleObj>
              </mc:Choice>
              <mc:Fallback>
                <p:oleObj name="Equation" r:id="rId20" imgW="812520" imgH="228600" progId="Equation.DSMT4">
                  <p:embed/>
                  <p:pic>
                    <p:nvPicPr>
                      <p:cNvPr id="26" name="对象 25" descr=" 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79244" y="4873380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 descr="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49947"/>
              </p:ext>
            </p:extLst>
          </p:nvPr>
        </p:nvGraphicFramePr>
        <p:xfrm>
          <a:off x="612775" y="1966913"/>
          <a:ext cx="485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Equation" r:id="rId4" imgW="4851360" imgH="723600" progId="Equation.DSMT4">
                  <p:embed/>
                </p:oleObj>
              </mc:Choice>
              <mc:Fallback>
                <p:oleObj name="Equation" r:id="rId4" imgW="4851360" imgH="7236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966913"/>
                        <a:ext cx="4851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09209"/>
              </p:ext>
            </p:extLst>
          </p:nvPr>
        </p:nvGraphicFramePr>
        <p:xfrm>
          <a:off x="812521" y="285599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" name="Equation" r:id="rId6" imgW="1752480" imgH="444240" progId="Equation.DSMT4">
                  <p:embed/>
                </p:oleObj>
              </mc:Choice>
              <mc:Fallback>
                <p:oleObj name="Equation" r:id="rId6" imgW="1752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521" y="2855990"/>
                        <a:ext cx="175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 descr=" 10"/>
          <p:cNvSpPr txBox="1"/>
          <p:nvPr/>
        </p:nvSpPr>
        <p:spPr>
          <a:xfrm>
            <a:off x="416746" y="2893574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is the loss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对象 11" descr="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78415"/>
              </p:ext>
            </p:extLst>
          </p:nvPr>
        </p:nvGraphicFramePr>
        <p:xfrm>
          <a:off x="812521" y="3561601"/>
          <a:ext cx="74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" name="Equation" r:id="rId8" imgW="749160" imgH="266400" progId="Equation.DSMT4">
                  <p:embed/>
                </p:oleObj>
              </mc:Choice>
              <mc:Fallback>
                <p:oleObj name="Equation" r:id="rId8" imgW="749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521" y="3561601"/>
                        <a:ext cx="74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descr=" 13"/>
          <p:cNvSpPr/>
          <p:nvPr/>
        </p:nvSpPr>
        <p:spPr>
          <a:xfrm>
            <a:off x="416746" y="3483608"/>
            <a:ext cx="305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is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7852</TotalTime>
  <Words>2432</Words>
  <Application>Microsoft Macintosh PowerPoint</Application>
  <PresentationFormat>Widescreen</PresentationFormat>
  <Paragraphs>1359</Paragraphs>
  <Slides>70</Slides>
  <Notes>7</Notes>
  <HiddenSlides>0</HiddenSlides>
  <MMClips>3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新細明體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User</cp:lastModifiedBy>
  <cp:revision>102</cp:revision>
  <dcterms:created xsi:type="dcterms:W3CDTF">2016-11-08T01:41:00Z</dcterms:created>
  <dcterms:modified xsi:type="dcterms:W3CDTF">2019-10-28T03:40:14Z</dcterms:modified>
</cp:coreProperties>
</file>