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032000" y="719666"/>
          <a:ext cx="8128000" cy="47975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OSI-7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TCP/IP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ETC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Alligator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Application</a:t>
                      </a: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L7</a:t>
                      </a: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http</a:t>
                      </a: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https, FTP, SCP, SSH, ...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Pet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Presentation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Steve’s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Session</a:t>
                      </a: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Touch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Transport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TCP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UDP, SCTP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Not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Network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IPv6, ARP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 link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Ethernet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Frame Relay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996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Please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Physical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2024-03-27T09:17:42.522</dcterms:created>
  <dc:creator>kdh90</dc:creator>
  <cp:lastModifiedBy>kdh90</cp:lastModifiedBy>
  <dcterms:modified xsi:type="dcterms:W3CDTF">2024-03-27T09:22:25.257</dcterms:modified>
  <cp:revision>1</cp:revision>
  <cp:version>1000.0000.01</cp:version>
</cp:coreProperties>
</file>