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8" r:id="rId2"/>
    <p:sldMasterId id="2147483719" r:id="rId3"/>
  </p:sldMasterIdLst>
  <p:notesMasterIdLst>
    <p:notesMasterId r:id="rId8"/>
  </p:notesMasterIdLst>
  <p:handoutMasterIdLst>
    <p:handoutMasterId r:id="rId9"/>
  </p:handoutMasterIdLst>
  <p:sldIdLst>
    <p:sldId id="602" r:id="rId4"/>
    <p:sldId id="305" r:id="rId5"/>
    <p:sldId id="603" r:id="rId6"/>
    <p:sldId id="274" r:id="rId7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149"/>
    <a:srgbClr val="0099FF"/>
    <a:srgbClr val="4C43C7"/>
    <a:srgbClr val="C5457C"/>
    <a:srgbClr val="79C148"/>
    <a:srgbClr val="B8D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82343"/>
  </p:normalViewPr>
  <p:slideViewPr>
    <p:cSldViewPr snapToGrid="0" snapToObjects="1">
      <p:cViewPr>
        <p:scale>
          <a:sx n="170" d="100"/>
          <a:sy n="170" d="100"/>
        </p:scale>
        <p:origin x="-106" y="5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C2991-0F83-4086-92FC-314527DD5F45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04E37802-A69C-4712-BB62-3CB6CDEF1B54}">
      <dgm:prSet phldrT="[Text]"/>
      <dgm:spPr/>
      <dgm:t>
        <a:bodyPr/>
        <a:lstStyle/>
        <a:p>
          <a:r>
            <a:rPr lang="en-GB" b="1" dirty="0"/>
            <a:t>Data</a:t>
          </a:r>
          <a:endParaRPr lang="en-KE" b="1" dirty="0"/>
        </a:p>
      </dgm:t>
    </dgm:pt>
    <dgm:pt modelId="{6521343B-D0F9-4356-B807-2A8865645F51}" type="sibTrans" cxnId="{46021491-8AC3-4146-8F9F-99292F9CC5D5}">
      <dgm:prSet/>
      <dgm:spPr/>
      <dgm:t>
        <a:bodyPr/>
        <a:lstStyle/>
        <a:p>
          <a:endParaRPr lang="en-KE"/>
        </a:p>
      </dgm:t>
    </dgm:pt>
    <dgm:pt modelId="{4047434A-8857-4B1A-86CD-9CB04978B1CA}" type="parTrans" cxnId="{46021491-8AC3-4146-8F9F-99292F9CC5D5}">
      <dgm:prSet/>
      <dgm:spPr/>
      <dgm:t>
        <a:bodyPr/>
        <a:lstStyle/>
        <a:p>
          <a:endParaRPr lang="en-KE"/>
        </a:p>
      </dgm:t>
    </dgm:pt>
    <dgm:pt modelId="{770C6F82-2182-40ED-B094-A67CB6104C60}" type="pres">
      <dgm:prSet presAssocID="{E74C2991-0F83-4086-92FC-314527DD5F45}" presName="compositeShape" presStyleCnt="0">
        <dgm:presLayoutVars>
          <dgm:chMax val="2"/>
          <dgm:dir/>
          <dgm:resizeHandles val="exact"/>
        </dgm:presLayoutVars>
      </dgm:prSet>
      <dgm:spPr/>
    </dgm:pt>
    <dgm:pt modelId="{A5521613-979D-4CD7-ACF0-C0D456A9E722}" type="pres">
      <dgm:prSet presAssocID="{04E37802-A69C-4712-BB62-3CB6CDEF1B54}" presName="upArrow" presStyleLbl="node1" presStyleIdx="0" presStyleCnt="1" custAng="10800000" custScaleY="47587"/>
      <dgm:spPr/>
    </dgm:pt>
    <dgm:pt modelId="{75E63D1B-66EC-426E-958B-128D5186750F}" type="pres">
      <dgm:prSet presAssocID="{04E37802-A69C-4712-BB62-3CB6CDEF1B5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46021491-8AC3-4146-8F9F-99292F9CC5D5}" srcId="{E74C2991-0F83-4086-92FC-314527DD5F45}" destId="{04E37802-A69C-4712-BB62-3CB6CDEF1B54}" srcOrd="0" destOrd="0" parTransId="{4047434A-8857-4B1A-86CD-9CB04978B1CA}" sibTransId="{6521343B-D0F9-4356-B807-2A8865645F51}"/>
    <dgm:cxn modelId="{024834A0-E1AF-43FD-94D8-2FE1555F3DD9}" type="presOf" srcId="{E74C2991-0F83-4086-92FC-314527DD5F45}" destId="{770C6F82-2182-40ED-B094-A67CB6104C60}" srcOrd="0" destOrd="0" presId="urn:microsoft.com/office/officeart/2005/8/layout/arrow4"/>
    <dgm:cxn modelId="{747214B2-D861-4F72-80F4-0BD11BCAB2AB}" type="presOf" srcId="{04E37802-A69C-4712-BB62-3CB6CDEF1B54}" destId="{75E63D1B-66EC-426E-958B-128D5186750F}" srcOrd="0" destOrd="0" presId="urn:microsoft.com/office/officeart/2005/8/layout/arrow4"/>
    <dgm:cxn modelId="{0BB10C69-CAF8-48EB-9249-AB83A2A30E36}" type="presParOf" srcId="{770C6F82-2182-40ED-B094-A67CB6104C60}" destId="{A5521613-979D-4CD7-ACF0-C0D456A9E722}" srcOrd="0" destOrd="0" presId="urn:microsoft.com/office/officeart/2005/8/layout/arrow4"/>
    <dgm:cxn modelId="{7E83986D-C8A3-4AE2-90D7-F67A181FB7F8}" type="presParOf" srcId="{770C6F82-2182-40ED-B094-A67CB6104C60}" destId="{75E63D1B-66EC-426E-958B-128D5186750F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3935D7-4859-4E03-BB21-4D288AA5ED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1929394-3577-46F3-8467-D7A87CEC9254}">
      <dgm:prSet phldrT="[Text]" custT="1"/>
      <dgm:spPr/>
      <dgm:t>
        <a:bodyPr/>
        <a:lstStyle/>
        <a:p>
          <a:r>
            <a:rPr lang="en-GB" sz="1500" dirty="0"/>
            <a:t>External knowledge and context</a:t>
          </a:r>
          <a:endParaRPr lang="en-KE" sz="1500" dirty="0"/>
        </a:p>
      </dgm:t>
    </dgm:pt>
    <dgm:pt modelId="{C6C910DA-F71D-4929-ADBC-AF3D769FDEB0}" type="parTrans" cxnId="{788E0C2A-531F-4776-BA2A-75EB343A99C5}">
      <dgm:prSet/>
      <dgm:spPr/>
      <dgm:t>
        <a:bodyPr/>
        <a:lstStyle/>
        <a:p>
          <a:endParaRPr lang="en-KE" sz="1500"/>
        </a:p>
      </dgm:t>
    </dgm:pt>
    <dgm:pt modelId="{99911328-4BB4-4BE1-9C32-B59EAA030CC1}" type="sibTrans" cxnId="{788E0C2A-531F-4776-BA2A-75EB343A99C5}">
      <dgm:prSet/>
      <dgm:spPr/>
      <dgm:t>
        <a:bodyPr/>
        <a:lstStyle/>
        <a:p>
          <a:endParaRPr lang="en-KE" sz="1500"/>
        </a:p>
      </dgm:t>
    </dgm:pt>
    <dgm:pt modelId="{DED294B5-4BC2-4235-B9CF-5E5EE027997B}" type="pres">
      <dgm:prSet presAssocID="{093935D7-4859-4E03-BB21-4D288AA5ED4E}" presName="diagram" presStyleCnt="0">
        <dgm:presLayoutVars>
          <dgm:dir/>
          <dgm:resizeHandles val="exact"/>
        </dgm:presLayoutVars>
      </dgm:prSet>
      <dgm:spPr/>
    </dgm:pt>
    <dgm:pt modelId="{2B5B1580-B9E3-4EC1-ADD0-127A9A1D2282}" type="pres">
      <dgm:prSet presAssocID="{11929394-3577-46F3-8467-D7A87CEC9254}" presName="node" presStyleLbl="node1" presStyleIdx="0" presStyleCnt="1">
        <dgm:presLayoutVars>
          <dgm:bulletEnabled val="1"/>
        </dgm:presLayoutVars>
      </dgm:prSet>
      <dgm:spPr/>
    </dgm:pt>
  </dgm:ptLst>
  <dgm:cxnLst>
    <dgm:cxn modelId="{788E0C2A-531F-4776-BA2A-75EB343A99C5}" srcId="{093935D7-4859-4E03-BB21-4D288AA5ED4E}" destId="{11929394-3577-46F3-8467-D7A87CEC9254}" srcOrd="0" destOrd="0" parTransId="{C6C910DA-F71D-4929-ADBC-AF3D769FDEB0}" sibTransId="{99911328-4BB4-4BE1-9C32-B59EAA030CC1}"/>
    <dgm:cxn modelId="{A60D42B0-1FE6-47D9-8BAB-4C620ACD9100}" type="presOf" srcId="{11929394-3577-46F3-8467-D7A87CEC9254}" destId="{2B5B1580-B9E3-4EC1-ADD0-127A9A1D2282}" srcOrd="0" destOrd="0" presId="urn:microsoft.com/office/officeart/2005/8/layout/default"/>
    <dgm:cxn modelId="{9A55E3DE-1984-42BF-A2C8-A518AD0F5E02}" type="presOf" srcId="{093935D7-4859-4E03-BB21-4D288AA5ED4E}" destId="{DED294B5-4BC2-4235-B9CF-5E5EE027997B}" srcOrd="0" destOrd="0" presId="urn:microsoft.com/office/officeart/2005/8/layout/default"/>
    <dgm:cxn modelId="{3642AB4E-98C9-409D-90DA-61989E3724E0}" type="presParOf" srcId="{DED294B5-4BC2-4235-B9CF-5E5EE027997B}" destId="{2B5B1580-B9E3-4EC1-ADD0-127A9A1D22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C2991-0F83-4086-92FC-314527DD5F45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04E37802-A69C-4712-BB62-3CB6CDEF1B54}">
      <dgm:prSet phldrT="[Text]"/>
      <dgm:spPr/>
      <dgm:t>
        <a:bodyPr/>
        <a:lstStyle/>
        <a:p>
          <a:r>
            <a:rPr lang="en-GB" b="1" dirty="0"/>
            <a:t>Data</a:t>
          </a:r>
          <a:endParaRPr lang="en-KE" b="1" dirty="0"/>
        </a:p>
      </dgm:t>
    </dgm:pt>
    <dgm:pt modelId="{6521343B-D0F9-4356-B807-2A8865645F51}" type="sibTrans" cxnId="{46021491-8AC3-4146-8F9F-99292F9CC5D5}">
      <dgm:prSet/>
      <dgm:spPr/>
      <dgm:t>
        <a:bodyPr/>
        <a:lstStyle/>
        <a:p>
          <a:endParaRPr lang="en-KE"/>
        </a:p>
      </dgm:t>
    </dgm:pt>
    <dgm:pt modelId="{4047434A-8857-4B1A-86CD-9CB04978B1CA}" type="parTrans" cxnId="{46021491-8AC3-4146-8F9F-99292F9CC5D5}">
      <dgm:prSet/>
      <dgm:spPr/>
      <dgm:t>
        <a:bodyPr/>
        <a:lstStyle/>
        <a:p>
          <a:endParaRPr lang="en-KE"/>
        </a:p>
      </dgm:t>
    </dgm:pt>
    <dgm:pt modelId="{770C6F82-2182-40ED-B094-A67CB6104C60}" type="pres">
      <dgm:prSet presAssocID="{E74C2991-0F83-4086-92FC-314527DD5F45}" presName="compositeShape" presStyleCnt="0">
        <dgm:presLayoutVars>
          <dgm:chMax val="2"/>
          <dgm:dir/>
          <dgm:resizeHandles val="exact"/>
        </dgm:presLayoutVars>
      </dgm:prSet>
      <dgm:spPr/>
    </dgm:pt>
    <dgm:pt modelId="{A5521613-979D-4CD7-ACF0-C0D456A9E722}" type="pres">
      <dgm:prSet presAssocID="{04E37802-A69C-4712-BB62-3CB6CDEF1B54}" presName="upArrow" presStyleLbl="node1" presStyleIdx="0" presStyleCnt="1" custAng="10800000" custScaleY="47587"/>
      <dgm:spPr/>
    </dgm:pt>
    <dgm:pt modelId="{75E63D1B-66EC-426E-958B-128D5186750F}" type="pres">
      <dgm:prSet presAssocID="{04E37802-A69C-4712-BB62-3CB6CDEF1B5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46021491-8AC3-4146-8F9F-99292F9CC5D5}" srcId="{E74C2991-0F83-4086-92FC-314527DD5F45}" destId="{04E37802-A69C-4712-BB62-3CB6CDEF1B54}" srcOrd="0" destOrd="0" parTransId="{4047434A-8857-4B1A-86CD-9CB04978B1CA}" sibTransId="{6521343B-D0F9-4356-B807-2A8865645F51}"/>
    <dgm:cxn modelId="{024834A0-E1AF-43FD-94D8-2FE1555F3DD9}" type="presOf" srcId="{E74C2991-0F83-4086-92FC-314527DD5F45}" destId="{770C6F82-2182-40ED-B094-A67CB6104C60}" srcOrd="0" destOrd="0" presId="urn:microsoft.com/office/officeart/2005/8/layout/arrow4"/>
    <dgm:cxn modelId="{747214B2-D861-4F72-80F4-0BD11BCAB2AB}" type="presOf" srcId="{04E37802-A69C-4712-BB62-3CB6CDEF1B54}" destId="{75E63D1B-66EC-426E-958B-128D5186750F}" srcOrd="0" destOrd="0" presId="urn:microsoft.com/office/officeart/2005/8/layout/arrow4"/>
    <dgm:cxn modelId="{0BB10C69-CAF8-48EB-9249-AB83A2A30E36}" type="presParOf" srcId="{770C6F82-2182-40ED-B094-A67CB6104C60}" destId="{A5521613-979D-4CD7-ACF0-C0D456A9E722}" srcOrd="0" destOrd="0" presId="urn:microsoft.com/office/officeart/2005/8/layout/arrow4"/>
    <dgm:cxn modelId="{7E83986D-C8A3-4AE2-90D7-F67A181FB7F8}" type="presParOf" srcId="{770C6F82-2182-40ED-B094-A67CB6104C60}" destId="{75E63D1B-66EC-426E-958B-128D5186750F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B213D-6B71-43AE-8FA8-86E9A2981EEC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2D6927F-3627-4BE9-9101-8AA63BC84CE1}">
      <dgm:prSet phldrT="[Text]"/>
      <dgm:spPr/>
      <dgm:t>
        <a:bodyPr/>
        <a:lstStyle/>
        <a:p>
          <a:r>
            <a:rPr lang="en-GB" b="1" dirty="0"/>
            <a:t>Data upload</a:t>
          </a:r>
          <a:endParaRPr lang="en-KE" b="1" dirty="0"/>
        </a:p>
      </dgm:t>
    </dgm:pt>
    <dgm:pt modelId="{E8DA893F-6E85-4007-AC49-B3565674AF9E}" type="parTrans" cxnId="{413702E6-0C95-434F-BCE0-577A508208F6}">
      <dgm:prSet/>
      <dgm:spPr/>
      <dgm:t>
        <a:bodyPr/>
        <a:lstStyle/>
        <a:p>
          <a:endParaRPr lang="en-KE" b="1"/>
        </a:p>
      </dgm:t>
    </dgm:pt>
    <dgm:pt modelId="{A7497726-3D9F-4600-ABC1-9938D40B357A}" type="sibTrans" cxnId="{413702E6-0C95-434F-BCE0-577A508208F6}">
      <dgm:prSet/>
      <dgm:spPr/>
      <dgm:t>
        <a:bodyPr/>
        <a:lstStyle/>
        <a:p>
          <a:endParaRPr lang="en-KE" b="1"/>
        </a:p>
      </dgm:t>
    </dgm:pt>
    <dgm:pt modelId="{DED4C0F3-F203-443F-8B3E-98E877C9525A}">
      <dgm:prSet phldrT="[Text]"/>
      <dgm:spPr/>
      <dgm:t>
        <a:bodyPr/>
        <a:lstStyle/>
        <a:p>
          <a:r>
            <a:rPr lang="en-GB" b="1" dirty="0"/>
            <a:t>Data validation</a:t>
          </a:r>
          <a:endParaRPr lang="en-KE" b="1" dirty="0"/>
        </a:p>
      </dgm:t>
    </dgm:pt>
    <dgm:pt modelId="{8EF30612-0170-4EC3-870F-913DEE0C3D7E}" type="parTrans" cxnId="{8E6FD272-05B5-4F0A-A957-D3038F3267E9}">
      <dgm:prSet/>
      <dgm:spPr/>
      <dgm:t>
        <a:bodyPr/>
        <a:lstStyle/>
        <a:p>
          <a:endParaRPr lang="en-KE" b="1"/>
        </a:p>
      </dgm:t>
    </dgm:pt>
    <dgm:pt modelId="{A7F61C6C-E3FA-4D77-B55B-9A591779B08D}" type="sibTrans" cxnId="{8E6FD272-05B5-4F0A-A957-D3038F3267E9}">
      <dgm:prSet/>
      <dgm:spPr/>
      <dgm:t>
        <a:bodyPr/>
        <a:lstStyle/>
        <a:p>
          <a:endParaRPr lang="en-KE" b="1"/>
        </a:p>
      </dgm:t>
    </dgm:pt>
    <dgm:pt modelId="{036C20CC-9845-4F24-8ECF-DF0DB98454E7}">
      <dgm:prSet phldrT="[Text]"/>
      <dgm:spPr/>
      <dgm:t>
        <a:bodyPr/>
        <a:lstStyle/>
        <a:p>
          <a:r>
            <a:rPr lang="en-GB" b="1" dirty="0"/>
            <a:t>Descriptive</a:t>
          </a:r>
          <a:r>
            <a:rPr lang="en-GB" b="1" baseline="0" dirty="0"/>
            <a:t> statistics</a:t>
          </a:r>
          <a:endParaRPr lang="en-KE" b="1" dirty="0"/>
        </a:p>
      </dgm:t>
    </dgm:pt>
    <dgm:pt modelId="{1009F44D-A6C2-45C7-BDAF-F61AACE7AAAF}" type="parTrans" cxnId="{3A6AEDC6-3079-4536-BBF6-A5B8FA9A9FF0}">
      <dgm:prSet/>
      <dgm:spPr/>
      <dgm:t>
        <a:bodyPr/>
        <a:lstStyle/>
        <a:p>
          <a:endParaRPr lang="en-KE" b="1"/>
        </a:p>
      </dgm:t>
    </dgm:pt>
    <dgm:pt modelId="{7AD15A31-3CC6-42A2-972A-B32A2BA9E675}" type="sibTrans" cxnId="{3A6AEDC6-3079-4536-BBF6-A5B8FA9A9FF0}">
      <dgm:prSet/>
      <dgm:spPr/>
      <dgm:t>
        <a:bodyPr/>
        <a:lstStyle/>
        <a:p>
          <a:endParaRPr lang="en-KE" b="1"/>
        </a:p>
      </dgm:t>
    </dgm:pt>
    <dgm:pt modelId="{4477C564-76DA-44D6-8BC7-504A50A8301B}">
      <dgm:prSet phldrT="[Text]"/>
      <dgm:spPr/>
      <dgm:t>
        <a:bodyPr/>
        <a:lstStyle/>
        <a:p>
          <a:r>
            <a:rPr lang="en-GB" b="1" dirty="0"/>
            <a:t>Feature engineering</a:t>
          </a:r>
          <a:endParaRPr lang="en-KE" b="1" dirty="0"/>
        </a:p>
      </dgm:t>
    </dgm:pt>
    <dgm:pt modelId="{57FAA537-47B0-4FF0-B6C0-D93143366274}" type="parTrans" cxnId="{2524BE1F-9D41-41B7-BBE5-FBF400873C53}">
      <dgm:prSet/>
      <dgm:spPr/>
      <dgm:t>
        <a:bodyPr/>
        <a:lstStyle/>
        <a:p>
          <a:endParaRPr lang="en-KE" b="1"/>
        </a:p>
      </dgm:t>
    </dgm:pt>
    <dgm:pt modelId="{7ED579FC-7F86-4E54-AC39-EFF190C5FE52}" type="sibTrans" cxnId="{2524BE1F-9D41-41B7-BBE5-FBF400873C53}">
      <dgm:prSet/>
      <dgm:spPr/>
      <dgm:t>
        <a:bodyPr/>
        <a:lstStyle/>
        <a:p>
          <a:endParaRPr lang="en-KE" b="1"/>
        </a:p>
      </dgm:t>
    </dgm:pt>
    <dgm:pt modelId="{93ACF026-2265-47B3-8E78-B7FD7EAC6E7F}">
      <dgm:prSet phldrT="[Text]"/>
      <dgm:spPr/>
      <dgm:t>
        <a:bodyPr/>
        <a:lstStyle/>
        <a:p>
          <a:r>
            <a:rPr lang="en-GB" b="1" dirty="0"/>
            <a:t>Data partitioning</a:t>
          </a:r>
          <a:endParaRPr lang="en-KE" b="1" dirty="0"/>
        </a:p>
      </dgm:t>
    </dgm:pt>
    <dgm:pt modelId="{6C92EB9B-8D37-441B-B614-0FB40F206021}" type="parTrans" cxnId="{671216EE-91B1-47D7-9421-A60F715B22CD}">
      <dgm:prSet/>
      <dgm:spPr/>
      <dgm:t>
        <a:bodyPr/>
        <a:lstStyle/>
        <a:p>
          <a:endParaRPr lang="en-KE" b="1"/>
        </a:p>
      </dgm:t>
    </dgm:pt>
    <dgm:pt modelId="{9CAF4F0A-6957-4071-834E-AC6D95E8147E}" type="sibTrans" cxnId="{671216EE-91B1-47D7-9421-A60F715B22CD}">
      <dgm:prSet/>
      <dgm:spPr/>
      <dgm:t>
        <a:bodyPr/>
        <a:lstStyle/>
        <a:p>
          <a:endParaRPr lang="en-KE" b="1"/>
        </a:p>
      </dgm:t>
    </dgm:pt>
    <dgm:pt modelId="{2A4A287C-8300-416F-A880-177ADE6B36BA}" type="pres">
      <dgm:prSet presAssocID="{300B213D-6B71-43AE-8FA8-86E9A2981EEC}" presName="CompostProcess" presStyleCnt="0">
        <dgm:presLayoutVars>
          <dgm:dir/>
          <dgm:resizeHandles val="exact"/>
        </dgm:presLayoutVars>
      </dgm:prSet>
      <dgm:spPr/>
    </dgm:pt>
    <dgm:pt modelId="{E0488A4F-BF3B-4C40-840C-25CAA3613EF7}" type="pres">
      <dgm:prSet presAssocID="{300B213D-6B71-43AE-8FA8-86E9A2981EEC}" presName="arrow" presStyleLbl="bgShp" presStyleIdx="0" presStyleCnt="1"/>
      <dgm:spPr/>
    </dgm:pt>
    <dgm:pt modelId="{894356C4-5041-47D3-9DAA-A7AB0E03D9EE}" type="pres">
      <dgm:prSet presAssocID="{300B213D-6B71-43AE-8FA8-86E9A2981EEC}" presName="linearProcess" presStyleCnt="0"/>
      <dgm:spPr/>
    </dgm:pt>
    <dgm:pt modelId="{341F7F19-EB9F-4B75-9724-631381F112EA}" type="pres">
      <dgm:prSet presAssocID="{B2D6927F-3627-4BE9-9101-8AA63BC84CE1}" presName="textNode" presStyleLbl="node1" presStyleIdx="0" presStyleCnt="5">
        <dgm:presLayoutVars>
          <dgm:bulletEnabled val="1"/>
        </dgm:presLayoutVars>
      </dgm:prSet>
      <dgm:spPr/>
    </dgm:pt>
    <dgm:pt modelId="{224E268F-C9F2-498D-8FD8-40ABAFED745E}" type="pres">
      <dgm:prSet presAssocID="{A7497726-3D9F-4600-ABC1-9938D40B357A}" presName="sibTrans" presStyleCnt="0"/>
      <dgm:spPr/>
    </dgm:pt>
    <dgm:pt modelId="{3AC93EA1-CB26-46CE-B4CD-88A83EE1CB3C}" type="pres">
      <dgm:prSet presAssocID="{DED4C0F3-F203-443F-8B3E-98E877C9525A}" presName="textNode" presStyleLbl="node1" presStyleIdx="1" presStyleCnt="5">
        <dgm:presLayoutVars>
          <dgm:bulletEnabled val="1"/>
        </dgm:presLayoutVars>
      </dgm:prSet>
      <dgm:spPr/>
    </dgm:pt>
    <dgm:pt modelId="{185FE16F-D3D1-4D2B-B8E3-0F6033268C53}" type="pres">
      <dgm:prSet presAssocID="{A7F61C6C-E3FA-4D77-B55B-9A591779B08D}" presName="sibTrans" presStyleCnt="0"/>
      <dgm:spPr/>
    </dgm:pt>
    <dgm:pt modelId="{8280605F-B94F-4390-9B0B-61231A5DF32B}" type="pres">
      <dgm:prSet presAssocID="{036C20CC-9845-4F24-8ECF-DF0DB98454E7}" presName="textNode" presStyleLbl="node1" presStyleIdx="2" presStyleCnt="5">
        <dgm:presLayoutVars>
          <dgm:bulletEnabled val="1"/>
        </dgm:presLayoutVars>
      </dgm:prSet>
      <dgm:spPr/>
    </dgm:pt>
    <dgm:pt modelId="{1DC96A59-B1C5-46A6-A3D4-9813275BB635}" type="pres">
      <dgm:prSet presAssocID="{7AD15A31-3CC6-42A2-972A-B32A2BA9E675}" presName="sibTrans" presStyleCnt="0"/>
      <dgm:spPr/>
    </dgm:pt>
    <dgm:pt modelId="{EC48C730-5CCE-4B34-8462-4208139CB68D}" type="pres">
      <dgm:prSet presAssocID="{4477C564-76DA-44D6-8BC7-504A50A8301B}" presName="textNode" presStyleLbl="node1" presStyleIdx="3" presStyleCnt="5">
        <dgm:presLayoutVars>
          <dgm:bulletEnabled val="1"/>
        </dgm:presLayoutVars>
      </dgm:prSet>
      <dgm:spPr/>
    </dgm:pt>
    <dgm:pt modelId="{44807DEA-49E2-4B9F-8CFA-D550F9D1A8B6}" type="pres">
      <dgm:prSet presAssocID="{7ED579FC-7F86-4E54-AC39-EFF190C5FE52}" presName="sibTrans" presStyleCnt="0"/>
      <dgm:spPr/>
    </dgm:pt>
    <dgm:pt modelId="{850D4D0E-6E75-4ECB-A6AA-8A6F25CABBE6}" type="pres">
      <dgm:prSet presAssocID="{93ACF026-2265-47B3-8E78-B7FD7EAC6E7F}" presName="textNode" presStyleLbl="node1" presStyleIdx="4" presStyleCnt="5" custScaleY="88207">
        <dgm:presLayoutVars>
          <dgm:bulletEnabled val="1"/>
        </dgm:presLayoutVars>
      </dgm:prSet>
      <dgm:spPr/>
    </dgm:pt>
  </dgm:ptLst>
  <dgm:cxnLst>
    <dgm:cxn modelId="{2524BE1F-9D41-41B7-BBE5-FBF400873C53}" srcId="{300B213D-6B71-43AE-8FA8-86E9A2981EEC}" destId="{4477C564-76DA-44D6-8BC7-504A50A8301B}" srcOrd="3" destOrd="0" parTransId="{57FAA537-47B0-4FF0-B6C0-D93143366274}" sibTransId="{7ED579FC-7F86-4E54-AC39-EFF190C5FE52}"/>
    <dgm:cxn modelId="{E6925066-0FD2-4251-91B8-DDD459F4C009}" type="presOf" srcId="{036C20CC-9845-4F24-8ECF-DF0DB98454E7}" destId="{8280605F-B94F-4390-9B0B-61231A5DF32B}" srcOrd="0" destOrd="0" presId="urn:microsoft.com/office/officeart/2005/8/layout/hProcess9"/>
    <dgm:cxn modelId="{754B0949-8AA6-4697-A79A-6DF49FB09242}" type="presOf" srcId="{DED4C0F3-F203-443F-8B3E-98E877C9525A}" destId="{3AC93EA1-CB26-46CE-B4CD-88A83EE1CB3C}" srcOrd="0" destOrd="0" presId="urn:microsoft.com/office/officeart/2005/8/layout/hProcess9"/>
    <dgm:cxn modelId="{8E6FD272-05B5-4F0A-A957-D3038F3267E9}" srcId="{300B213D-6B71-43AE-8FA8-86E9A2981EEC}" destId="{DED4C0F3-F203-443F-8B3E-98E877C9525A}" srcOrd="1" destOrd="0" parTransId="{8EF30612-0170-4EC3-870F-913DEE0C3D7E}" sibTransId="{A7F61C6C-E3FA-4D77-B55B-9A591779B08D}"/>
    <dgm:cxn modelId="{8CDB7A9B-BC22-439A-82F0-9F81EE90D365}" type="presOf" srcId="{4477C564-76DA-44D6-8BC7-504A50A8301B}" destId="{EC48C730-5CCE-4B34-8462-4208139CB68D}" srcOrd="0" destOrd="0" presId="urn:microsoft.com/office/officeart/2005/8/layout/hProcess9"/>
    <dgm:cxn modelId="{3A6AEDC6-3079-4536-BBF6-A5B8FA9A9FF0}" srcId="{300B213D-6B71-43AE-8FA8-86E9A2981EEC}" destId="{036C20CC-9845-4F24-8ECF-DF0DB98454E7}" srcOrd="2" destOrd="0" parTransId="{1009F44D-A6C2-45C7-BDAF-F61AACE7AAAF}" sibTransId="{7AD15A31-3CC6-42A2-972A-B32A2BA9E675}"/>
    <dgm:cxn modelId="{8FC4D1D4-7DB1-4EF4-8EAB-E62049BD2F5A}" type="presOf" srcId="{93ACF026-2265-47B3-8E78-B7FD7EAC6E7F}" destId="{850D4D0E-6E75-4ECB-A6AA-8A6F25CABBE6}" srcOrd="0" destOrd="0" presId="urn:microsoft.com/office/officeart/2005/8/layout/hProcess9"/>
    <dgm:cxn modelId="{3FE6D5E5-FB5A-493D-89AB-EADEEDB9CD85}" type="presOf" srcId="{300B213D-6B71-43AE-8FA8-86E9A2981EEC}" destId="{2A4A287C-8300-416F-A880-177ADE6B36BA}" srcOrd="0" destOrd="0" presId="urn:microsoft.com/office/officeart/2005/8/layout/hProcess9"/>
    <dgm:cxn modelId="{413702E6-0C95-434F-BCE0-577A508208F6}" srcId="{300B213D-6B71-43AE-8FA8-86E9A2981EEC}" destId="{B2D6927F-3627-4BE9-9101-8AA63BC84CE1}" srcOrd="0" destOrd="0" parTransId="{E8DA893F-6E85-4007-AC49-B3565674AF9E}" sibTransId="{A7497726-3D9F-4600-ABC1-9938D40B357A}"/>
    <dgm:cxn modelId="{671216EE-91B1-47D7-9421-A60F715B22CD}" srcId="{300B213D-6B71-43AE-8FA8-86E9A2981EEC}" destId="{93ACF026-2265-47B3-8E78-B7FD7EAC6E7F}" srcOrd="4" destOrd="0" parTransId="{6C92EB9B-8D37-441B-B614-0FB40F206021}" sibTransId="{9CAF4F0A-6957-4071-834E-AC6D95E8147E}"/>
    <dgm:cxn modelId="{AF0671F4-87ED-4818-BADB-9F5230EE8B7E}" type="presOf" srcId="{B2D6927F-3627-4BE9-9101-8AA63BC84CE1}" destId="{341F7F19-EB9F-4B75-9724-631381F112EA}" srcOrd="0" destOrd="0" presId="urn:microsoft.com/office/officeart/2005/8/layout/hProcess9"/>
    <dgm:cxn modelId="{196341FF-E345-494E-9903-F5A56AF3A7DE}" type="presParOf" srcId="{2A4A287C-8300-416F-A880-177ADE6B36BA}" destId="{E0488A4F-BF3B-4C40-840C-25CAA3613EF7}" srcOrd="0" destOrd="0" presId="urn:microsoft.com/office/officeart/2005/8/layout/hProcess9"/>
    <dgm:cxn modelId="{F7ABA064-E015-4C01-9CFA-68702519B340}" type="presParOf" srcId="{2A4A287C-8300-416F-A880-177ADE6B36BA}" destId="{894356C4-5041-47D3-9DAA-A7AB0E03D9EE}" srcOrd="1" destOrd="0" presId="urn:microsoft.com/office/officeart/2005/8/layout/hProcess9"/>
    <dgm:cxn modelId="{A673B8C0-D7AC-489F-BBEC-E13FB89B1F8D}" type="presParOf" srcId="{894356C4-5041-47D3-9DAA-A7AB0E03D9EE}" destId="{341F7F19-EB9F-4B75-9724-631381F112EA}" srcOrd="0" destOrd="0" presId="urn:microsoft.com/office/officeart/2005/8/layout/hProcess9"/>
    <dgm:cxn modelId="{EB50AC3A-D66C-4759-B4AE-95648A275132}" type="presParOf" srcId="{894356C4-5041-47D3-9DAA-A7AB0E03D9EE}" destId="{224E268F-C9F2-498D-8FD8-40ABAFED745E}" srcOrd="1" destOrd="0" presId="urn:microsoft.com/office/officeart/2005/8/layout/hProcess9"/>
    <dgm:cxn modelId="{9FA61D8D-4D1F-4C44-A725-33528FC9D124}" type="presParOf" srcId="{894356C4-5041-47D3-9DAA-A7AB0E03D9EE}" destId="{3AC93EA1-CB26-46CE-B4CD-88A83EE1CB3C}" srcOrd="2" destOrd="0" presId="urn:microsoft.com/office/officeart/2005/8/layout/hProcess9"/>
    <dgm:cxn modelId="{541212CA-BCCD-426D-A1BA-BA408C8BE2DF}" type="presParOf" srcId="{894356C4-5041-47D3-9DAA-A7AB0E03D9EE}" destId="{185FE16F-D3D1-4D2B-B8E3-0F6033268C53}" srcOrd="3" destOrd="0" presId="urn:microsoft.com/office/officeart/2005/8/layout/hProcess9"/>
    <dgm:cxn modelId="{E8C5876F-66BD-46C5-AAAE-42FADA898762}" type="presParOf" srcId="{894356C4-5041-47D3-9DAA-A7AB0E03D9EE}" destId="{8280605F-B94F-4390-9B0B-61231A5DF32B}" srcOrd="4" destOrd="0" presId="urn:microsoft.com/office/officeart/2005/8/layout/hProcess9"/>
    <dgm:cxn modelId="{A5B6C64B-139B-4B0C-B67B-C6F59BFE5E06}" type="presParOf" srcId="{894356C4-5041-47D3-9DAA-A7AB0E03D9EE}" destId="{1DC96A59-B1C5-46A6-A3D4-9813275BB635}" srcOrd="5" destOrd="0" presId="urn:microsoft.com/office/officeart/2005/8/layout/hProcess9"/>
    <dgm:cxn modelId="{8B541C1B-2DCE-416D-ABD8-E09C8F60A6A8}" type="presParOf" srcId="{894356C4-5041-47D3-9DAA-A7AB0E03D9EE}" destId="{EC48C730-5CCE-4B34-8462-4208139CB68D}" srcOrd="6" destOrd="0" presId="urn:microsoft.com/office/officeart/2005/8/layout/hProcess9"/>
    <dgm:cxn modelId="{2546FE99-3154-4616-A697-12B599822602}" type="presParOf" srcId="{894356C4-5041-47D3-9DAA-A7AB0E03D9EE}" destId="{44807DEA-49E2-4B9F-8CFA-D550F9D1A8B6}" srcOrd="7" destOrd="0" presId="urn:microsoft.com/office/officeart/2005/8/layout/hProcess9"/>
    <dgm:cxn modelId="{FC892253-E696-4F97-AD68-05731615945E}" type="presParOf" srcId="{894356C4-5041-47D3-9DAA-A7AB0E03D9EE}" destId="{850D4D0E-6E75-4ECB-A6AA-8A6F25CABB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0B213D-6B71-43AE-8FA8-86E9A2981EEC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B2D6927F-3627-4BE9-9101-8AA63BC84CE1}">
      <dgm:prSet phldrT="[Text]"/>
      <dgm:spPr/>
      <dgm:t>
        <a:bodyPr/>
        <a:lstStyle/>
        <a:p>
          <a:r>
            <a:rPr lang="en-GB" b="1" dirty="0"/>
            <a:t>Model selection</a:t>
          </a:r>
          <a:endParaRPr lang="en-KE" b="1" dirty="0"/>
        </a:p>
      </dgm:t>
    </dgm:pt>
    <dgm:pt modelId="{E8DA893F-6E85-4007-AC49-B3565674AF9E}" type="parTrans" cxnId="{413702E6-0C95-434F-BCE0-577A508208F6}">
      <dgm:prSet/>
      <dgm:spPr/>
      <dgm:t>
        <a:bodyPr/>
        <a:lstStyle/>
        <a:p>
          <a:endParaRPr lang="en-KE" b="1"/>
        </a:p>
      </dgm:t>
    </dgm:pt>
    <dgm:pt modelId="{A7497726-3D9F-4600-ABC1-9938D40B357A}" type="sibTrans" cxnId="{413702E6-0C95-434F-BCE0-577A508208F6}">
      <dgm:prSet/>
      <dgm:spPr/>
      <dgm:t>
        <a:bodyPr/>
        <a:lstStyle/>
        <a:p>
          <a:endParaRPr lang="en-KE" b="1"/>
        </a:p>
      </dgm:t>
    </dgm:pt>
    <dgm:pt modelId="{186297ED-57DE-4EF0-B51F-2B8FD1741F21}">
      <dgm:prSet phldrT="[Text]"/>
      <dgm:spPr/>
      <dgm:t>
        <a:bodyPr/>
        <a:lstStyle/>
        <a:p>
          <a:r>
            <a:rPr lang="en-GB" b="1" dirty="0"/>
            <a:t>Model</a:t>
          </a:r>
          <a:r>
            <a:rPr lang="en-GB" b="1" baseline="0" dirty="0"/>
            <a:t> training &amp; tuning</a:t>
          </a:r>
          <a:endParaRPr lang="en-KE" b="1" dirty="0"/>
        </a:p>
      </dgm:t>
    </dgm:pt>
    <dgm:pt modelId="{17BE357B-9CBC-402E-B075-F8D86AA0BAE5}" type="parTrans" cxnId="{C10447D2-F20D-488E-8883-1BA2F0E13BC2}">
      <dgm:prSet/>
      <dgm:spPr/>
      <dgm:t>
        <a:bodyPr/>
        <a:lstStyle/>
        <a:p>
          <a:endParaRPr lang="en-KE" b="1"/>
        </a:p>
      </dgm:t>
    </dgm:pt>
    <dgm:pt modelId="{FBA86377-D163-4CA5-B0FC-ADED6DED6993}" type="sibTrans" cxnId="{C10447D2-F20D-488E-8883-1BA2F0E13BC2}">
      <dgm:prSet/>
      <dgm:spPr/>
      <dgm:t>
        <a:bodyPr/>
        <a:lstStyle/>
        <a:p>
          <a:endParaRPr lang="en-KE" b="1"/>
        </a:p>
      </dgm:t>
    </dgm:pt>
    <dgm:pt modelId="{DED4C0F3-F203-443F-8B3E-98E877C9525A}">
      <dgm:prSet phldrT="[Text]"/>
      <dgm:spPr/>
      <dgm:t>
        <a:bodyPr/>
        <a:lstStyle/>
        <a:p>
          <a:r>
            <a:rPr lang="en-GB" b="1" dirty="0"/>
            <a:t>Model evaluation</a:t>
          </a:r>
          <a:endParaRPr lang="en-KE" b="1" dirty="0"/>
        </a:p>
      </dgm:t>
    </dgm:pt>
    <dgm:pt modelId="{8EF30612-0170-4EC3-870F-913DEE0C3D7E}" type="parTrans" cxnId="{8E6FD272-05B5-4F0A-A957-D3038F3267E9}">
      <dgm:prSet/>
      <dgm:spPr/>
      <dgm:t>
        <a:bodyPr/>
        <a:lstStyle/>
        <a:p>
          <a:endParaRPr lang="en-KE" b="1"/>
        </a:p>
      </dgm:t>
    </dgm:pt>
    <dgm:pt modelId="{A7F61C6C-E3FA-4D77-B55B-9A591779B08D}" type="sibTrans" cxnId="{8E6FD272-05B5-4F0A-A957-D3038F3267E9}">
      <dgm:prSet/>
      <dgm:spPr/>
      <dgm:t>
        <a:bodyPr/>
        <a:lstStyle/>
        <a:p>
          <a:endParaRPr lang="en-KE" b="1"/>
        </a:p>
      </dgm:t>
    </dgm:pt>
    <dgm:pt modelId="{036C20CC-9845-4F24-8ECF-DF0DB98454E7}">
      <dgm:prSet phldrT="[Text]"/>
      <dgm:spPr/>
      <dgm:t>
        <a:bodyPr/>
        <a:lstStyle/>
        <a:p>
          <a:r>
            <a:rPr lang="en-GB" b="1" dirty="0"/>
            <a:t>Model external validation and comparison</a:t>
          </a:r>
          <a:endParaRPr lang="en-KE" b="1" dirty="0"/>
        </a:p>
      </dgm:t>
    </dgm:pt>
    <dgm:pt modelId="{7AD15A31-3CC6-42A2-972A-B32A2BA9E675}" type="sibTrans" cxnId="{3A6AEDC6-3079-4536-BBF6-A5B8FA9A9FF0}">
      <dgm:prSet/>
      <dgm:spPr/>
      <dgm:t>
        <a:bodyPr/>
        <a:lstStyle/>
        <a:p>
          <a:endParaRPr lang="en-KE" b="1"/>
        </a:p>
      </dgm:t>
    </dgm:pt>
    <dgm:pt modelId="{1009F44D-A6C2-45C7-BDAF-F61AACE7AAAF}" type="parTrans" cxnId="{3A6AEDC6-3079-4536-BBF6-A5B8FA9A9FF0}">
      <dgm:prSet/>
      <dgm:spPr/>
      <dgm:t>
        <a:bodyPr/>
        <a:lstStyle/>
        <a:p>
          <a:endParaRPr lang="en-KE" b="1"/>
        </a:p>
      </dgm:t>
    </dgm:pt>
    <dgm:pt modelId="{2A4A287C-8300-416F-A880-177ADE6B36BA}" type="pres">
      <dgm:prSet presAssocID="{300B213D-6B71-43AE-8FA8-86E9A2981EEC}" presName="CompostProcess" presStyleCnt="0">
        <dgm:presLayoutVars>
          <dgm:dir/>
          <dgm:resizeHandles val="exact"/>
        </dgm:presLayoutVars>
      </dgm:prSet>
      <dgm:spPr/>
    </dgm:pt>
    <dgm:pt modelId="{E0488A4F-BF3B-4C40-840C-25CAA3613EF7}" type="pres">
      <dgm:prSet presAssocID="{300B213D-6B71-43AE-8FA8-86E9A2981EEC}" presName="arrow" presStyleLbl="bgShp" presStyleIdx="0" presStyleCnt="1" custScaleX="97394"/>
      <dgm:spPr/>
    </dgm:pt>
    <dgm:pt modelId="{894356C4-5041-47D3-9DAA-A7AB0E03D9EE}" type="pres">
      <dgm:prSet presAssocID="{300B213D-6B71-43AE-8FA8-86E9A2981EEC}" presName="linearProcess" presStyleCnt="0"/>
      <dgm:spPr/>
    </dgm:pt>
    <dgm:pt modelId="{341F7F19-EB9F-4B75-9724-631381F112EA}" type="pres">
      <dgm:prSet presAssocID="{B2D6927F-3627-4BE9-9101-8AA63BC84CE1}" presName="textNode" presStyleLbl="node1" presStyleIdx="0" presStyleCnt="4">
        <dgm:presLayoutVars>
          <dgm:bulletEnabled val="1"/>
        </dgm:presLayoutVars>
      </dgm:prSet>
      <dgm:spPr/>
    </dgm:pt>
    <dgm:pt modelId="{224E268F-C9F2-498D-8FD8-40ABAFED745E}" type="pres">
      <dgm:prSet presAssocID="{A7497726-3D9F-4600-ABC1-9938D40B357A}" presName="sibTrans" presStyleCnt="0"/>
      <dgm:spPr/>
    </dgm:pt>
    <dgm:pt modelId="{337034D3-5394-4489-9CE6-B16777B03215}" type="pres">
      <dgm:prSet presAssocID="{186297ED-57DE-4EF0-B51F-2B8FD1741F21}" presName="textNode" presStyleLbl="node1" presStyleIdx="1" presStyleCnt="4">
        <dgm:presLayoutVars>
          <dgm:bulletEnabled val="1"/>
        </dgm:presLayoutVars>
      </dgm:prSet>
      <dgm:spPr/>
    </dgm:pt>
    <dgm:pt modelId="{000DBAD7-71AB-4013-992C-2334D53158C0}" type="pres">
      <dgm:prSet presAssocID="{FBA86377-D163-4CA5-B0FC-ADED6DED6993}" presName="sibTrans" presStyleCnt="0"/>
      <dgm:spPr/>
    </dgm:pt>
    <dgm:pt modelId="{3AC93EA1-CB26-46CE-B4CD-88A83EE1CB3C}" type="pres">
      <dgm:prSet presAssocID="{DED4C0F3-F203-443F-8B3E-98E877C9525A}" presName="textNode" presStyleLbl="node1" presStyleIdx="2" presStyleCnt="4">
        <dgm:presLayoutVars>
          <dgm:bulletEnabled val="1"/>
        </dgm:presLayoutVars>
      </dgm:prSet>
      <dgm:spPr/>
    </dgm:pt>
    <dgm:pt modelId="{185FE16F-D3D1-4D2B-B8E3-0F6033268C53}" type="pres">
      <dgm:prSet presAssocID="{A7F61C6C-E3FA-4D77-B55B-9A591779B08D}" presName="sibTrans" presStyleCnt="0"/>
      <dgm:spPr/>
    </dgm:pt>
    <dgm:pt modelId="{8280605F-B94F-4390-9B0B-61231A5DF32B}" type="pres">
      <dgm:prSet presAssocID="{036C20CC-9845-4F24-8ECF-DF0DB98454E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6925066-0FD2-4251-91B8-DDD459F4C009}" type="presOf" srcId="{036C20CC-9845-4F24-8ECF-DF0DB98454E7}" destId="{8280605F-B94F-4390-9B0B-61231A5DF32B}" srcOrd="0" destOrd="0" presId="urn:microsoft.com/office/officeart/2005/8/layout/hProcess9"/>
    <dgm:cxn modelId="{E0B67D68-EF1C-4066-90AB-E97DB7352CD2}" type="presOf" srcId="{186297ED-57DE-4EF0-B51F-2B8FD1741F21}" destId="{337034D3-5394-4489-9CE6-B16777B03215}" srcOrd="0" destOrd="0" presId="urn:microsoft.com/office/officeart/2005/8/layout/hProcess9"/>
    <dgm:cxn modelId="{754B0949-8AA6-4697-A79A-6DF49FB09242}" type="presOf" srcId="{DED4C0F3-F203-443F-8B3E-98E877C9525A}" destId="{3AC93EA1-CB26-46CE-B4CD-88A83EE1CB3C}" srcOrd="0" destOrd="0" presId="urn:microsoft.com/office/officeart/2005/8/layout/hProcess9"/>
    <dgm:cxn modelId="{8E6FD272-05B5-4F0A-A957-D3038F3267E9}" srcId="{300B213D-6B71-43AE-8FA8-86E9A2981EEC}" destId="{DED4C0F3-F203-443F-8B3E-98E877C9525A}" srcOrd="2" destOrd="0" parTransId="{8EF30612-0170-4EC3-870F-913DEE0C3D7E}" sibTransId="{A7F61C6C-E3FA-4D77-B55B-9A591779B08D}"/>
    <dgm:cxn modelId="{3A6AEDC6-3079-4536-BBF6-A5B8FA9A9FF0}" srcId="{300B213D-6B71-43AE-8FA8-86E9A2981EEC}" destId="{036C20CC-9845-4F24-8ECF-DF0DB98454E7}" srcOrd="3" destOrd="0" parTransId="{1009F44D-A6C2-45C7-BDAF-F61AACE7AAAF}" sibTransId="{7AD15A31-3CC6-42A2-972A-B32A2BA9E675}"/>
    <dgm:cxn modelId="{C10447D2-F20D-488E-8883-1BA2F0E13BC2}" srcId="{300B213D-6B71-43AE-8FA8-86E9A2981EEC}" destId="{186297ED-57DE-4EF0-B51F-2B8FD1741F21}" srcOrd="1" destOrd="0" parTransId="{17BE357B-9CBC-402E-B075-F8D86AA0BAE5}" sibTransId="{FBA86377-D163-4CA5-B0FC-ADED6DED6993}"/>
    <dgm:cxn modelId="{3FE6D5E5-FB5A-493D-89AB-EADEEDB9CD85}" type="presOf" srcId="{300B213D-6B71-43AE-8FA8-86E9A2981EEC}" destId="{2A4A287C-8300-416F-A880-177ADE6B36BA}" srcOrd="0" destOrd="0" presId="urn:microsoft.com/office/officeart/2005/8/layout/hProcess9"/>
    <dgm:cxn modelId="{413702E6-0C95-434F-BCE0-577A508208F6}" srcId="{300B213D-6B71-43AE-8FA8-86E9A2981EEC}" destId="{B2D6927F-3627-4BE9-9101-8AA63BC84CE1}" srcOrd="0" destOrd="0" parTransId="{E8DA893F-6E85-4007-AC49-B3565674AF9E}" sibTransId="{A7497726-3D9F-4600-ABC1-9938D40B357A}"/>
    <dgm:cxn modelId="{AF0671F4-87ED-4818-BADB-9F5230EE8B7E}" type="presOf" srcId="{B2D6927F-3627-4BE9-9101-8AA63BC84CE1}" destId="{341F7F19-EB9F-4B75-9724-631381F112EA}" srcOrd="0" destOrd="0" presId="urn:microsoft.com/office/officeart/2005/8/layout/hProcess9"/>
    <dgm:cxn modelId="{196341FF-E345-494E-9903-F5A56AF3A7DE}" type="presParOf" srcId="{2A4A287C-8300-416F-A880-177ADE6B36BA}" destId="{E0488A4F-BF3B-4C40-840C-25CAA3613EF7}" srcOrd="0" destOrd="0" presId="urn:microsoft.com/office/officeart/2005/8/layout/hProcess9"/>
    <dgm:cxn modelId="{F7ABA064-E015-4C01-9CFA-68702519B340}" type="presParOf" srcId="{2A4A287C-8300-416F-A880-177ADE6B36BA}" destId="{894356C4-5041-47D3-9DAA-A7AB0E03D9EE}" srcOrd="1" destOrd="0" presId="urn:microsoft.com/office/officeart/2005/8/layout/hProcess9"/>
    <dgm:cxn modelId="{A673B8C0-D7AC-489F-BBEC-E13FB89B1F8D}" type="presParOf" srcId="{894356C4-5041-47D3-9DAA-A7AB0E03D9EE}" destId="{341F7F19-EB9F-4B75-9724-631381F112EA}" srcOrd="0" destOrd="0" presId="urn:microsoft.com/office/officeart/2005/8/layout/hProcess9"/>
    <dgm:cxn modelId="{EB50AC3A-D66C-4759-B4AE-95648A275132}" type="presParOf" srcId="{894356C4-5041-47D3-9DAA-A7AB0E03D9EE}" destId="{224E268F-C9F2-498D-8FD8-40ABAFED745E}" srcOrd="1" destOrd="0" presId="urn:microsoft.com/office/officeart/2005/8/layout/hProcess9"/>
    <dgm:cxn modelId="{D9C054E2-C565-45D8-89D5-4E227A2B32DC}" type="presParOf" srcId="{894356C4-5041-47D3-9DAA-A7AB0E03D9EE}" destId="{337034D3-5394-4489-9CE6-B16777B03215}" srcOrd="2" destOrd="0" presId="urn:microsoft.com/office/officeart/2005/8/layout/hProcess9"/>
    <dgm:cxn modelId="{B1008717-B9BF-472A-9544-5822C3ADA901}" type="presParOf" srcId="{894356C4-5041-47D3-9DAA-A7AB0E03D9EE}" destId="{000DBAD7-71AB-4013-992C-2334D53158C0}" srcOrd="3" destOrd="0" presId="urn:microsoft.com/office/officeart/2005/8/layout/hProcess9"/>
    <dgm:cxn modelId="{9FA61D8D-4D1F-4C44-A725-33528FC9D124}" type="presParOf" srcId="{894356C4-5041-47D3-9DAA-A7AB0E03D9EE}" destId="{3AC93EA1-CB26-46CE-B4CD-88A83EE1CB3C}" srcOrd="4" destOrd="0" presId="urn:microsoft.com/office/officeart/2005/8/layout/hProcess9"/>
    <dgm:cxn modelId="{541212CA-BCCD-426D-A1BA-BA408C8BE2DF}" type="presParOf" srcId="{894356C4-5041-47D3-9DAA-A7AB0E03D9EE}" destId="{185FE16F-D3D1-4D2B-B8E3-0F6033268C53}" srcOrd="5" destOrd="0" presId="urn:microsoft.com/office/officeart/2005/8/layout/hProcess9"/>
    <dgm:cxn modelId="{E8C5876F-66BD-46C5-AAAE-42FADA898762}" type="presParOf" srcId="{894356C4-5041-47D3-9DAA-A7AB0E03D9EE}" destId="{8280605F-B94F-4390-9B0B-61231A5DF32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0B213D-6B71-43AE-8FA8-86E9A2981EEC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B2D6927F-3627-4BE9-9101-8AA63BC84CE1}">
      <dgm:prSet phldrT="[Text]" custT="1"/>
      <dgm:spPr/>
      <dgm:t>
        <a:bodyPr/>
        <a:lstStyle/>
        <a:p>
          <a:r>
            <a:rPr lang="en-GB" sz="1100" b="1" dirty="0"/>
            <a:t>Deployment</a:t>
          </a:r>
          <a:endParaRPr lang="en-KE" sz="1100" b="1" dirty="0"/>
        </a:p>
      </dgm:t>
    </dgm:pt>
    <dgm:pt modelId="{E8DA893F-6E85-4007-AC49-B3565674AF9E}" type="parTrans" cxnId="{413702E6-0C95-434F-BCE0-577A508208F6}">
      <dgm:prSet/>
      <dgm:spPr/>
      <dgm:t>
        <a:bodyPr/>
        <a:lstStyle/>
        <a:p>
          <a:endParaRPr lang="en-KE" sz="1100" b="1"/>
        </a:p>
      </dgm:t>
    </dgm:pt>
    <dgm:pt modelId="{A7497726-3D9F-4600-ABC1-9938D40B357A}" type="sibTrans" cxnId="{413702E6-0C95-434F-BCE0-577A508208F6}">
      <dgm:prSet/>
      <dgm:spPr/>
      <dgm:t>
        <a:bodyPr/>
        <a:lstStyle/>
        <a:p>
          <a:endParaRPr lang="en-KE" sz="1100" b="1"/>
        </a:p>
      </dgm:t>
    </dgm:pt>
    <dgm:pt modelId="{186297ED-57DE-4EF0-B51F-2B8FD1741F21}">
      <dgm:prSet phldrT="[Text]" custT="1"/>
      <dgm:spPr/>
      <dgm:t>
        <a:bodyPr/>
        <a:lstStyle/>
        <a:p>
          <a:r>
            <a:rPr lang="en-GB" sz="1100" b="1" dirty="0"/>
            <a:t>Serving</a:t>
          </a:r>
          <a:endParaRPr lang="en-KE" sz="1100" b="1" dirty="0"/>
        </a:p>
      </dgm:t>
    </dgm:pt>
    <dgm:pt modelId="{17BE357B-9CBC-402E-B075-F8D86AA0BAE5}" type="parTrans" cxnId="{C10447D2-F20D-488E-8883-1BA2F0E13BC2}">
      <dgm:prSet/>
      <dgm:spPr/>
      <dgm:t>
        <a:bodyPr/>
        <a:lstStyle/>
        <a:p>
          <a:endParaRPr lang="en-KE" sz="1100" b="1"/>
        </a:p>
      </dgm:t>
    </dgm:pt>
    <dgm:pt modelId="{FBA86377-D163-4CA5-B0FC-ADED6DED6993}" type="sibTrans" cxnId="{C10447D2-F20D-488E-8883-1BA2F0E13BC2}">
      <dgm:prSet/>
      <dgm:spPr/>
      <dgm:t>
        <a:bodyPr/>
        <a:lstStyle/>
        <a:p>
          <a:endParaRPr lang="en-KE" sz="1100" b="1"/>
        </a:p>
      </dgm:t>
    </dgm:pt>
    <dgm:pt modelId="{DED4C0F3-F203-443F-8B3E-98E877C9525A}">
      <dgm:prSet phldrT="[Text]" custT="1"/>
      <dgm:spPr/>
      <dgm:t>
        <a:bodyPr/>
        <a:lstStyle/>
        <a:p>
          <a:r>
            <a:rPr lang="en-GB" sz="1100" b="1" dirty="0"/>
            <a:t>Prediction</a:t>
          </a:r>
          <a:endParaRPr lang="en-KE" sz="1100" b="1" dirty="0"/>
        </a:p>
      </dgm:t>
    </dgm:pt>
    <dgm:pt modelId="{8EF30612-0170-4EC3-870F-913DEE0C3D7E}" type="parTrans" cxnId="{8E6FD272-05B5-4F0A-A957-D3038F3267E9}">
      <dgm:prSet/>
      <dgm:spPr/>
      <dgm:t>
        <a:bodyPr/>
        <a:lstStyle/>
        <a:p>
          <a:endParaRPr lang="en-KE" sz="1100" b="1"/>
        </a:p>
      </dgm:t>
    </dgm:pt>
    <dgm:pt modelId="{A7F61C6C-E3FA-4D77-B55B-9A591779B08D}" type="sibTrans" cxnId="{8E6FD272-05B5-4F0A-A957-D3038F3267E9}">
      <dgm:prSet/>
      <dgm:spPr/>
      <dgm:t>
        <a:bodyPr/>
        <a:lstStyle/>
        <a:p>
          <a:endParaRPr lang="en-KE" sz="1100" b="1"/>
        </a:p>
      </dgm:t>
    </dgm:pt>
    <dgm:pt modelId="{036C20CC-9845-4F24-8ECF-DF0DB98454E7}">
      <dgm:prSet phldrT="[Text]" custT="1"/>
      <dgm:spPr/>
      <dgm:t>
        <a:bodyPr/>
        <a:lstStyle/>
        <a:p>
          <a:r>
            <a:rPr lang="en-GB" sz="1100" b="1" dirty="0"/>
            <a:t>Inference</a:t>
          </a:r>
          <a:endParaRPr lang="en-KE" sz="1100" b="1" dirty="0"/>
        </a:p>
      </dgm:t>
    </dgm:pt>
    <dgm:pt modelId="{7AD15A31-3CC6-42A2-972A-B32A2BA9E675}" type="sibTrans" cxnId="{3A6AEDC6-3079-4536-BBF6-A5B8FA9A9FF0}">
      <dgm:prSet/>
      <dgm:spPr/>
      <dgm:t>
        <a:bodyPr/>
        <a:lstStyle/>
        <a:p>
          <a:endParaRPr lang="en-KE" sz="1100" b="1"/>
        </a:p>
      </dgm:t>
    </dgm:pt>
    <dgm:pt modelId="{1009F44D-A6C2-45C7-BDAF-F61AACE7AAAF}" type="parTrans" cxnId="{3A6AEDC6-3079-4536-BBF6-A5B8FA9A9FF0}">
      <dgm:prSet/>
      <dgm:spPr/>
      <dgm:t>
        <a:bodyPr/>
        <a:lstStyle/>
        <a:p>
          <a:endParaRPr lang="en-KE" sz="1100" b="1"/>
        </a:p>
      </dgm:t>
    </dgm:pt>
    <dgm:pt modelId="{2A4A287C-8300-416F-A880-177ADE6B36BA}" type="pres">
      <dgm:prSet presAssocID="{300B213D-6B71-43AE-8FA8-86E9A2981EEC}" presName="CompostProcess" presStyleCnt="0">
        <dgm:presLayoutVars>
          <dgm:dir/>
          <dgm:resizeHandles val="exact"/>
        </dgm:presLayoutVars>
      </dgm:prSet>
      <dgm:spPr/>
    </dgm:pt>
    <dgm:pt modelId="{E0488A4F-BF3B-4C40-840C-25CAA3613EF7}" type="pres">
      <dgm:prSet presAssocID="{300B213D-6B71-43AE-8FA8-86E9A2981EEC}" presName="arrow" presStyleLbl="bgShp" presStyleIdx="0" presStyleCnt="1" custScaleX="97394"/>
      <dgm:spPr/>
    </dgm:pt>
    <dgm:pt modelId="{894356C4-5041-47D3-9DAA-A7AB0E03D9EE}" type="pres">
      <dgm:prSet presAssocID="{300B213D-6B71-43AE-8FA8-86E9A2981EEC}" presName="linearProcess" presStyleCnt="0"/>
      <dgm:spPr/>
    </dgm:pt>
    <dgm:pt modelId="{341F7F19-EB9F-4B75-9724-631381F112EA}" type="pres">
      <dgm:prSet presAssocID="{B2D6927F-3627-4BE9-9101-8AA63BC84CE1}" presName="textNode" presStyleLbl="node1" presStyleIdx="0" presStyleCnt="4">
        <dgm:presLayoutVars>
          <dgm:bulletEnabled val="1"/>
        </dgm:presLayoutVars>
      </dgm:prSet>
      <dgm:spPr/>
    </dgm:pt>
    <dgm:pt modelId="{224E268F-C9F2-498D-8FD8-40ABAFED745E}" type="pres">
      <dgm:prSet presAssocID="{A7497726-3D9F-4600-ABC1-9938D40B357A}" presName="sibTrans" presStyleCnt="0"/>
      <dgm:spPr/>
    </dgm:pt>
    <dgm:pt modelId="{337034D3-5394-4489-9CE6-B16777B03215}" type="pres">
      <dgm:prSet presAssocID="{186297ED-57DE-4EF0-B51F-2B8FD1741F21}" presName="textNode" presStyleLbl="node1" presStyleIdx="1" presStyleCnt="4">
        <dgm:presLayoutVars>
          <dgm:bulletEnabled val="1"/>
        </dgm:presLayoutVars>
      </dgm:prSet>
      <dgm:spPr/>
    </dgm:pt>
    <dgm:pt modelId="{000DBAD7-71AB-4013-992C-2334D53158C0}" type="pres">
      <dgm:prSet presAssocID="{FBA86377-D163-4CA5-B0FC-ADED6DED6993}" presName="sibTrans" presStyleCnt="0"/>
      <dgm:spPr/>
    </dgm:pt>
    <dgm:pt modelId="{3AC93EA1-CB26-46CE-B4CD-88A83EE1CB3C}" type="pres">
      <dgm:prSet presAssocID="{DED4C0F3-F203-443F-8B3E-98E877C9525A}" presName="textNode" presStyleLbl="node1" presStyleIdx="2" presStyleCnt="4">
        <dgm:presLayoutVars>
          <dgm:bulletEnabled val="1"/>
        </dgm:presLayoutVars>
      </dgm:prSet>
      <dgm:spPr/>
    </dgm:pt>
    <dgm:pt modelId="{185FE16F-D3D1-4D2B-B8E3-0F6033268C53}" type="pres">
      <dgm:prSet presAssocID="{A7F61C6C-E3FA-4D77-B55B-9A591779B08D}" presName="sibTrans" presStyleCnt="0"/>
      <dgm:spPr/>
    </dgm:pt>
    <dgm:pt modelId="{8280605F-B94F-4390-9B0B-61231A5DF32B}" type="pres">
      <dgm:prSet presAssocID="{036C20CC-9845-4F24-8ECF-DF0DB98454E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6925066-0FD2-4251-91B8-DDD459F4C009}" type="presOf" srcId="{036C20CC-9845-4F24-8ECF-DF0DB98454E7}" destId="{8280605F-B94F-4390-9B0B-61231A5DF32B}" srcOrd="0" destOrd="0" presId="urn:microsoft.com/office/officeart/2005/8/layout/hProcess9"/>
    <dgm:cxn modelId="{E0B67D68-EF1C-4066-90AB-E97DB7352CD2}" type="presOf" srcId="{186297ED-57DE-4EF0-B51F-2B8FD1741F21}" destId="{337034D3-5394-4489-9CE6-B16777B03215}" srcOrd="0" destOrd="0" presId="urn:microsoft.com/office/officeart/2005/8/layout/hProcess9"/>
    <dgm:cxn modelId="{754B0949-8AA6-4697-A79A-6DF49FB09242}" type="presOf" srcId="{DED4C0F3-F203-443F-8B3E-98E877C9525A}" destId="{3AC93EA1-CB26-46CE-B4CD-88A83EE1CB3C}" srcOrd="0" destOrd="0" presId="urn:microsoft.com/office/officeart/2005/8/layout/hProcess9"/>
    <dgm:cxn modelId="{8E6FD272-05B5-4F0A-A957-D3038F3267E9}" srcId="{300B213D-6B71-43AE-8FA8-86E9A2981EEC}" destId="{DED4C0F3-F203-443F-8B3E-98E877C9525A}" srcOrd="2" destOrd="0" parTransId="{8EF30612-0170-4EC3-870F-913DEE0C3D7E}" sibTransId="{A7F61C6C-E3FA-4D77-B55B-9A591779B08D}"/>
    <dgm:cxn modelId="{3A6AEDC6-3079-4536-BBF6-A5B8FA9A9FF0}" srcId="{300B213D-6B71-43AE-8FA8-86E9A2981EEC}" destId="{036C20CC-9845-4F24-8ECF-DF0DB98454E7}" srcOrd="3" destOrd="0" parTransId="{1009F44D-A6C2-45C7-BDAF-F61AACE7AAAF}" sibTransId="{7AD15A31-3CC6-42A2-972A-B32A2BA9E675}"/>
    <dgm:cxn modelId="{C10447D2-F20D-488E-8883-1BA2F0E13BC2}" srcId="{300B213D-6B71-43AE-8FA8-86E9A2981EEC}" destId="{186297ED-57DE-4EF0-B51F-2B8FD1741F21}" srcOrd="1" destOrd="0" parTransId="{17BE357B-9CBC-402E-B075-F8D86AA0BAE5}" sibTransId="{FBA86377-D163-4CA5-B0FC-ADED6DED6993}"/>
    <dgm:cxn modelId="{3FE6D5E5-FB5A-493D-89AB-EADEEDB9CD85}" type="presOf" srcId="{300B213D-6B71-43AE-8FA8-86E9A2981EEC}" destId="{2A4A287C-8300-416F-A880-177ADE6B36BA}" srcOrd="0" destOrd="0" presId="urn:microsoft.com/office/officeart/2005/8/layout/hProcess9"/>
    <dgm:cxn modelId="{413702E6-0C95-434F-BCE0-577A508208F6}" srcId="{300B213D-6B71-43AE-8FA8-86E9A2981EEC}" destId="{B2D6927F-3627-4BE9-9101-8AA63BC84CE1}" srcOrd="0" destOrd="0" parTransId="{E8DA893F-6E85-4007-AC49-B3565674AF9E}" sibTransId="{A7497726-3D9F-4600-ABC1-9938D40B357A}"/>
    <dgm:cxn modelId="{AF0671F4-87ED-4818-BADB-9F5230EE8B7E}" type="presOf" srcId="{B2D6927F-3627-4BE9-9101-8AA63BC84CE1}" destId="{341F7F19-EB9F-4B75-9724-631381F112EA}" srcOrd="0" destOrd="0" presId="urn:microsoft.com/office/officeart/2005/8/layout/hProcess9"/>
    <dgm:cxn modelId="{196341FF-E345-494E-9903-F5A56AF3A7DE}" type="presParOf" srcId="{2A4A287C-8300-416F-A880-177ADE6B36BA}" destId="{E0488A4F-BF3B-4C40-840C-25CAA3613EF7}" srcOrd="0" destOrd="0" presId="urn:microsoft.com/office/officeart/2005/8/layout/hProcess9"/>
    <dgm:cxn modelId="{F7ABA064-E015-4C01-9CFA-68702519B340}" type="presParOf" srcId="{2A4A287C-8300-416F-A880-177ADE6B36BA}" destId="{894356C4-5041-47D3-9DAA-A7AB0E03D9EE}" srcOrd="1" destOrd="0" presId="urn:microsoft.com/office/officeart/2005/8/layout/hProcess9"/>
    <dgm:cxn modelId="{A673B8C0-D7AC-489F-BBEC-E13FB89B1F8D}" type="presParOf" srcId="{894356C4-5041-47D3-9DAA-A7AB0E03D9EE}" destId="{341F7F19-EB9F-4B75-9724-631381F112EA}" srcOrd="0" destOrd="0" presId="urn:microsoft.com/office/officeart/2005/8/layout/hProcess9"/>
    <dgm:cxn modelId="{EB50AC3A-D66C-4759-B4AE-95648A275132}" type="presParOf" srcId="{894356C4-5041-47D3-9DAA-A7AB0E03D9EE}" destId="{224E268F-C9F2-498D-8FD8-40ABAFED745E}" srcOrd="1" destOrd="0" presId="urn:microsoft.com/office/officeart/2005/8/layout/hProcess9"/>
    <dgm:cxn modelId="{D9C054E2-C565-45D8-89D5-4E227A2B32DC}" type="presParOf" srcId="{894356C4-5041-47D3-9DAA-A7AB0E03D9EE}" destId="{337034D3-5394-4489-9CE6-B16777B03215}" srcOrd="2" destOrd="0" presId="urn:microsoft.com/office/officeart/2005/8/layout/hProcess9"/>
    <dgm:cxn modelId="{B1008717-B9BF-472A-9544-5822C3ADA901}" type="presParOf" srcId="{894356C4-5041-47D3-9DAA-A7AB0E03D9EE}" destId="{000DBAD7-71AB-4013-992C-2334D53158C0}" srcOrd="3" destOrd="0" presId="urn:microsoft.com/office/officeart/2005/8/layout/hProcess9"/>
    <dgm:cxn modelId="{9FA61D8D-4D1F-4C44-A725-33528FC9D124}" type="presParOf" srcId="{894356C4-5041-47D3-9DAA-A7AB0E03D9EE}" destId="{3AC93EA1-CB26-46CE-B4CD-88A83EE1CB3C}" srcOrd="4" destOrd="0" presId="urn:microsoft.com/office/officeart/2005/8/layout/hProcess9"/>
    <dgm:cxn modelId="{541212CA-BCCD-426D-A1BA-BA408C8BE2DF}" type="presParOf" srcId="{894356C4-5041-47D3-9DAA-A7AB0E03D9EE}" destId="{185FE16F-D3D1-4D2B-B8E3-0F6033268C53}" srcOrd="5" destOrd="0" presId="urn:microsoft.com/office/officeart/2005/8/layout/hProcess9"/>
    <dgm:cxn modelId="{E8C5876F-66BD-46C5-AAAE-42FADA898762}" type="presParOf" srcId="{894356C4-5041-47D3-9DAA-A7AB0E03D9EE}" destId="{8280605F-B94F-4390-9B0B-61231A5DF32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3935D7-4859-4E03-BB21-4D288AA5ED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1929394-3577-46F3-8467-D7A87CEC9254}">
      <dgm:prSet phldrT="[Text]" custT="1"/>
      <dgm:spPr/>
      <dgm:t>
        <a:bodyPr/>
        <a:lstStyle/>
        <a:p>
          <a:r>
            <a:rPr lang="en-GB" sz="2400" dirty="0"/>
            <a:t>User query</a:t>
          </a:r>
          <a:endParaRPr lang="en-KE" sz="2400" dirty="0"/>
        </a:p>
      </dgm:t>
    </dgm:pt>
    <dgm:pt modelId="{C6C910DA-F71D-4929-ADBC-AF3D769FDEB0}" type="parTrans" cxnId="{788E0C2A-531F-4776-BA2A-75EB343A99C5}">
      <dgm:prSet/>
      <dgm:spPr/>
      <dgm:t>
        <a:bodyPr/>
        <a:lstStyle/>
        <a:p>
          <a:endParaRPr lang="en-KE" sz="2400"/>
        </a:p>
      </dgm:t>
    </dgm:pt>
    <dgm:pt modelId="{99911328-4BB4-4BE1-9C32-B59EAA030CC1}" type="sibTrans" cxnId="{788E0C2A-531F-4776-BA2A-75EB343A99C5}">
      <dgm:prSet/>
      <dgm:spPr/>
      <dgm:t>
        <a:bodyPr/>
        <a:lstStyle/>
        <a:p>
          <a:endParaRPr lang="en-KE" sz="2400"/>
        </a:p>
      </dgm:t>
    </dgm:pt>
    <dgm:pt modelId="{DED294B5-4BC2-4235-B9CF-5E5EE027997B}" type="pres">
      <dgm:prSet presAssocID="{093935D7-4859-4E03-BB21-4D288AA5ED4E}" presName="diagram" presStyleCnt="0">
        <dgm:presLayoutVars>
          <dgm:dir/>
          <dgm:resizeHandles val="exact"/>
        </dgm:presLayoutVars>
      </dgm:prSet>
      <dgm:spPr/>
    </dgm:pt>
    <dgm:pt modelId="{2B5B1580-B9E3-4EC1-ADD0-127A9A1D2282}" type="pres">
      <dgm:prSet presAssocID="{11929394-3577-46F3-8467-D7A87CEC9254}" presName="node" presStyleLbl="node1" presStyleIdx="0" presStyleCnt="1">
        <dgm:presLayoutVars>
          <dgm:bulletEnabled val="1"/>
        </dgm:presLayoutVars>
      </dgm:prSet>
      <dgm:spPr/>
    </dgm:pt>
  </dgm:ptLst>
  <dgm:cxnLst>
    <dgm:cxn modelId="{788E0C2A-531F-4776-BA2A-75EB343A99C5}" srcId="{093935D7-4859-4E03-BB21-4D288AA5ED4E}" destId="{11929394-3577-46F3-8467-D7A87CEC9254}" srcOrd="0" destOrd="0" parTransId="{C6C910DA-F71D-4929-ADBC-AF3D769FDEB0}" sibTransId="{99911328-4BB4-4BE1-9C32-B59EAA030CC1}"/>
    <dgm:cxn modelId="{A60D42B0-1FE6-47D9-8BAB-4C620ACD9100}" type="presOf" srcId="{11929394-3577-46F3-8467-D7A87CEC9254}" destId="{2B5B1580-B9E3-4EC1-ADD0-127A9A1D2282}" srcOrd="0" destOrd="0" presId="urn:microsoft.com/office/officeart/2005/8/layout/default"/>
    <dgm:cxn modelId="{9A55E3DE-1984-42BF-A2C8-A518AD0F5E02}" type="presOf" srcId="{093935D7-4859-4E03-BB21-4D288AA5ED4E}" destId="{DED294B5-4BC2-4235-B9CF-5E5EE027997B}" srcOrd="0" destOrd="0" presId="urn:microsoft.com/office/officeart/2005/8/layout/default"/>
    <dgm:cxn modelId="{3642AB4E-98C9-409D-90DA-61989E3724E0}" type="presParOf" srcId="{DED294B5-4BC2-4235-B9CF-5E5EE027997B}" destId="{2B5B1580-B9E3-4EC1-ADD0-127A9A1D22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3935D7-4859-4E03-BB21-4D288AA5ED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1929394-3577-46F3-8467-D7A87CEC9254}">
      <dgm:prSet phldrT="[Text]" custT="1"/>
      <dgm:spPr/>
      <dgm:t>
        <a:bodyPr/>
        <a:lstStyle/>
        <a:p>
          <a:r>
            <a:rPr lang="en-GB" sz="2200" dirty="0"/>
            <a:t>Generator</a:t>
          </a:r>
          <a:endParaRPr lang="en-KE" sz="2200" dirty="0"/>
        </a:p>
      </dgm:t>
    </dgm:pt>
    <dgm:pt modelId="{C6C910DA-F71D-4929-ADBC-AF3D769FDEB0}" type="parTrans" cxnId="{788E0C2A-531F-4776-BA2A-75EB343A99C5}">
      <dgm:prSet/>
      <dgm:spPr/>
      <dgm:t>
        <a:bodyPr/>
        <a:lstStyle/>
        <a:p>
          <a:endParaRPr lang="en-KE" sz="2200"/>
        </a:p>
      </dgm:t>
    </dgm:pt>
    <dgm:pt modelId="{99911328-4BB4-4BE1-9C32-B59EAA030CC1}" type="sibTrans" cxnId="{788E0C2A-531F-4776-BA2A-75EB343A99C5}">
      <dgm:prSet/>
      <dgm:spPr/>
      <dgm:t>
        <a:bodyPr/>
        <a:lstStyle/>
        <a:p>
          <a:endParaRPr lang="en-KE" sz="2200"/>
        </a:p>
      </dgm:t>
    </dgm:pt>
    <dgm:pt modelId="{DED294B5-4BC2-4235-B9CF-5E5EE027997B}" type="pres">
      <dgm:prSet presAssocID="{093935D7-4859-4E03-BB21-4D288AA5ED4E}" presName="diagram" presStyleCnt="0">
        <dgm:presLayoutVars>
          <dgm:dir/>
          <dgm:resizeHandles val="exact"/>
        </dgm:presLayoutVars>
      </dgm:prSet>
      <dgm:spPr/>
    </dgm:pt>
    <dgm:pt modelId="{2B5B1580-B9E3-4EC1-ADD0-127A9A1D2282}" type="pres">
      <dgm:prSet presAssocID="{11929394-3577-46F3-8467-D7A87CEC9254}" presName="node" presStyleLbl="node1" presStyleIdx="0" presStyleCnt="1">
        <dgm:presLayoutVars>
          <dgm:bulletEnabled val="1"/>
        </dgm:presLayoutVars>
      </dgm:prSet>
      <dgm:spPr/>
    </dgm:pt>
  </dgm:ptLst>
  <dgm:cxnLst>
    <dgm:cxn modelId="{788E0C2A-531F-4776-BA2A-75EB343A99C5}" srcId="{093935D7-4859-4E03-BB21-4D288AA5ED4E}" destId="{11929394-3577-46F3-8467-D7A87CEC9254}" srcOrd="0" destOrd="0" parTransId="{C6C910DA-F71D-4929-ADBC-AF3D769FDEB0}" sibTransId="{99911328-4BB4-4BE1-9C32-B59EAA030CC1}"/>
    <dgm:cxn modelId="{A60D42B0-1FE6-47D9-8BAB-4C620ACD9100}" type="presOf" srcId="{11929394-3577-46F3-8467-D7A87CEC9254}" destId="{2B5B1580-B9E3-4EC1-ADD0-127A9A1D2282}" srcOrd="0" destOrd="0" presId="urn:microsoft.com/office/officeart/2005/8/layout/default"/>
    <dgm:cxn modelId="{9A55E3DE-1984-42BF-A2C8-A518AD0F5E02}" type="presOf" srcId="{093935D7-4859-4E03-BB21-4D288AA5ED4E}" destId="{DED294B5-4BC2-4235-B9CF-5E5EE027997B}" srcOrd="0" destOrd="0" presId="urn:microsoft.com/office/officeart/2005/8/layout/default"/>
    <dgm:cxn modelId="{3642AB4E-98C9-409D-90DA-61989E3724E0}" type="presParOf" srcId="{DED294B5-4BC2-4235-B9CF-5E5EE027997B}" destId="{2B5B1580-B9E3-4EC1-ADD0-127A9A1D22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3935D7-4859-4E03-BB21-4D288AA5ED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1929394-3577-46F3-8467-D7A87CEC9254}">
      <dgm:prSet phldrT="[Text]" custT="1"/>
      <dgm:spPr/>
      <dgm:t>
        <a:bodyPr/>
        <a:lstStyle/>
        <a:p>
          <a:r>
            <a:rPr lang="en-GB" sz="2400" dirty="0"/>
            <a:t>Retriever</a:t>
          </a:r>
          <a:endParaRPr lang="en-KE" sz="2400" dirty="0"/>
        </a:p>
      </dgm:t>
    </dgm:pt>
    <dgm:pt modelId="{C6C910DA-F71D-4929-ADBC-AF3D769FDEB0}" type="parTrans" cxnId="{788E0C2A-531F-4776-BA2A-75EB343A99C5}">
      <dgm:prSet/>
      <dgm:spPr/>
      <dgm:t>
        <a:bodyPr/>
        <a:lstStyle/>
        <a:p>
          <a:endParaRPr lang="en-KE" sz="2400"/>
        </a:p>
      </dgm:t>
    </dgm:pt>
    <dgm:pt modelId="{99911328-4BB4-4BE1-9C32-B59EAA030CC1}" type="sibTrans" cxnId="{788E0C2A-531F-4776-BA2A-75EB343A99C5}">
      <dgm:prSet/>
      <dgm:spPr/>
      <dgm:t>
        <a:bodyPr/>
        <a:lstStyle/>
        <a:p>
          <a:endParaRPr lang="en-KE" sz="2400"/>
        </a:p>
      </dgm:t>
    </dgm:pt>
    <dgm:pt modelId="{DED294B5-4BC2-4235-B9CF-5E5EE027997B}" type="pres">
      <dgm:prSet presAssocID="{093935D7-4859-4E03-BB21-4D288AA5ED4E}" presName="diagram" presStyleCnt="0">
        <dgm:presLayoutVars>
          <dgm:dir/>
          <dgm:resizeHandles val="exact"/>
        </dgm:presLayoutVars>
      </dgm:prSet>
      <dgm:spPr/>
    </dgm:pt>
    <dgm:pt modelId="{2B5B1580-B9E3-4EC1-ADD0-127A9A1D2282}" type="pres">
      <dgm:prSet presAssocID="{11929394-3577-46F3-8467-D7A87CEC9254}" presName="node" presStyleLbl="node1" presStyleIdx="0" presStyleCnt="1">
        <dgm:presLayoutVars>
          <dgm:bulletEnabled val="1"/>
        </dgm:presLayoutVars>
      </dgm:prSet>
      <dgm:spPr/>
    </dgm:pt>
  </dgm:ptLst>
  <dgm:cxnLst>
    <dgm:cxn modelId="{788E0C2A-531F-4776-BA2A-75EB343A99C5}" srcId="{093935D7-4859-4E03-BB21-4D288AA5ED4E}" destId="{11929394-3577-46F3-8467-D7A87CEC9254}" srcOrd="0" destOrd="0" parTransId="{C6C910DA-F71D-4929-ADBC-AF3D769FDEB0}" sibTransId="{99911328-4BB4-4BE1-9C32-B59EAA030CC1}"/>
    <dgm:cxn modelId="{A60D42B0-1FE6-47D9-8BAB-4C620ACD9100}" type="presOf" srcId="{11929394-3577-46F3-8467-D7A87CEC9254}" destId="{2B5B1580-B9E3-4EC1-ADD0-127A9A1D2282}" srcOrd="0" destOrd="0" presId="urn:microsoft.com/office/officeart/2005/8/layout/default"/>
    <dgm:cxn modelId="{9A55E3DE-1984-42BF-A2C8-A518AD0F5E02}" type="presOf" srcId="{093935D7-4859-4E03-BB21-4D288AA5ED4E}" destId="{DED294B5-4BC2-4235-B9CF-5E5EE027997B}" srcOrd="0" destOrd="0" presId="urn:microsoft.com/office/officeart/2005/8/layout/default"/>
    <dgm:cxn modelId="{3642AB4E-98C9-409D-90DA-61989E3724E0}" type="presParOf" srcId="{DED294B5-4BC2-4235-B9CF-5E5EE027997B}" destId="{2B5B1580-B9E3-4EC1-ADD0-127A9A1D22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3935D7-4859-4E03-BB21-4D288AA5ED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1929394-3577-46F3-8467-D7A87CEC9254}">
      <dgm:prSet phldrT="[Text]" custT="1"/>
      <dgm:spPr/>
      <dgm:t>
        <a:bodyPr/>
        <a:lstStyle/>
        <a:p>
          <a:r>
            <a:rPr lang="en-GB" sz="2400" dirty="0"/>
            <a:t>Output</a:t>
          </a:r>
          <a:endParaRPr lang="en-KE" sz="2400" dirty="0"/>
        </a:p>
      </dgm:t>
    </dgm:pt>
    <dgm:pt modelId="{C6C910DA-F71D-4929-ADBC-AF3D769FDEB0}" type="parTrans" cxnId="{788E0C2A-531F-4776-BA2A-75EB343A99C5}">
      <dgm:prSet/>
      <dgm:spPr/>
      <dgm:t>
        <a:bodyPr/>
        <a:lstStyle/>
        <a:p>
          <a:endParaRPr lang="en-KE" sz="2400"/>
        </a:p>
      </dgm:t>
    </dgm:pt>
    <dgm:pt modelId="{99911328-4BB4-4BE1-9C32-B59EAA030CC1}" type="sibTrans" cxnId="{788E0C2A-531F-4776-BA2A-75EB343A99C5}">
      <dgm:prSet/>
      <dgm:spPr/>
      <dgm:t>
        <a:bodyPr/>
        <a:lstStyle/>
        <a:p>
          <a:endParaRPr lang="en-KE" sz="2400"/>
        </a:p>
      </dgm:t>
    </dgm:pt>
    <dgm:pt modelId="{DED294B5-4BC2-4235-B9CF-5E5EE027997B}" type="pres">
      <dgm:prSet presAssocID="{093935D7-4859-4E03-BB21-4D288AA5ED4E}" presName="diagram" presStyleCnt="0">
        <dgm:presLayoutVars>
          <dgm:dir/>
          <dgm:resizeHandles val="exact"/>
        </dgm:presLayoutVars>
      </dgm:prSet>
      <dgm:spPr/>
    </dgm:pt>
    <dgm:pt modelId="{2B5B1580-B9E3-4EC1-ADD0-127A9A1D2282}" type="pres">
      <dgm:prSet presAssocID="{11929394-3577-46F3-8467-D7A87CEC9254}" presName="node" presStyleLbl="node1" presStyleIdx="0" presStyleCnt="1">
        <dgm:presLayoutVars>
          <dgm:bulletEnabled val="1"/>
        </dgm:presLayoutVars>
      </dgm:prSet>
      <dgm:spPr/>
    </dgm:pt>
  </dgm:ptLst>
  <dgm:cxnLst>
    <dgm:cxn modelId="{788E0C2A-531F-4776-BA2A-75EB343A99C5}" srcId="{093935D7-4859-4E03-BB21-4D288AA5ED4E}" destId="{11929394-3577-46F3-8467-D7A87CEC9254}" srcOrd="0" destOrd="0" parTransId="{C6C910DA-F71D-4929-ADBC-AF3D769FDEB0}" sibTransId="{99911328-4BB4-4BE1-9C32-B59EAA030CC1}"/>
    <dgm:cxn modelId="{A60D42B0-1FE6-47D9-8BAB-4C620ACD9100}" type="presOf" srcId="{11929394-3577-46F3-8467-D7A87CEC9254}" destId="{2B5B1580-B9E3-4EC1-ADD0-127A9A1D2282}" srcOrd="0" destOrd="0" presId="urn:microsoft.com/office/officeart/2005/8/layout/default"/>
    <dgm:cxn modelId="{9A55E3DE-1984-42BF-A2C8-A518AD0F5E02}" type="presOf" srcId="{093935D7-4859-4E03-BB21-4D288AA5ED4E}" destId="{DED294B5-4BC2-4235-B9CF-5E5EE027997B}" srcOrd="0" destOrd="0" presId="urn:microsoft.com/office/officeart/2005/8/layout/default"/>
    <dgm:cxn modelId="{3642AB4E-98C9-409D-90DA-61989E3724E0}" type="presParOf" srcId="{DED294B5-4BC2-4235-B9CF-5E5EE027997B}" destId="{2B5B1580-B9E3-4EC1-ADD0-127A9A1D22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1613-979D-4CD7-ACF0-C0D456A9E722}">
      <dsp:nvSpPr>
        <dsp:cNvPr id="0" name=""/>
        <dsp:cNvSpPr/>
      </dsp:nvSpPr>
      <dsp:spPr>
        <a:xfrm rot="10800000">
          <a:off x="35115" y="130028"/>
          <a:ext cx="231532" cy="23611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3D1B-66EC-426E-958B-128D5186750F}">
      <dsp:nvSpPr>
        <dsp:cNvPr id="0" name=""/>
        <dsp:cNvSpPr/>
      </dsp:nvSpPr>
      <dsp:spPr>
        <a:xfrm>
          <a:off x="273593" y="0"/>
          <a:ext cx="392903" cy="49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0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Data</a:t>
          </a:r>
          <a:endParaRPr lang="en-KE" sz="900" b="1" kern="1200" dirty="0"/>
        </a:p>
      </dsp:txBody>
      <dsp:txXfrm>
        <a:off x="273593" y="0"/>
        <a:ext cx="392903" cy="4961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580-B9E3-4EC1-ADD0-127A9A1D2282}">
      <dsp:nvSpPr>
        <dsp:cNvPr id="0" name=""/>
        <dsp:cNvSpPr/>
      </dsp:nvSpPr>
      <dsp:spPr>
        <a:xfrm>
          <a:off x="89077" y="55"/>
          <a:ext cx="1436278" cy="86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External knowledge and context</a:t>
          </a:r>
          <a:endParaRPr lang="en-KE" sz="1500" kern="1200" dirty="0"/>
        </a:p>
      </dsp:txBody>
      <dsp:txXfrm>
        <a:off x="89077" y="55"/>
        <a:ext cx="1436278" cy="861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1613-979D-4CD7-ACF0-C0D456A9E722}">
      <dsp:nvSpPr>
        <dsp:cNvPr id="0" name=""/>
        <dsp:cNvSpPr/>
      </dsp:nvSpPr>
      <dsp:spPr>
        <a:xfrm rot="10800000">
          <a:off x="35115" y="130028"/>
          <a:ext cx="231532" cy="23611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3D1B-66EC-426E-958B-128D5186750F}">
      <dsp:nvSpPr>
        <dsp:cNvPr id="0" name=""/>
        <dsp:cNvSpPr/>
      </dsp:nvSpPr>
      <dsp:spPr>
        <a:xfrm>
          <a:off x="273593" y="0"/>
          <a:ext cx="392903" cy="49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0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Data</a:t>
          </a:r>
          <a:endParaRPr lang="en-KE" sz="900" b="1" kern="1200" dirty="0"/>
        </a:p>
      </dsp:txBody>
      <dsp:txXfrm>
        <a:off x="273593" y="0"/>
        <a:ext cx="392903" cy="49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8A4F-BF3B-4C40-840C-25CAA3613EF7}">
      <dsp:nvSpPr>
        <dsp:cNvPr id="0" name=""/>
        <dsp:cNvSpPr/>
      </dsp:nvSpPr>
      <dsp:spPr>
        <a:xfrm>
          <a:off x="382228" y="0"/>
          <a:ext cx="4331920" cy="78877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F7F19-EB9F-4B75-9724-631381F112EA}">
      <dsp:nvSpPr>
        <dsp:cNvPr id="0" name=""/>
        <dsp:cNvSpPr/>
      </dsp:nvSpPr>
      <dsp:spPr>
        <a:xfrm>
          <a:off x="2239" y="236633"/>
          <a:ext cx="979211" cy="3155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Data upload</a:t>
          </a:r>
          <a:endParaRPr lang="en-KE" sz="800" b="1" kern="1200" dirty="0"/>
        </a:p>
      </dsp:txBody>
      <dsp:txXfrm>
        <a:off x="17641" y="252035"/>
        <a:ext cx="948407" cy="284707"/>
      </dsp:txXfrm>
    </dsp:sp>
    <dsp:sp modelId="{3AC93EA1-CB26-46CE-B4CD-88A83EE1CB3C}">
      <dsp:nvSpPr>
        <dsp:cNvPr id="0" name=""/>
        <dsp:cNvSpPr/>
      </dsp:nvSpPr>
      <dsp:spPr>
        <a:xfrm>
          <a:off x="1030411" y="236633"/>
          <a:ext cx="979211" cy="315511"/>
        </a:xfrm>
        <a:prstGeom prst="roundRect">
          <a:avLst/>
        </a:prstGeom>
        <a:solidFill>
          <a:schemeClr val="accent2">
            <a:hueOff val="-99004"/>
            <a:satOff val="320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Data validation</a:t>
          </a:r>
          <a:endParaRPr lang="en-KE" sz="800" b="1" kern="1200" dirty="0"/>
        </a:p>
      </dsp:txBody>
      <dsp:txXfrm>
        <a:off x="1045813" y="252035"/>
        <a:ext cx="948407" cy="284707"/>
      </dsp:txXfrm>
    </dsp:sp>
    <dsp:sp modelId="{8280605F-B94F-4390-9B0B-61231A5DF32B}">
      <dsp:nvSpPr>
        <dsp:cNvPr id="0" name=""/>
        <dsp:cNvSpPr/>
      </dsp:nvSpPr>
      <dsp:spPr>
        <a:xfrm>
          <a:off x="2058582" y="236633"/>
          <a:ext cx="979211" cy="315511"/>
        </a:xfrm>
        <a:prstGeom prst="roundRect">
          <a:avLst/>
        </a:prstGeom>
        <a:solidFill>
          <a:schemeClr val="accent2">
            <a:hueOff val="-198008"/>
            <a:satOff val="640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Descriptive</a:t>
          </a:r>
          <a:r>
            <a:rPr lang="en-GB" sz="800" b="1" kern="1200" baseline="0" dirty="0"/>
            <a:t> statistics</a:t>
          </a:r>
          <a:endParaRPr lang="en-KE" sz="800" b="1" kern="1200" dirty="0"/>
        </a:p>
      </dsp:txBody>
      <dsp:txXfrm>
        <a:off x="2073984" y="252035"/>
        <a:ext cx="948407" cy="284707"/>
      </dsp:txXfrm>
    </dsp:sp>
    <dsp:sp modelId="{EC48C730-5CCE-4B34-8462-4208139CB68D}">
      <dsp:nvSpPr>
        <dsp:cNvPr id="0" name=""/>
        <dsp:cNvSpPr/>
      </dsp:nvSpPr>
      <dsp:spPr>
        <a:xfrm>
          <a:off x="3086754" y="236633"/>
          <a:ext cx="979211" cy="315511"/>
        </a:xfrm>
        <a:prstGeom prst="roundRect">
          <a:avLst/>
        </a:prstGeom>
        <a:solidFill>
          <a:schemeClr val="accent2">
            <a:hueOff val="-297011"/>
            <a:satOff val="961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Feature engineering</a:t>
          </a:r>
          <a:endParaRPr lang="en-KE" sz="800" b="1" kern="1200" dirty="0"/>
        </a:p>
      </dsp:txBody>
      <dsp:txXfrm>
        <a:off x="3102156" y="252035"/>
        <a:ext cx="948407" cy="284707"/>
      </dsp:txXfrm>
    </dsp:sp>
    <dsp:sp modelId="{850D4D0E-6E75-4ECB-A6AA-8A6F25CABBE6}">
      <dsp:nvSpPr>
        <dsp:cNvPr id="0" name=""/>
        <dsp:cNvSpPr/>
      </dsp:nvSpPr>
      <dsp:spPr>
        <a:xfrm>
          <a:off x="4114926" y="255237"/>
          <a:ext cx="979211" cy="278303"/>
        </a:xfrm>
        <a:prstGeom prst="roundRect">
          <a:avLst/>
        </a:prstGeom>
        <a:solidFill>
          <a:schemeClr val="accent2">
            <a:hueOff val="-396015"/>
            <a:satOff val="128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Data partitioning</a:t>
          </a:r>
          <a:endParaRPr lang="en-KE" sz="800" b="1" kern="1200" dirty="0"/>
        </a:p>
      </dsp:txBody>
      <dsp:txXfrm>
        <a:off x="4128512" y="268823"/>
        <a:ext cx="952039" cy="251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8A4F-BF3B-4C40-840C-25CAA3613EF7}">
      <dsp:nvSpPr>
        <dsp:cNvPr id="0" name=""/>
        <dsp:cNvSpPr/>
      </dsp:nvSpPr>
      <dsp:spPr>
        <a:xfrm>
          <a:off x="376870" y="0"/>
          <a:ext cx="3624635" cy="7887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F7F19-EB9F-4B75-9724-631381F112EA}">
      <dsp:nvSpPr>
        <dsp:cNvPr id="0" name=""/>
        <dsp:cNvSpPr/>
      </dsp:nvSpPr>
      <dsp:spPr>
        <a:xfrm>
          <a:off x="2191" y="236633"/>
          <a:ext cx="1053974" cy="315511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Model selection</a:t>
          </a:r>
          <a:endParaRPr lang="en-KE" sz="600" b="1" kern="1200" dirty="0"/>
        </a:p>
      </dsp:txBody>
      <dsp:txXfrm>
        <a:off x="17593" y="252035"/>
        <a:ext cx="1023170" cy="284707"/>
      </dsp:txXfrm>
    </dsp:sp>
    <dsp:sp modelId="{337034D3-5394-4489-9CE6-B16777B03215}">
      <dsp:nvSpPr>
        <dsp:cNvPr id="0" name=""/>
        <dsp:cNvSpPr/>
      </dsp:nvSpPr>
      <dsp:spPr>
        <a:xfrm>
          <a:off x="1108864" y="236633"/>
          <a:ext cx="1053974" cy="315511"/>
        </a:xfrm>
        <a:prstGeom prst="roundRect">
          <a:avLst/>
        </a:prstGeom>
        <a:solidFill>
          <a:schemeClr val="accent1">
            <a:shade val="80000"/>
            <a:hueOff val="113819"/>
            <a:satOff val="-1915"/>
            <a:lumOff val="8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Model</a:t>
          </a:r>
          <a:r>
            <a:rPr lang="en-GB" sz="600" b="1" kern="1200" baseline="0" dirty="0"/>
            <a:t> training &amp; tuning</a:t>
          </a:r>
          <a:endParaRPr lang="en-KE" sz="600" b="1" kern="1200" dirty="0"/>
        </a:p>
      </dsp:txBody>
      <dsp:txXfrm>
        <a:off x="1124266" y="252035"/>
        <a:ext cx="1023170" cy="284707"/>
      </dsp:txXfrm>
    </dsp:sp>
    <dsp:sp modelId="{3AC93EA1-CB26-46CE-B4CD-88A83EE1CB3C}">
      <dsp:nvSpPr>
        <dsp:cNvPr id="0" name=""/>
        <dsp:cNvSpPr/>
      </dsp:nvSpPr>
      <dsp:spPr>
        <a:xfrm>
          <a:off x="2215537" y="236633"/>
          <a:ext cx="1053974" cy="315511"/>
        </a:xfrm>
        <a:prstGeom prst="roundRect">
          <a:avLst/>
        </a:prstGeom>
        <a:solidFill>
          <a:schemeClr val="accent1">
            <a:shade val="80000"/>
            <a:hueOff val="227638"/>
            <a:satOff val="-3830"/>
            <a:lumOff val="174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Model evaluation</a:t>
          </a:r>
          <a:endParaRPr lang="en-KE" sz="600" b="1" kern="1200" dirty="0"/>
        </a:p>
      </dsp:txBody>
      <dsp:txXfrm>
        <a:off x="2230939" y="252035"/>
        <a:ext cx="1023170" cy="284707"/>
      </dsp:txXfrm>
    </dsp:sp>
    <dsp:sp modelId="{8280605F-B94F-4390-9B0B-61231A5DF32B}">
      <dsp:nvSpPr>
        <dsp:cNvPr id="0" name=""/>
        <dsp:cNvSpPr/>
      </dsp:nvSpPr>
      <dsp:spPr>
        <a:xfrm>
          <a:off x="3322211" y="236633"/>
          <a:ext cx="1053974" cy="315511"/>
        </a:xfrm>
        <a:prstGeom prst="roundRect">
          <a:avLst/>
        </a:prstGeom>
        <a:solidFill>
          <a:schemeClr val="accent1">
            <a:shade val="80000"/>
            <a:hueOff val="341457"/>
            <a:satOff val="-5745"/>
            <a:lumOff val="262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Model external validation and comparison</a:t>
          </a:r>
          <a:endParaRPr lang="en-KE" sz="600" b="1" kern="1200" dirty="0"/>
        </a:p>
      </dsp:txBody>
      <dsp:txXfrm>
        <a:off x="3337613" y="252035"/>
        <a:ext cx="1023170" cy="284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8A4F-BF3B-4C40-840C-25CAA3613EF7}">
      <dsp:nvSpPr>
        <dsp:cNvPr id="0" name=""/>
        <dsp:cNvSpPr/>
      </dsp:nvSpPr>
      <dsp:spPr>
        <a:xfrm>
          <a:off x="376870" y="0"/>
          <a:ext cx="3624635" cy="788779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F7F19-EB9F-4B75-9724-631381F112EA}">
      <dsp:nvSpPr>
        <dsp:cNvPr id="0" name=""/>
        <dsp:cNvSpPr/>
      </dsp:nvSpPr>
      <dsp:spPr>
        <a:xfrm>
          <a:off x="1496" y="236633"/>
          <a:ext cx="972307" cy="3155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Deployment</a:t>
          </a:r>
          <a:endParaRPr lang="en-KE" sz="1100" b="1" kern="1200" dirty="0"/>
        </a:p>
      </dsp:txBody>
      <dsp:txXfrm>
        <a:off x="16898" y="252035"/>
        <a:ext cx="941503" cy="284707"/>
      </dsp:txXfrm>
    </dsp:sp>
    <dsp:sp modelId="{337034D3-5394-4489-9CE6-B16777B03215}">
      <dsp:nvSpPr>
        <dsp:cNvPr id="0" name=""/>
        <dsp:cNvSpPr/>
      </dsp:nvSpPr>
      <dsp:spPr>
        <a:xfrm>
          <a:off x="1135855" y="236633"/>
          <a:ext cx="972307" cy="315511"/>
        </a:xfrm>
        <a:prstGeom prst="roundRect">
          <a:avLst/>
        </a:prstGeom>
        <a:solidFill>
          <a:schemeClr val="accent4">
            <a:hueOff val="-5280034"/>
            <a:satOff val="-942"/>
            <a:lumOff val="-2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Serving</a:t>
          </a:r>
          <a:endParaRPr lang="en-KE" sz="1100" b="1" kern="1200" dirty="0"/>
        </a:p>
      </dsp:txBody>
      <dsp:txXfrm>
        <a:off x="1151257" y="252035"/>
        <a:ext cx="941503" cy="284707"/>
      </dsp:txXfrm>
    </dsp:sp>
    <dsp:sp modelId="{3AC93EA1-CB26-46CE-B4CD-88A83EE1CB3C}">
      <dsp:nvSpPr>
        <dsp:cNvPr id="0" name=""/>
        <dsp:cNvSpPr/>
      </dsp:nvSpPr>
      <dsp:spPr>
        <a:xfrm>
          <a:off x="2270214" y="236633"/>
          <a:ext cx="972307" cy="315511"/>
        </a:xfrm>
        <a:prstGeom prst="roundRect">
          <a:avLst/>
        </a:prstGeom>
        <a:solidFill>
          <a:schemeClr val="accent4">
            <a:hueOff val="-10560069"/>
            <a:satOff val="-1883"/>
            <a:lumOff val="-4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Prediction</a:t>
          </a:r>
          <a:endParaRPr lang="en-KE" sz="1100" b="1" kern="1200" dirty="0"/>
        </a:p>
      </dsp:txBody>
      <dsp:txXfrm>
        <a:off x="2285616" y="252035"/>
        <a:ext cx="941503" cy="284707"/>
      </dsp:txXfrm>
    </dsp:sp>
    <dsp:sp modelId="{8280605F-B94F-4390-9B0B-61231A5DF32B}">
      <dsp:nvSpPr>
        <dsp:cNvPr id="0" name=""/>
        <dsp:cNvSpPr/>
      </dsp:nvSpPr>
      <dsp:spPr>
        <a:xfrm>
          <a:off x="3404572" y="236633"/>
          <a:ext cx="972307" cy="315511"/>
        </a:xfrm>
        <a:prstGeom prst="roundRect">
          <a:avLst/>
        </a:prstGeom>
        <a:solidFill>
          <a:schemeClr val="accent4">
            <a:hueOff val="-15840103"/>
            <a:satOff val="-2825"/>
            <a:lumOff val="-6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Inference</a:t>
          </a:r>
          <a:endParaRPr lang="en-KE" sz="1100" b="1" kern="1200" dirty="0"/>
        </a:p>
      </dsp:txBody>
      <dsp:txXfrm>
        <a:off x="3419974" y="252035"/>
        <a:ext cx="941503" cy="284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580-B9E3-4EC1-ADD0-127A9A1D2282}">
      <dsp:nvSpPr>
        <dsp:cNvPr id="0" name=""/>
        <dsp:cNvSpPr/>
      </dsp:nvSpPr>
      <dsp:spPr>
        <a:xfrm>
          <a:off x="89077" y="55"/>
          <a:ext cx="1436278" cy="86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 query</a:t>
          </a:r>
          <a:endParaRPr lang="en-KE" sz="2400" kern="1200" dirty="0"/>
        </a:p>
      </dsp:txBody>
      <dsp:txXfrm>
        <a:off x="89077" y="55"/>
        <a:ext cx="1436278" cy="861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580-B9E3-4EC1-ADD0-127A9A1D2282}">
      <dsp:nvSpPr>
        <dsp:cNvPr id="0" name=""/>
        <dsp:cNvSpPr/>
      </dsp:nvSpPr>
      <dsp:spPr>
        <a:xfrm>
          <a:off x="89077" y="55"/>
          <a:ext cx="1436278" cy="86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Generator</a:t>
          </a:r>
          <a:endParaRPr lang="en-KE" sz="2200" kern="1200" dirty="0"/>
        </a:p>
      </dsp:txBody>
      <dsp:txXfrm>
        <a:off x="89077" y="55"/>
        <a:ext cx="1436278" cy="861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580-B9E3-4EC1-ADD0-127A9A1D2282}">
      <dsp:nvSpPr>
        <dsp:cNvPr id="0" name=""/>
        <dsp:cNvSpPr/>
      </dsp:nvSpPr>
      <dsp:spPr>
        <a:xfrm>
          <a:off x="89077" y="55"/>
          <a:ext cx="1436278" cy="86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Retriever</a:t>
          </a:r>
          <a:endParaRPr lang="en-KE" sz="2400" kern="1200" dirty="0"/>
        </a:p>
      </dsp:txBody>
      <dsp:txXfrm>
        <a:off x="89077" y="55"/>
        <a:ext cx="1436278" cy="8617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580-B9E3-4EC1-ADD0-127A9A1D2282}">
      <dsp:nvSpPr>
        <dsp:cNvPr id="0" name=""/>
        <dsp:cNvSpPr/>
      </dsp:nvSpPr>
      <dsp:spPr>
        <a:xfrm>
          <a:off x="89077" y="55"/>
          <a:ext cx="1436278" cy="86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Output</a:t>
          </a:r>
          <a:endParaRPr lang="en-KE" sz="2400" kern="1200" dirty="0"/>
        </a:p>
      </dsp:txBody>
      <dsp:txXfrm>
        <a:off x="89077" y="55"/>
        <a:ext cx="1436278" cy="86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325A-CE3D-5143-AD44-2F24C372CB4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215A-BD81-3543-9992-55EE4A6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9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ACFD8-78C8-1E42-82B3-DF83316EB13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B82EE-61C3-7F44-AB19-A2FA4D37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9" name="Google Shape;1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1279525"/>
            <a:ext cx="613410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3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D92ABE98-9BB5-49EE-D326-5CBE6B7F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:notes">
            <a:extLst>
              <a:ext uri="{FF2B5EF4-FFF2-40B4-BE49-F238E27FC236}">
                <a16:creationId xmlns:a16="http://schemas.microsoft.com/office/drawing/2014/main" id="{4F0EE42D-D934-20C0-3B03-94072737CD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9" name="Google Shape;149;p39:notes">
            <a:extLst>
              <a:ext uri="{FF2B5EF4-FFF2-40B4-BE49-F238E27FC236}">
                <a16:creationId xmlns:a16="http://schemas.microsoft.com/office/drawing/2014/main" id="{DE9960D5-6156-0318-1300-52FC2FBC2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1279525"/>
            <a:ext cx="613410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429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317868" y="2031399"/>
            <a:ext cx="6912661" cy="877056"/>
          </a:xfrm>
        </p:spPr>
        <p:txBody>
          <a:bodyPr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MASTER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2728" y="2722382"/>
            <a:ext cx="6780227" cy="44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MASTER SUBTITLE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40050" y="3185605"/>
            <a:ext cx="3303588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5487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69059"/>
            <a:ext cx="7886700" cy="92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BULLET POINTS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72749"/>
            <a:ext cx="6667500" cy="24792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•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•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•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•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endParaRPr lang="en-US" sz="1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4480423"/>
            <a:ext cx="581383" cy="41471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219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25210"/>
            <a:ext cx="7886700" cy="9704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BOXES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2006195"/>
            <a:ext cx="3271838" cy="197008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/>
            </a:lvl1pPr>
            <a:lvl2pPr>
              <a:lnSpc>
                <a:spcPct val="250000"/>
              </a:lnSpc>
              <a:defRPr/>
            </a:lvl2pPr>
            <a:lvl3pPr>
              <a:lnSpc>
                <a:spcPct val="250000"/>
              </a:lnSpc>
              <a:defRPr/>
            </a:lvl3pPr>
            <a:lvl4pPr>
              <a:lnSpc>
                <a:spcPct val="250000"/>
              </a:lnSpc>
              <a:defRPr/>
            </a:lvl4pPr>
            <a:lvl5pPr>
              <a:lnSpc>
                <a:spcPct val="250000"/>
              </a:lnSpc>
              <a:defRPr/>
            </a:lvl5pPr>
          </a:lstStyle>
          <a:p>
            <a:pPr lvl="0"/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wisi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enim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ad minim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veniam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quis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nostrud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exerci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tation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ullamcorper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suscipit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nisl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aliquip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ex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ea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commodo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consequat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653078" y="1895707"/>
            <a:ext cx="3271838" cy="197008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/>
            </a:lvl1pPr>
            <a:lvl2pPr>
              <a:lnSpc>
                <a:spcPct val="250000"/>
              </a:lnSpc>
              <a:defRPr/>
            </a:lvl2pPr>
            <a:lvl3pPr>
              <a:lnSpc>
                <a:spcPct val="250000"/>
              </a:lnSpc>
              <a:defRPr/>
            </a:lvl3pPr>
            <a:lvl4pPr>
              <a:lnSpc>
                <a:spcPct val="250000"/>
              </a:lnSpc>
              <a:defRPr/>
            </a:lvl4pPr>
            <a:lvl5pPr>
              <a:lnSpc>
                <a:spcPct val="250000"/>
              </a:lnSpc>
              <a:defRPr/>
            </a:lvl5pPr>
          </a:lstStyle>
          <a:p>
            <a:pPr lvl="0"/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wisi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enim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ad minim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veniam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quis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nostrud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exerci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tation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ullamcorper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suscipit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nisl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aliquip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ex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ea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commodo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consequat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086772"/>
            <a:ext cx="567633" cy="3876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67034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25210"/>
            <a:ext cx="7886700" cy="9704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PARAGRAPH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2006195"/>
            <a:ext cx="5146508" cy="197008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/>
            </a:lvl1pPr>
            <a:lvl2pPr>
              <a:lnSpc>
                <a:spcPct val="250000"/>
              </a:lnSpc>
              <a:defRPr/>
            </a:lvl2pPr>
            <a:lvl3pPr>
              <a:lnSpc>
                <a:spcPct val="250000"/>
              </a:lnSpc>
              <a:defRPr/>
            </a:lvl3pPr>
            <a:lvl4pPr>
              <a:lnSpc>
                <a:spcPct val="250000"/>
              </a:lnSpc>
              <a:defRPr/>
            </a:lvl4pPr>
            <a:lvl5pPr>
              <a:lnSpc>
                <a:spcPct val="250000"/>
              </a:lnSpc>
              <a:defRPr/>
            </a:lvl5pPr>
          </a:lstStyle>
          <a:p>
            <a:pPr lvl="0"/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wisi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enim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ad minim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veniam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quis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nostrud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exerci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tation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ullamcorper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suscipit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nisl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aliquip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ex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ea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commodo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consequat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086772"/>
            <a:ext cx="567633" cy="3876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8226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662" y="855900"/>
            <a:ext cx="3430952" cy="717221"/>
          </a:xfrm>
        </p:spPr>
        <p:txBody>
          <a:bodyPr anchor="b">
            <a:noAutofit/>
          </a:bodyPr>
          <a:lstStyle>
            <a:lvl1pPr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ICONS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11010" y="1727170"/>
            <a:ext cx="1049388" cy="10324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1" hasCustomPrompt="1"/>
          </p:nvPr>
        </p:nvSpPr>
        <p:spPr>
          <a:xfrm>
            <a:off x="4931045" y="1762515"/>
            <a:ext cx="1014815" cy="10069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6966518" y="1729766"/>
            <a:ext cx="1017598" cy="102983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28" hasCustomPrompt="1"/>
          </p:nvPr>
        </p:nvSpPr>
        <p:spPr>
          <a:xfrm>
            <a:off x="2907859" y="1695810"/>
            <a:ext cx="1024094" cy="10637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69663" y="4715127"/>
            <a:ext cx="578494" cy="37665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27075" y="2825392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2652349" y="2864787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706065" y="2860101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6737811" y="2860100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569662" y="3304399"/>
            <a:ext cx="1878571" cy="1081971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2510115" y="3307913"/>
            <a:ext cx="1878571" cy="1078457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4529229" y="3304398"/>
            <a:ext cx="1878571" cy="1081972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506535" y="3304397"/>
            <a:ext cx="1878571" cy="1081973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5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7901" y="434529"/>
            <a:ext cx="2949178" cy="661243"/>
          </a:xfrm>
        </p:spPr>
        <p:txBody>
          <a:bodyPr anchor="b">
            <a:noAutofit/>
          </a:bodyPr>
          <a:lstStyle>
            <a:lvl1pPr algn="l"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GIF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4267" y="1171839"/>
            <a:ext cx="4813825" cy="32075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50413" y="1369866"/>
            <a:ext cx="2949575" cy="2811462"/>
          </a:xfr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algn="r">
              <a:lnSpc>
                <a:spcPct val="150000"/>
              </a:lnSpc>
              <a:defRPr/>
            </a:lvl2pPr>
            <a:lvl3pPr algn="r">
              <a:lnSpc>
                <a:spcPct val="150000"/>
              </a:lnSpc>
              <a:defRPr/>
            </a:lvl3pPr>
            <a:lvl4pPr algn="r">
              <a:lnSpc>
                <a:spcPct val="150000"/>
              </a:lnSpc>
              <a:defRPr/>
            </a:lvl4pPr>
            <a:lvl5pPr algn="r">
              <a:lnSpc>
                <a:spcPct val="150000"/>
              </a:lnSpc>
              <a:defRPr/>
            </a:lvl5pPr>
          </a:lstStyle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4267" y="4518584"/>
            <a:ext cx="606266" cy="32710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3315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7901" y="434529"/>
            <a:ext cx="2949178" cy="661243"/>
          </a:xfrm>
        </p:spPr>
        <p:txBody>
          <a:bodyPr anchor="b">
            <a:noAutofit/>
          </a:bodyPr>
          <a:lstStyle>
            <a:lvl1pPr algn="l"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MEME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536" y="1171838"/>
            <a:ext cx="4813825" cy="32075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50413" y="1369866"/>
            <a:ext cx="2949575" cy="2811462"/>
          </a:xfr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algn="r">
              <a:lnSpc>
                <a:spcPct val="150000"/>
              </a:lnSpc>
              <a:defRPr/>
            </a:lvl2pPr>
            <a:lvl3pPr algn="r">
              <a:lnSpc>
                <a:spcPct val="150000"/>
              </a:lnSpc>
              <a:defRPr/>
            </a:lvl3pPr>
            <a:lvl4pPr algn="r">
              <a:lnSpc>
                <a:spcPct val="150000"/>
              </a:lnSpc>
              <a:defRPr/>
            </a:lvl4pPr>
            <a:lvl5pPr algn="r">
              <a:lnSpc>
                <a:spcPct val="150000"/>
              </a:lnSpc>
              <a:defRPr/>
            </a:lvl5pPr>
          </a:lstStyle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546" y="4455554"/>
            <a:ext cx="606266" cy="32710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26821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546" y="4455554"/>
            <a:ext cx="606266" cy="32710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2BB44A-1C56-8E46-87E4-2ADC4CE22FA8}"/>
              </a:ext>
            </a:extLst>
          </p:cNvPr>
          <p:cNvCxnSpPr>
            <a:cxnSpLocks/>
          </p:cNvCxnSpPr>
          <p:nvPr/>
        </p:nvCxnSpPr>
        <p:spPr>
          <a:xfrm>
            <a:off x="358291" y="2655873"/>
            <a:ext cx="7994303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8">
            <a:extLst>
              <a:ext uri="{FF2B5EF4-FFF2-40B4-BE49-F238E27FC236}">
                <a16:creationId xmlns:a16="http://schemas.microsoft.com/office/drawing/2014/main" id="{237B97E9-F797-C44E-9CCB-EABB7AACA993}"/>
              </a:ext>
            </a:extLst>
          </p:cNvPr>
          <p:cNvSpPr/>
          <p:nvPr/>
        </p:nvSpPr>
        <p:spPr>
          <a:xfrm rot="5400000">
            <a:off x="8205643" y="2523729"/>
            <a:ext cx="182043" cy="26428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A42A25-4D55-2A4F-82BB-C6549AC937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91602" y="1001663"/>
            <a:ext cx="0" cy="1654210"/>
          </a:xfrm>
          <a:prstGeom prst="line">
            <a:avLst/>
          </a:prstGeom>
          <a:ln w="25400">
            <a:solidFill>
              <a:srgbClr val="B8D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FB9BF1-805B-4749-9D2D-18671C25AF61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2221" y="1001663"/>
            <a:ext cx="0" cy="1654210"/>
          </a:xfrm>
          <a:prstGeom prst="line">
            <a:avLst/>
          </a:prstGeom>
          <a:ln w="25400">
            <a:solidFill>
              <a:srgbClr val="79C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E71F1-8F84-AA41-ACA6-1E797770403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52841" y="1001663"/>
            <a:ext cx="0" cy="1654210"/>
          </a:xfrm>
          <a:prstGeom prst="line">
            <a:avLst/>
          </a:prstGeom>
          <a:ln w="25400">
            <a:solidFill>
              <a:srgbClr val="B8D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E51F53-C2A4-214E-A311-5E7D6FF6B1B5}"/>
              </a:ext>
            </a:extLst>
          </p:cNvPr>
          <p:cNvCxnSpPr>
            <a:cxnSpLocks/>
          </p:cNvCxnSpPr>
          <p:nvPr userDrawn="1"/>
        </p:nvCxnSpPr>
        <p:spPr>
          <a:xfrm>
            <a:off x="1972762" y="2655873"/>
            <a:ext cx="0" cy="1796796"/>
          </a:xfrm>
          <a:prstGeom prst="line">
            <a:avLst/>
          </a:prstGeom>
          <a:ln w="25400">
            <a:solidFill>
              <a:srgbClr val="79C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BA9E60-71D7-AD4D-93F9-8D7C60DB4817}"/>
              </a:ext>
            </a:extLst>
          </p:cNvPr>
          <p:cNvSpPr txBox="1"/>
          <p:nvPr userDrawn="1"/>
        </p:nvSpPr>
        <p:spPr>
          <a:xfrm rot="16200000">
            <a:off x="1338614" y="3275877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2019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EAAF86-A7FA-0548-A987-6FD161E6479E}"/>
              </a:ext>
            </a:extLst>
          </p:cNvPr>
          <p:cNvSpPr txBox="1"/>
          <p:nvPr userDrawn="1"/>
        </p:nvSpPr>
        <p:spPr>
          <a:xfrm rot="16200000">
            <a:off x="4277850" y="3345082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2021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7E8A3-B645-5D48-8786-94518A65C850}"/>
              </a:ext>
            </a:extLst>
          </p:cNvPr>
          <p:cNvSpPr txBox="1"/>
          <p:nvPr userDrawn="1"/>
        </p:nvSpPr>
        <p:spPr>
          <a:xfrm rot="16200000">
            <a:off x="2808232" y="1512689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2020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C4D06B-38F6-8D44-9BFF-F11BD36FAD15}"/>
              </a:ext>
            </a:extLst>
          </p:cNvPr>
          <p:cNvSpPr txBox="1"/>
          <p:nvPr userDrawn="1"/>
        </p:nvSpPr>
        <p:spPr>
          <a:xfrm rot="16200000">
            <a:off x="5747469" y="1512689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2022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A9FB048-C372-FC41-9BB5-0120AED3BE4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102225" y="3031627"/>
            <a:ext cx="1878571" cy="887608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A29B0A6-26B9-6C4A-A16A-53DF9015796D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062874" y="2964719"/>
            <a:ext cx="1878571" cy="887608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74B97568-7EAE-1541-8B98-23F149709A46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86020" y="1498334"/>
            <a:ext cx="1878571" cy="887608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6ED0840-EDD9-594D-AE53-B3206D47D2CC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3585337" y="1476032"/>
            <a:ext cx="1878571" cy="887608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6AC81D0-AF8B-3E4C-B47E-42C0C6B8E05C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6495805" y="1498335"/>
            <a:ext cx="1878571" cy="887608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3636C712-3777-5843-9CAD-A5CF19CD669D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3540" y="985465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F9044711-9557-0345-AFAB-84F5FFECD39C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3578259" y="985465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5247D713-8943-D240-A610-DF8C44132838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466425" y="991041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A7A71383-FB7C-784C-8F58-E2500EF19169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072523" y="4035324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DB870FF-FF61-214B-9672-7BC4750A2924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2100723" y="4024173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84640-03CE-674A-9FBF-54AB7F1334AA}"/>
              </a:ext>
            </a:extLst>
          </p:cNvPr>
          <p:cNvCxnSpPr>
            <a:cxnSpLocks/>
          </p:cNvCxnSpPr>
          <p:nvPr userDrawn="1"/>
        </p:nvCxnSpPr>
        <p:spPr>
          <a:xfrm>
            <a:off x="4928712" y="2641817"/>
            <a:ext cx="0" cy="1796796"/>
          </a:xfrm>
          <a:prstGeom prst="line">
            <a:avLst/>
          </a:prstGeom>
          <a:ln w="25400">
            <a:solidFill>
              <a:srgbClr val="79C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40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 Title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341F72-E2B0-E943-A75C-0C561D1068ED}"/>
              </a:ext>
            </a:extLst>
          </p:cNvPr>
          <p:cNvGrpSpPr/>
          <p:nvPr/>
        </p:nvGrpSpPr>
        <p:grpSpPr>
          <a:xfrm>
            <a:off x="4613352" y="501560"/>
            <a:ext cx="3973945" cy="4560045"/>
            <a:chOff x="868363" y="935038"/>
            <a:chExt cx="3403600" cy="3905583"/>
          </a:xfrm>
          <a:solidFill>
            <a:schemeClr val="bg1">
              <a:lumMod val="85000"/>
            </a:schemeClr>
          </a:solidFill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53A0415F-FB34-CB41-B46D-9AC58C0F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4839033"/>
              <a:ext cx="3175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20B170A-7BF6-DF4F-847A-59A95A5F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1" y="4834270"/>
              <a:ext cx="3175" cy="31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F8784D8-D1B4-AE46-8BC9-CA1CD2344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401" y="4839033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3742C1D1-D66B-ED47-82E2-3EC6C15DE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935038"/>
              <a:ext cx="207963" cy="361950"/>
            </a:xfrm>
            <a:custGeom>
              <a:avLst/>
              <a:gdLst/>
              <a:ahLst/>
              <a:cxnLst>
                <a:cxn ang="0">
                  <a:pos x="196" y="96"/>
                </a:cxn>
                <a:cxn ang="0">
                  <a:pos x="208" y="92"/>
                </a:cxn>
                <a:cxn ang="0">
                  <a:pos x="128" y="156"/>
                </a:cxn>
                <a:cxn ang="0">
                  <a:pos x="160" y="172"/>
                </a:cxn>
                <a:cxn ang="0">
                  <a:pos x="142" y="276"/>
                </a:cxn>
                <a:cxn ang="0">
                  <a:pos x="159" y="388"/>
                </a:cxn>
                <a:cxn ang="0">
                  <a:pos x="148" y="468"/>
                </a:cxn>
                <a:cxn ang="0">
                  <a:pos x="136" y="472"/>
                </a:cxn>
                <a:cxn ang="0">
                  <a:pos x="77" y="517"/>
                </a:cxn>
                <a:cxn ang="0">
                  <a:pos x="58" y="546"/>
                </a:cxn>
                <a:cxn ang="0">
                  <a:pos x="18" y="644"/>
                </a:cxn>
                <a:cxn ang="0">
                  <a:pos x="44" y="692"/>
                </a:cxn>
                <a:cxn ang="0">
                  <a:pos x="59" y="736"/>
                </a:cxn>
                <a:cxn ang="0">
                  <a:pos x="134" y="780"/>
                </a:cxn>
                <a:cxn ang="0">
                  <a:pos x="165" y="859"/>
                </a:cxn>
                <a:cxn ang="0">
                  <a:pos x="267" y="930"/>
                </a:cxn>
                <a:cxn ang="0">
                  <a:pos x="324" y="1100"/>
                </a:cxn>
                <a:cxn ang="0">
                  <a:pos x="323" y="1264"/>
                </a:cxn>
                <a:cxn ang="0">
                  <a:pos x="500" y="1136"/>
                </a:cxn>
                <a:cxn ang="0">
                  <a:pos x="497" y="1005"/>
                </a:cxn>
                <a:cxn ang="0">
                  <a:pos x="539" y="989"/>
                </a:cxn>
                <a:cxn ang="0">
                  <a:pos x="636" y="907"/>
                </a:cxn>
                <a:cxn ang="0">
                  <a:pos x="732" y="848"/>
                </a:cxn>
                <a:cxn ang="0">
                  <a:pos x="724" y="752"/>
                </a:cxn>
                <a:cxn ang="0">
                  <a:pos x="657" y="728"/>
                </a:cxn>
                <a:cxn ang="0">
                  <a:pos x="639" y="665"/>
                </a:cxn>
                <a:cxn ang="0">
                  <a:pos x="604" y="676"/>
                </a:cxn>
                <a:cxn ang="0">
                  <a:pos x="568" y="680"/>
                </a:cxn>
                <a:cxn ang="0">
                  <a:pos x="570" y="650"/>
                </a:cxn>
                <a:cxn ang="0">
                  <a:pos x="527" y="651"/>
                </a:cxn>
                <a:cxn ang="0">
                  <a:pos x="466" y="552"/>
                </a:cxn>
                <a:cxn ang="0">
                  <a:pos x="508" y="528"/>
                </a:cxn>
                <a:cxn ang="0">
                  <a:pos x="556" y="504"/>
                </a:cxn>
                <a:cxn ang="0">
                  <a:pos x="552" y="496"/>
                </a:cxn>
                <a:cxn ang="0">
                  <a:pos x="652" y="384"/>
                </a:cxn>
                <a:cxn ang="0">
                  <a:pos x="652" y="380"/>
                </a:cxn>
                <a:cxn ang="0">
                  <a:pos x="628" y="313"/>
                </a:cxn>
                <a:cxn ang="0">
                  <a:pos x="539" y="204"/>
                </a:cxn>
                <a:cxn ang="0">
                  <a:pos x="586" y="172"/>
                </a:cxn>
                <a:cxn ang="0">
                  <a:pos x="632" y="56"/>
                </a:cxn>
                <a:cxn ang="0">
                  <a:pos x="500" y="116"/>
                </a:cxn>
                <a:cxn ang="0">
                  <a:pos x="512" y="92"/>
                </a:cxn>
                <a:cxn ang="0">
                  <a:pos x="488" y="76"/>
                </a:cxn>
                <a:cxn ang="0">
                  <a:pos x="484" y="76"/>
                </a:cxn>
                <a:cxn ang="0">
                  <a:pos x="464" y="84"/>
                </a:cxn>
                <a:cxn ang="0">
                  <a:pos x="464" y="80"/>
                </a:cxn>
                <a:cxn ang="0">
                  <a:pos x="500" y="48"/>
                </a:cxn>
                <a:cxn ang="0">
                  <a:pos x="500" y="44"/>
                </a:cxn>
                <a:cxn ang="0">
                  <a:pos x="416" y="48"/>
                </a:cxn>
                <a:cxn ang="0">
                  <a:pos x="432" y="20"/>
                </a:cxn>
                <a:cxn ang="0">
                  <a:pos x="248" y="72"/>
                </a:cxn>
                <a:cxn ang="0">
                  <a:pos x="196" y="96"/>
                </a:cxn>
              </a:cxnLst>
              <a:rect l="0" t="0" r="r" b="b"/>
              <a:pathLst>
                <a:path w="732" h="1264">
                  <a:moveTo>
                    <a:pt x="196" y="96"/>
                  </a:moveTo>
                  <a:cubicBezTo>
                    <a:pt x="208" y="92"/>
                    <a:pt x="208" y="92"/>
                    <a:pt x="208" y="92"/>
                  </a:cubicBezTo>
                  <a:cubicBezTo>
                    <a:pt x="192" y="123"/>
                    <a:pt x="157" y="139"/>
                    <a:pt x="128" y="156"/>
                  </a:cubicBezTo>
                  <a:cubicBezTo>
                    <a:pt x="136" y="170"/>
                    <a:pt x="144" y="171"/>
                    <a:pt x="160" y="172"/>
                  </a:cubicBezTo>
                  <a:cubicBezTo>
                    <a:pt x="142" y="276"/>
                    <a:pt x="142" y="276"/>
                    <a:pt x="142" y="276"/>
                  </a:cubicBezTo>
                  <a:cubicBezTo>
                    <a:pt x="159" y="388"/>
                    <a:pt x="159" y="388"/>
                    <a:pt x="159" y="388"/>
                  </a:cubicBezTo>
                  <a:cubicBezTo>
                    <a:pt x="148" y="468"/>
                    <a:pt x="148" y="468"/>
                    <a:pt x="148" y="468"/>
                  </a:cubicBezTo>
                  <a:cubicBezTo>
                    <a:pt x="136" y="472"/>
                    <a:pt x="136" y="472"/>
                    <a:pt x="136" y="472"/>
                  </a:cubicBezTo>
                  <a:cubicBezTo>
                    <a:pt x="132" y="504"/>
                    <a:pt x="99" y="502"/>
                    <a:pt x="77" y="517"/>
                  </a:cubicBezTo>
                  <a:cubicBezTo>
                    <a:pt x="67" y="524"/>
                    <a:pt x="66" y="537"/>
                    <a:pt x="58" y="546"/>
                  </a:cubicBezTo>
                  <a:cubicBezTo>
                    <a:pt x="26" y="579"/>
                    <a:pt x="0" y="591"/>
                    <a:pt x="18" y="644"/>
                  </a:cubicBezTo>
                  <a:cubicBezTo>
                    <a:pt x="24" y="661"/>
                    <a:pt x="37" y="674"/>
                    <a:pt x="44" y="692"/>
                  </a:cubicBezTo>
                  <a:cubicBezTo>
                    <a:pt x="49" y="706"/>
                    <a:pt x="46" y="725"/>
                    <a:pt x="59" y="736"/>
                  </a:cubicBezTo>
                  <a:cubicBezTo>
                    <a:pt x="81" y="757"/>
                    <a:pt x="113" y="753"/>
                    <a:pt x="134" y="780"/>
                  </a:cubicBezTo>
                  <a:cubicBezTo>
                    <a:pt x="151" y="802"/>
                    <a:pt x="146" y="842"/>
                    <a:pt x="165" y="859"/>
                  </a:cubicBezTo>
                  <a:cubicBezTo>
                    <a:pt x="198" y="888"/>
                    <a:pt x="242" y="893"/>
                    <a:pt x="267" y="930"/>
                  </a:cubicBezTo>
                  <a:cubicBezTo>
                    <a:pt x="298" y="972"/>
                    <a:pt x="309" y="1050"/>
                    <a:pt x="324" y="1100"/>
                  </a:cubicBezTo>
                  <a:cubicBezTo>
                    <a:pt x="304" y="1143"/>
                    <a:pt x="336" y="1220"/>
                    <a:pt x="323" y="1264"/>
                  </a:cubicBezTo>
                  <a:cubicBezTo>
                    <a:pt x="375" y="1252"/>
                    <a:pt x="497" y="1200"/>
                    <a:pt x="500" y="1136"/>
                  </a:cubicBezTo>
                  <a:cubicBezTo>
                    <a:pt x="502" y="1089"/>
                    <a:pt x="451" y="1043"/>
                    <a:pt x="497" y="1005"/>
                  </a:cubicBezTo>
                  <a:cubicBezTo>
                    <a:pt x="509" y="994"/>
                    <a:pt x="526" y="998"/>
                    <a:pt x="539" y="989"/>
                  </a:cubicBezTo>
                  <a:cubicBezTo>
                    <a:pt x="574" y="965"/>
                    <a:pt x="596" y="925"/>
                    <a:pt x="636" y="907"/>
                  </a:cubicBezTo>
                  <a:cubicBezTo>
                    <a:pt x="669" y="892"/>
                    <a:pt x="721" y="888"/>
                    <a:pt x="732" y="848"/>
                  </a:cubicBezTo>
                  <a:cubicBezTo>
                    <a:pt x="699" y="828"/>
                    <a:pt x="698" y="779"/>
                    <a:pt x="724" y="752"/>
                  </a:cubicBezTo>
                  <a:cubicBezTo>
                    <a:pt x="708" y="721"/>
                    <a:pt x="680" y="746"/>
                    <a:pt x="657" y="728"/>
                  </a:cubicBezTo>
                  <a:cubicBezTo>
                    <a:pt x="638" y="712"/>
                    <a:pt x="656" y="682"/>
                    <a:pt x="639" y="665"/>
                  </a:cubicBezTo>
                  <a:cubicBezTo>
                    <a:pt x="624" y="651"/>
                    <a:pt x="605" y="656"/>
                    <a:pt x="604" y="676"/>
                  </a:cubicBezTo>
                  <a:cubicBezTo>
                    <a:pt x="568" y="680"/>
                    <a:pt x="568" y="680"/>
                    <a:pt x="568" y="680"/>
                  </a:cubicBezTo>
                  <a:cubicBezTo>
                    <a:pt x="574" y="671"/>
                    <a:pt x="581" y="659"/>
                    <a:pt x="570" y="650"/>
                  </a:cubicBezTo>
                  <a:cubicBezTo>
                    <a:pt x="559" y="641"/>
                    <a:pt x="540" y="654"/>
                    <a:pt x="527" y="651"/>
                  </a:cubicBezTo>
                  <a:cubicBezTo>
                    <a:pt x="495" y="644"/>
                    <a:pt x="429" y="586"/>
                    <a:pt x="466" y="552"/>
                  </a:cubicBezTo>
                  <a:cubicBezTo>
                    <a:pt x="477" y="541"/>
                    <a:pt x="494" y="537"/>
                    <a:pt x="508" y="528"/>
                  </a:cubicBezTo>
                  <a:cubicBezTo>
                    <a:pt x="524" y="518"/>
                    <a:pt x="538" y="510"/>
                    <a:pt x="556" y="504"/>
                  </a:cubicBezTo>
                  <a:cubicBezTo>
                    <a:pt x="552" y="496"/>
                    <a:pt x="552" y="496"/>
                    <a:pt x="552" y="496"/>
                  </a:cubicBezTo>
                  <a:cubicBezTo>
                    <a:pt x="602" y="476"/>
                    <a:pt x="618" y="420"/>
                    <a:pt x="652" y="384"/>
                  </a:cubicBezTo>
                  <a:cubicBezTo>
                    <a:pt x="652" y="380"/>
                    <a:pt x="652" y="380"/>
                    <a:pt x="652" y="380"/>
                  </a:cubicBezTo>
                  <a:cubicBezTo>
                    <a:pt x="627" y="357"/>
                    <a:pt x="643" y="336"/>
                    <a:pt x="628" y="313"/>
                  </a:cubicBezTo>
                  <a:cubicBezTo>
                    <a:pt x="603" y="274"/>
                    <a:pt x="511" y="275"/>
                    <a:pt x="539" y="204"/>
                  </a:cubicBezTo>
                  <a:cubicBezTo>
                    <a:pt x="548" y="180"/>
                    <a:pt x="569" y="184"/>
                    <a:pt x="586" y="172"/>
                  </a:cubicBezTo>
                  <a:cubicBezTo>
                    <a:pt x="620" y="149"/>
                    <a:pt x="645" y="93"/>
                    <a:pt x="632" y="56"/>
                  </a:cubicBezTo>
                  <a:cubicBezTo>
                    <a:pt x="586" y="66"/>
                    <a:pt x="548" y="123"/>
                    <a:pt x="500" y="116"/>
                  </a:cubicBezTo>
                  <a:cubicBezTo>
                    <a:pt x="512" y="92"/>
                    <a:pt x="512" y="92"/>
                    <a:pt x="512" y="92"/>
                  </a:cubicBezTo>
                  <a:cubicBezTo>
                    <a:pt x="488" y="76"/>
                    <a:pt x="488" y="76"/>
                    <a:pt x="488" y="76"/>
                  </a:cubicBezTo>
                  <a:cubicBezTo>
                    <a:pt x="484" y="76"/>
                    <a:pt x="484" y="76"/>
                    <a:pt x="484" y="76"/>
                  </a:cubicBezTo>
                  <a:cubicBezTo>
                    <a:pt x="464" y="84"/>
                    <a:pt x="464" y="84"/>
                    <a:pt x="464" y="84"/>
                  </a:cubicBezTo>
                  <a:cubicBezTo>
                    <a:pt x="464" y="80"/>
                    <a:pt x="464" y="80"/>
                    <a:pt x="464" y="80"/>
                  </a:cubicBezTo>
                  <a:cubicBezTo>
                    <a:pt x="500" y="48"/>
                    <a:pt x="500" y="48"/>
                    <a:pt x="500" y="48"/>
                  </a:cubicBezTo>
                  <a:cubicBezTo>
                    <a:pt x="500" y="44"/>
                    <a:pt x="500" y="44"/>
                    <a:pt x="500" y="44"/>
                  </a:cubicBezTo>
                  <a:cubicBezTo>
                    <a:pt x="464" y="26"/>
                    <a:pt x="449" y="31"/>
                    <a:pt x="416" y="48"/>
                  </a:cubicBezTo>
                  <a:cubicBezTo>
                    <a:pt x="432" y="20"/>
                    <a:pt x="432" y="20"/>
                    <a:pt x="432" y="20"/>
                  </a:cubicBezTo>
                  <a:cubicBezTo>
                    <a:pt x="373" y="0"/>
                    <a:pt x="295" y="42"/>
                    <a:pt x="248" y="72"/>
                  </a:cubicBezTo>
                  <a:cubicBezTo>
                    <a:pt x="230" y="82"/>
                    <a:pt x="211" y="79"/>
                    <a:pt x="196" y="96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0C4CEE88-677E-5C44-B7E4-559F910DD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1008063"/>
              <a:ext cx="800100" cy="738188"/>
            </a:xfrm>
            <a:custGeom>
              <a:avLst/>
              <a:gdLst/>
              <a:ahLst/>
              <a:cxnLst>
                <a:cxn ang="0">
                  <a:pos x="1683" y="384"/>
                </a:cxn>
                <a:cxn ang="0">
                  <a:pos x="1484" y="473"/>
                </a:cxn>
                <a:cxn ang="0">
                  <a:pos x="1360" y="590"/>
                </a:cxn>
                <a:cxn ang="0">
                  <a:pos x="1265" y="785"/>
                </a:cxn>
                <a:cxn ang="0">
                  <a:pos x="1259" y="920"/>
                </a:cxn>
                <a:cxn ang="0">
                  <a:pos x="1227" y="1042"/>
                </a:cxn>
                <a:cxn ang="0">
                  <a:pos x="1044" y="1200"/>
                </a:cxn>
                <a:cxn ang="0">
                  <a:pos x="799" y="1327"/>
                </a:cxn>
                <a:cxn ang="0">
                  <a:pos x="643" y="1469"/>
                </a:cxn>
                <a:cxn ang="0">
                  <a:pos x="459" y="1641"/>
                </a:cxn>
                <a:cxn ang="0">
                  <a:pos x="395" y="1793"/>
                </a:cxn>
                <a:cxn ang="0">
                  <a:pos x="191" y="2085"/>
                </a:cxn>
                <a:cxn ang="0">
                  <a:pos x="211" y="2065"/>
                </a:cxn>
                <a:cxn ang="0">
                  <a:pos x="171" y="2153"/>
                </a:cxn>
                <a:cxn ang="0">
                  <a:pos x="69" y="2323"/>
                </a:cxn>
                <a:cxn ang="0">
                  <a:pos x="4" y="2549"/>
                </a:cxn>
                <a:cxn ang="0">
                  <a:pos x="47" y="2489"/>
                </a:cxn>
                <a:cxn ang="0">
                  <a:pos x="671" y="2489"/>
                </a:cxn>
                <a:cxn ang="0">
                  <a:pos x="710" y="2289"/>
                </a:cxn>
                <a:cxn ang="0">
                  <a:pos x="847" y="2134"/>
                </a:cxn>
                <a:cxn ang="0">
                  <a:pos x="895" y="2001"/>
                </a:cxn>
                <a:cxn ang="0">
                  <a:pos x="1479" y="1685"/>
                </a:cxn>
                <a:cxn ang="0">
                  <a:pos x="1543" y="1160"/>
                </a:cxn>
                <a:cxn ang="0">
                  <a:pos x="1686" y="1088"/>
                </a:cxn>
                <a:cxn ang="0">
                  <a:pos x="1827" y="1059"/>
                </a:cxn>
                <a:cxn ang="0">
                  <a:pos x="2011" y="1002"/>
                </a:cxn>
                <a:cxn ang="0">
                  <a:pos x="2155" y="935"/>
                </a:cxn>
                <a:cxn ang="0">
                  <a:pos x="2283" y="880"/>
                </a:cxn>
                <a:cxn ang="0">
                  <a:pos x="2350" y="847"/>
                </a:cxn>
                <a:cxn ang="0">
                  <a:pos x="2320" y="745"/>
                </a:cxn>
                <a:cxn ang="0">
                  <a:pos x="2439" y="725"/>
                </a:cxn>
                <a:cxn ang="0">
                  <a:pos x="2571" y="663"/>
                </a:cxn>
                <a:cxn ang="0">
                  <a:pos x="2755" y="657"/>
                </a:cxn>
                <a:cxn ang="0">
                  <a:pos x="2707" y="525"/>
                </a:cxn>
                <a:cxn ang="0">
                  <a:pos x="2696" y="421"/>
                </a:cxn>
                <a:cxn ang="0">
                  <a:pos x="2691" y="325"/>
                </a:cxn>
                <a:cxn ang="0">
                  <a:pos x="2679" y="253"/>
                </a:cxn>
                <a:cxn ang="0">
                  <a:pos x="2575" y="148"/>
                </a:cxn>
                <a:cxn ang="0">
                  <a:pos x="2455" y="97"/>
                </a:cxn>
                <a:cxn ang="0">
                  <a:pos x="2279" y="122"/>
                </a:cxn>
                <a:cxn ang="0">
                  <a:pos x="2055" y="13"/>
                </a:cxn>
                <a:cxn ang="0">
                  <a:pos x="1941" y="32"/>
                </a:cxn>
                <a:cxn ang="0">
                  <a:pos x="1840" y="245"/>
                </a:cxn>
              </a:cxnLst>
              <a:rect l="0" t="0" r="r" b="b"/>
              <a:pathLst>
                <a:path w="2799" h="2585">
                  <a:moveTo>
                    <a:pt x="1787" y="313"/>
                  </a:moveTo>
                  <a:cubicBezTo>
                    <a:pt x="1770" y="359"/>
                    <a:pt x="1724" y="369"/>
                    <a:pt x="1683" y="384"/>
                  </a:cubicBezTo>
                  <a:cubicBezTo>
                    <a:pt x="1662" y="391"/>
                    <a:pt x="1646" y="406"/>
                    <a:pt x="1626" y="414"/>
                  </a:cubicBezTo>
                  <a:cubicBezTo>
                    <a:pt x="1578" y="433"/>
                    <a:pt x="1528" y="443"/>
                    <a:pt x="1484" y="473"/>
                  </a:cubicBezTo>
                  <a:cubicBezTo>
                    <a:pt x="1468" y="484"/>
                    <a:pt x="1457" y="503"/>
                    <a:pt x="1443" y="516"/>
                  </a:cubicBezTo>
                  <a:cubicBezTo>
                    <a:pt x="1419" y="537"/>
                    <a:pt x="1374" y="561"/>
                    <a:pt x="1360" y="590"/>
                  </a:cubicBezTo>
                  <a:cubicBezTo>
                    <a:pt x="1350" y="611"/>
                    <a:pt x="1366" y="636"/>
                    <a:pt x="1351" y="657"/>
                  </a:cubicBezTo>
                  <a:cubicBezTo>
                    <a:pt x="1343" y="703"/>
                    <a:pt x="1278" y="734"/>
                    <a:pt x="1265" y="785"/>
                  </a:cubicBezTo>
                  <a:cubicBezTo>
                    <a:pt x="1257" y="815"/>
                    <a:pt x="1265" y="850"/>
                    <a:pt x="1263" y="881"/>
                  </a:cubicBezTo>
                  <a:cubicBezTo>
                    <a:pt x="1262" y="893"/>
                    <a:pt x="1255" y="907"/>
                    <a:pt x="1259" y="920"/>
                  </a:cubicBezTo>
                  <a:cubicBezTo>
                    <a:pt x="1265" y="938"/>
                    <a:pt x="1298" y="947"/>
                    <a:pt x="1293" y="969"/>
                  </a:cubicBezTo>
                  <a:cubicBezTo>
                    <a:pt x="1286" y="1000"/>
                    <a:pt x="1244" y="1018"/>
                    <a:pt x="1227" y="1042"/>
                  </a:cubicBezTo>
                  <a:cubicBezTo>
                    <a:pt x="1200" y="1080"/>
                    <a:pt x="1177" y="1121"/>
                    <a:pt x="1139" y="1150"/>
                  </a:cubicBezTo>
                  <a:cubicBezTo>
                    <a:pt x="1111" y="1172"/>
                    <a:pt x="1072" y="1178"/>
                    <a:pt x="1044" y="1200"/>
                  </a:cubicBezTo>
                  <a:cubicBezTo>
                    <a:pt x="1017" y="1221"/>
                    <a:pt x="1000" y="1255"/>
                    <a:pt x="971" y="1273"/>
                  </a:cubicBezTo>
                  <a:cubicBezTo>
                    <a:pt x="922" y="1303"/>
                    <a:pt x="855" y="1317"/>
                    <a:pt x="799" y="1327"/>
                  </a:cubicBezTo>
                  <a:cubicBezTo>
                    <a:pt x="776" y="1331"/>
                    <a:pt x="740" y="1324"/>
                    <a:pt x="722" y="1340"/>
                  </a:cubicBezTo>
                  <a:cubicBezTo>
                    <a:pt x="689" y="1369"/>
                    <a:pt x="659" y="1428"/>
                    <a:pt x="643" y="1469"/>
                  </a:cubicBezTo>
                  <a:cubicBezTo>
                    <a:pt x="632" y="1495"/>
                    <a:pt x="632" y="1524"/>
                    <a:pt x="611" y="1546"/>
                  </a:cubicBezTo>
                  <a:cubicBezTo>
                    <a:pt x="573" y="1587"/>
                    <a:pt x="486" y="1592"/>
                    <a:pt x="459" y="1641"/>
                  </a:cubicBezTo>
                  <a:cubicBezTo>
                    <a:pt x="452" y="1654"/>
                    <a:pt x="454" y="1671"/>
                    <a:pt x="447" y="1685"/>
                  </a:cubicBezTo>
                  <a:cubicBezTo>
                    <a:pt x="430" y="1720"/>
                    <a:pt x="403" y="1754"/>
                    <a:pt x="395" y="1793"/>
                  </a:cubicBezTo>
                  <a:cubicBezTo>
                    <a:pt x="388" y="1827"/>
                    <a:pt x="405" y="1862"/>
                    <a:pt x="386" y="1893"/>
                  </a:cubicBezTo>
                  <a:cubicBezTo>
                    <a:pt x="339" y="1967"/>
                    <a:pt x="222" y="2000"/>
                    <a:pt x="191" y="2085"/>
                  </a:cubicBezTo>
                  <a:cubicBezTo>
                    <a:pt x="195" y="2089"/>
                    <a:pt x="195" y="2089"/>
                    <a:pt x="195" y="2089"/>
                  </a:cubicBezTo>
                  <a:cubicBezTo>
                    <a:pt x="211" y="2065"/>
                    <a:pt x="211" y="2065"/>
                    <a:pt x="211" y="2065"/>
                  </a:cubicBezTo>
                  <a:cubicBezTo>
                    <a:pt x="235" y="2045"/>
                    <a:pt x="235" y="2045"/>
                    <a:pt x="235" y="2045"/>
                  </a:cubicBezTo>
                  <a:cubicBezTo>
                    <a:pt x="223" y="2083"/>
                    <a:pt x="189" y="2117"/>
                    <a:pt x="171" y="2153"/>
                  </a:cubicBezTo>
                  <a:cubicBezTo>
                    <a:pt x="147" y="2200"/>
                    <a:pt x="138" y="2259"/>
                    <a:pt x="107" y="2304"/>
                  </a:cubicBezTo>
                  <a:cubicBezTo>
                    <a:pt x="97" y="2317"/>
                    <a:pt x="81" y="2314"/>
                    <a:pt x="69" y="2323"/>
                  </a:cubicBezTo>
                  <a:cubicBezTo>
                    <a:pt x="38" y="2347"/>
                    <a:pt x="25" y="2388"/>
                    <a:pt x="23" y="2425"/>
                  </a:cubicBezTo>
                  <a:cubicBezTo>
                    <a:pt x="21" y="2466"/>
                    <a:pt x="11" y="2508"/>
                    <a:pt x="4" y="2549"/>
                  </a:cubicBezTo>
                  <a:cubicBezTo>
                    <a:pt x="0" y="2567"/>
                    <a:pt x="1" y="2585"/>
                    <a:pt x="23" y="2585"/>
                  </a:cubicBezTo>
                  <a:cubicBezTo>
                    <a:pt x="47" y="2489"/>
                    <a:pt x="47" y="2489"/>
                    <a:pt x="47" y="2489"/>
                  </a:cubicBezTo>
                  <a:cubicBezTo>
                    <a:pt x="543" y="2489"/>
                    <a:pt x="543" y="2489"/>
                    <a:pt x="543" y="2489"/>
                  </a:cubicBezTo>
                  <a:cubicBezTo>
                    <a:pt x="671" y="2489"/>
                    <a:pt x="671" y="2489"/>
                    <a:pt x="671" y="2489"/>
                  </a:cubicBezTo>
                  <a:cubicBezTo>
                    <a:pt x="683" y="2489"/>
                    <a:pt x="710" y="2493"/>
                    <a:pt x="720" y="2485"/>
                  </a:cubicBezTo>
                  <a:cubicBezTo>
                    <a:pt x="719" y="2464"/>
                    <a:pt x="716" y="2333"/>
                    <a:pt x="710" y="2289"/>
                  </a:cubicBezTo>
                  <a:cubicBezTo>
                    <a:pt x="707" y="2266"/>
                    <a:pt x="691" y="2246"/>
                    <a:pt x="700" y="2223"/>
                  </a:cubicBezTo>
                  <a:cubicBezTo>
                    <a:pt x="721" y="2166"/>
                    <a:pt x="800" y="2156"/>
                    <a:pt x="847" y="2134"/>
                  </a:cubicBezTo>
                  <a:cubicBezTo>
                    <a:pt x="859" y="2128"/>
                    <a:pt x="882" y="2126"/>
                    <a:pt x="891" y="2114"/>
                  </a:cubicBezTo>
                  <a:cubicBezTo>
                    <a:pt x="907" y="2093"/>
                    <a:pt x="895" y="2027"/>
                    <a:pt x="895" y="2001"/>
                  </a:cubicBezTo>
                  <a:cubicBezTo>
                    <a:pt x="895" y="1685"/>
                    <a:pt x="895" y="1685"/>
                    <a:pt x="895" y="1685"/>
                  </a:cubicBezTo>
                  <a:cubicBezTo>
                    <a:pt x="1479" y="1685"/>
                    <a:pt x="1479" y="1685"/>
                    <a:pt x="1479" y="1685"/>
                  </a:cubicBezTo>
                  <a:cubicBezTo>
                    <a:pt x="1479" y="1201"/>
                    <a:pt x="1479" y="1201"/>
                    <a:pt x="1479" y="1201"/>
                  </a:cubicBezTo>
                  <a:cubicBezTo>
                    <a:pt x="1506" y="1195"/>
                    <a:pt x="1520" y="1173"/>
                    <a:pt x="1543" y="1160"/>
                  </a:cubicBezTo>
                  <a:cubicBezTo>
                    <a:pt x="1576" y="1140"/>
                    <a:pt x="1612" y="1114"/>
                    <a:pt x="1647" y="1097"/>
                  </a:cubicBezTo>
                  <a:cubicBezTo>
                    <a:pt x="1659" y="1091"/>
                    <a:pt x="1673" y="1094"/>
                    <a:pt x="1686" y="1088"/>
                  </a:cubicBezTo>
                  <a:cubicBezTo>
                    <a:pt x="1704" y="1079"/>
                    <a:pt x="1714" y="1059"/>
                    <a:pt x="1735" y="1052"/>
                  </a:cubicBezTo>
                  <a:cubicBezTo>
                    <a:pt x="1767" y="1041"/>
                    <a:pt x="1796" y="1067"/>
                    <a:pt x="1827" y="1059"/>
                  </a:cubicBezTo>
                  <a:cubicBezTo>
                    <a:pt x="1846" y="1054"/>
                    <a:pt x="1848" y="1030"/>
                    <a:pt x="1867" y="1023"/>
                  </a:cubicBezTo>
                  <a:cubicBezTo>
                    <a:pt x="1911" y="1006"/>
                    <a:pt x="1965" y="1015"/>
                    <a:pt x="2011" y="1002"/>
                  </a:cubicBezTo>
                  <a:cubicBezTo>
                    <a:pt x="2036" y="994"/>
                    <a:pt x="2077" y="987"/>
                    <a:pt x="2099" y="974"/>
                  </a:cubicBezTo>
                  <a:cubicBezTo>
                    <a:pt x="2120" y="961"/>
                    <a:pt x="2130" y="944"/>
                    <a:pt x="2155" y="935"/>
                  </a:cubicBezTo>
                  <a:cubicBezTo>
                    <a:pt x="2173" y="929"/>
                    <a:pt x="2193" y="932"/>
                    <a:pt x="2211" y="925"/>
                  </a:cubicBezTo>
                  <a:cubicBezTo>
                    <a:pt x="2237" y="914"/>
                    <a:pt x="2257" y="890"/>
                    <a:pt x="2283" y="880"/>
                  </a:cubicBezTo>
                  <a:cubicBezTo>
                    <a:pt x="2303" y="873"/>
                    <a:pt x="2328" y="882"/>
                    <a:pt x="2345" y="866"/>
                  </a:cubicBezTo>
                  <a:cubicBezTo>
                    <a:pt x="2351" y="861"/>
                    <a:pt x="2354" y="854"/>
                    <a:pt x="2350" y="847"/>
                  </a:cubicBezTo>
                  <a:cubicBezTo>
                    <a:pt x="2344" y="835"/>
                    <a:pt x="2326" y="836"/>
                    <a:pt x="2317" y="826"/>
                  </a:cubicBezTo>
                  <a:cubicBezTo>
                    <a:pt x="2307" y="815"/>
                    <a:pt x="2306" y="753"/>
                    <a:pt x="2320" y="745"/>
                  </a:cubicBezTo>
                  <a:cubicBezTo>
                    <a:pt x="2332" y="738"/>
                    <a:pt x="2349" y="749"/>
                    <a:pt x="2363" y="748"/>
                  </a:cubicBezTo>
                  <a:cubicBezTo>
                    <a:pt x="2386" y="745"/>
                    <a:pt x="2416" y="733"/>
                    <a:pt x="2439" y="725"/>
                  </a:cubicBezTo>
                  <a:cubicBezTo>
                    <a:pt x="2466" y="716"/>
                    <a:pt x="2458" y="694"/>
                    <a:pt x="2476" y="680"/>
                  </a:cubicBezTo>
                  <a:cubicBezTo>
                    <a:pt x="2493" y="666"/>
                    <a:pt x="2549" y="663"/>
                    <a:pt x="2571" y="663"/>
                  </a:cubicBezTo>
                  <a:cubicBezTo>
                    <a:pt x="2630" y="662"/>
                    <a:pt x="2718" y="696"/>
                    <a:pt x="2775" y="669"/>
                  </a:cubicBezTo>
                  <a:cubicBezTo>
                    <a:pt x="2755" y="657"/>
                    <a:pt x="2755" y="657"/>
                    <a:pt x="2755" y="657"/>
                  </a:cubicBezTo>
                  <a:cubicBezTo>
                    <a:pt x="2763" y="630"/>
                    <a:pt x="2775" y="620"/>
                    <a:pt x="2799" y="605"/>
                  </a:cubicBezTo>
                  <a:cubicBezTo>
                    <a:pt x="2707" y="525"/>
                    <a:pt x="2707" y="525"/>
                    <a:pt x="2707" y="525"/>
                  </a:cubicBezTo>
                  <a:cubicBezTo>
                    <a:pt x="2735" y="506"/>
                    <a:pt x="2692" y="488"/>
                    <a:pt x="2687" y="467"/>
                  </a:cubicBezTo>
                  <a:cubicBezTo>
                    <a:pt x="2684" y="451"/>
                    <a:pt x="2697" y="436"/>
                    <a:pt x="2696" y="421"/>
                  </a:cubicBezTo>
                  <a:cubicBezTo>
                    <a:pt x="2694" y="385"/>
                    <a:pt x="2668" y="367"/>
                    <a:pt x="2691" y="329"/>
                  </a:cubicBezTo>
                  <a:cubicBezTo>
                    <a:pt x="2691" y="325"/>
                    <a:pt x="2691" y="325"/>
                    <a:pt x="2691" y="325"/>
                  </a:cubicBezTo>
                  <a:cubicBezTo>
                    <a:pt x="2663" y="273"/>
                    <a:pt x="2663" y="273"/>
                    <a:pt x="2663" y="273"/>
                  </a:cubicBezTo>
                  <a:cubicBezTo>
                    <a:pt x="2679" y="253"/>
                    <a:pt x="2679" y="253"/>
                    <a:pt x="2679" y="253"/>
                  </a:cubicBezTo>
                  <a:cubicBezTo>
                    <a:pt x="2657" y="241"/>
                    <a:pt x="2663" y="229"/>
                    <a:pt x="2671" y="209"/>
                  </a:cubicBezTo>
                  <a:cubicBezTo>
                    <a:pt x="2639" y="192"/>
                    <a:pt x="2608" y="159"/>
                    <a:pt x="2575" y="148"/>
                  </a:cubicBezTo>
                  <a:cubicBezTo>
                    <a:pt x="2556" y="141"/>
                    <a:pt x="2538" y="149"/>
                    <a:pt x="2519" y="147"/>
                  </a:cubicBezTo>
                  <a:cubicBezTo>
                    <a:pt x="2490" y="144"/>
                    <a:pt x="2471" y="118"/>
                    <a:pt x="2455" y="97"/>
                  </a:cubicBezTo>
                  <a:cubicBezTo>
                    <a:pt x="2440" y="104"/>
                    <a:pt x="2430" y="117"/>
                    <a:pt x="2415" y="122"/>
                  </a:cubicBezTo>
                  <a:cubicBezTo>
                    <a:pt x="2370" y="135"/>
                    <a:pt x="2324" y="119"/>
                    <a:pt x="2279" y="122"/>
                  </a:cubicBezTo>
                  <a:cubicBezTo>
                    <a:pt x="2226" y="125"/>
                    <a:pt x="2192" y="147"/>
                    <a:pt x="2139" y="119"/>
                  </a:cubicBezTo>
                  <a:cubicBezTo>
                    <a:pt x="2099" y="98"/>
                    <a:pt x="2041" y="64"/>
                    <a:pt x="2055" y="13"/>
                  </a:cubicBezTo>
                  <a:cubicBezTo>
                    <a:pt x="2028" y="0"/>
                    <a:pt x="2016" y="15"/>
                    <a:pt x="1991" y="22"/>
                  </a:cubicBezTo>
                  <a:cubicBezTo>
                    <a:pt x="1975" y="27"/>
                    <a:pt x="1954" y="21"/>
                    <a:pt x="1941" y="32"/>
                  </a:cubicBezTo>
                  <a:cubicBezTo>
                    <a:pt x="1928" y="43"/>
                    <a:pt x="1922" y="74"/>
                    <a:pt x="1915" y="89"/>
                  </a:cubicBezTo>
                  <a:cubicBezTo>
                    <a:pt x="1890" y="141"/>
                    <a:pt x="1873" y="196"/>
                    <a:pt x="1840" y="245"/>
                  </a:cubicBezTo>
                  <a:cubicBezTo>
                    <a:pt x="1827" y="264"/>
                    <a:pt x="1809" y="305"/>
                    <a:pt x="1787" y="31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3DC236D5-0A48-9848-A215-63F53D61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50" y="1211263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576AAB68-2C11-E143-8521-6C8ECFB6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400" y="949325"/>
              <a:ext cx="1028700" cy="885825"/>
            </a:xfrm>
            <a:custGeom>
              <a:avLst/>
              <a:gdLst/>
              <a:ahLst/>
              <a:cxnLst>
                <a:cxn ang="0">
                  <a:pos x="2505" y="56"/>
                </a:cxn>
                <a:cxn ang="0">
                  <a:pos x="2409" y="63"/>
                </a:cxn>
                <a:cxn ang="0">
                  <a:pos x="2113" y="63"/>
                </a:cxn>
                <a:cxn ang="0">
                  <a:pos x="2030" y="40"/>
                </a:cxn>
                <a:cxn ang="0">
                  <a:pos x="1965" y="93"/>
                </a:cxn>
                <a:cxn ang="0">
                  <a:pos x="1701" y="114"/>
                </a:cxn>
                <a:cxn ang="0">
                  <a:pos x="1473" y="231"/>
                </a:cxn>
                <a:cxn ang="0">
                  <a:pos x="1369" y="245"/>
                </a:cxn>
                <a:cxn ang="0">
                  <a:pos x="1125" y="355"/>
                </a:cxn>
                <a:cxn ang="0">
                  <a:pos x="1193" y="435"/>
                </a:cxn>
                <a:cxn ang="0">
                  <a:pos x="1205" y="487"/>
                </a:cxn>
                <a:cxn ang="0">
                  <a:pos x="1235" y="627"/>
                </a:cxn>
                <a:cxn ang="0">
                  <a:pos x="1249" y="727"/>
                </a:cxn>
                <a:cxn ang="0">
                  <a:pos x="1289" y="867"/>
                </a:cxn>
                <a:cxn ang="0">
                  <a:pos x="1313" y="875"/>
                </a:cxn>
                <a:cxn ang="0">
                  <a:pos x="985" y="924"/>
                </a:cxn>
                <a:cxn ang="0">
                  <a:pos x="855" y="947"/>
                </a:cxn>
                <a:cxn ang="0">
                  <a:pos x="885" y="1065"/>
                </a:cxn>
                <a:cxn ang="0">
                  <a:pos x="749" y="1126"/>
                </a:cxn>
                <a:cxn ang="0">
                  <a:pos x="629" y="1173"/>
                </a:cxn>
                <a:cxn ang="0">
                  <a:pos x="409" y="1222"/>
                </a:cxn>
                <a:cxn ang="0">
                  <a:pos x="285" y="1250"/>
                </a:cxn>
                <a:cxn ang="0">
                  <a:pos x="193" y="1294"/>
                </a:cxn>
                <a:cxn ang="0">
                  <a:pos x="49" y="1389"/>
                </a:cxn>
                <a:cxn ang="0">
                  <a:pos x="13" y="1531"/>
                </a:cxn>
                <a:cxn ang="0">
                  <a:pos x="73" y="1693"/>
                </a:cxn>
                <a:cxn ang="0">
                  <a:pos x="649" y="2037"/>
                </a:cxn>
                <a:cxn ang="0">
                  <a:pos x="1561" y="2637"/>
                </a:cxn>
                <a:cxn ang="0">
                  <a:pos x="1723" y="2795"/>
                </a:cxn>
                <a:cxn ang="0">
                  <a:pos x="1841" y="2879"/>
                </a:cxn>
                <a:cxn ang="0">
                  <a:pos x="1946" y="2921"/>
                </a:cxn>
                <a:cxn ang="0">
                  <a:pos x="2085" y="3023"/>
                </a:cxn>
                <a:cxn ang="0">
                  <a:pos x="2101" y="3100"/>
                </a:cxn>
                <a:cxn ang="0">
                  <a:pos x="2261" y="3071"/>
                </a:cxn>
                <a:cxn ang="0">
                  <a:pos x="2529" y="3019"/>
                </a:cxn>
                <a:cxn ang="0">
                  <a:pos x="2809" y="2782"/>
                </a:cxn>
                <a:cxn ang="0">
                  <a:pos x="3601" y="2315"/>
                </a:cxn>
                <a:cxn ang="0">
                  <a:pos x="3393" y="2134"/>
                </a:cxn>
                <a:cxn ang="0">
                  <a:pos x="3240" y="1967"/>
                </a:cxn>
                <a:cxn ang="0">
                  <a:pos x="3227" y="1799"/>
                </a:cxn>
                <a:cxn ang="0">
                  <a:pos x="3241" y="1603"/>
                </a:cxn>
                <a:cxn ang="0">
                  <a:pos x="3224" y="1471"/>
                </a:cxn>
                <a:cxn ang="0">
                  <a:pos x="3171" y="1203"/>
                </a:cxn>
                <a:cxn ang="0">
                  <a:pos x="3110" y="947"/>
                </a:cxn>
                <a:cxn ang="0">
                  <a:pos x="2982" y="807"/>
                </a:cxn>
                <a:cxn ang="0">
                  <a:pos x="2938" y="715"/>
                </a:cxn>
                <a:cxn ang="0">
                  <a:pos x="2858" y="639"/>
                </a:cxn>
                <a:cxn ang="0">
                  <a:pos x="2953" y="423"/>
                </a:cxn>
                <a:cxn ang="0">
                  <a:pos x="2978" y="340"/>
                </a:cxn>
                <a:cxn ang="0">
                  <a:pos x="2971" y="259"/>
                </a:cxn>
                <a:cxn ang="0">
                  <a:pos x="2945" y="115"/>
                </a:cxn>
                <a:cxn ang="0">
                  <a:pos x="3025" y="55"/>
                </a:cxn>
                <a:cxn ang="0">
                  <a:pos x="2941" y="34"/>
                </a:cxn>
                <a:cxn ang="0">
                  <a:pos x="2761" y="15"/>
                </a:cxn>
                <a:cxn ang="0">
                  <a:pos x="2773" y="23"/>
                </a:cxn>
                <a:cxn ang="0">
                  <a:pos x="2673" y="30"/>
                </a:cxn>
                <a:cxn ang="0">
                  <a:pos x="2601" y="39"/>
                </a:cxn>
              </a:cxnLst>
              <a:rect l="0" t="0" r="r" b="b"/>
              <a:pathLst>
                <a:path w="3601" h="3102">
                  <a:moveTo>
                    <a:pt x="2601" y="39"/>
                  </a:moveTo>
                  <a:cubicBezTo>
                    <a:pt x="2569" y="49"/>
                    <a:pt x="2535" y="46"/>
                    <a:pt x="2505" y="56"/>
                  </a:cubicBezTo>
                  <a:cubicBezTo>
                    <a:pt x="2484" y="63"/>
                    <a:pt x="2471" y="84"/>
                    <a:pt x="2449" y="86"/>
                  </a:cubicBezTo>
                  <a:cubicBezTo>
                    <a:pt x="2430" y="88"/>
                    <a:pt x="2414" y="80"/>
                    <a:pt x="2409" y="63"/>
                  </a:cubicBezTo>
                  <a:cubicBezTo>
                    <a:pt x="2335" y="47"/>
                    <a:pt x="2261" y="29"/>
                    <a:pt x="2185" y="40"/>
                  </a:cubicBezTo>
                  <a:cubicBezTo>
                    <a:pt x="2160" y="44"/>
                    <a:pt x="2139" y="61"/>
                    <a:pt x="2113" y="63"/>
                  </a:cubicBezTo>
                  <a:cubicBezTo>
                    <a:pt x="2101" y="63"/>
                    <a:pt x="2075" y="70"/>
                    <a:pt x="2064" y="65"/>
                  </a:cubicBezTo>
                  <a:cubicBezTo>
                    <a:pt x="2052" y="59"/>
                    <a:pt x="2046" y="35"/>
                    <a:pt x="2030" y="40"/>
                  </a:cubicBezTo>
                  <a:cubicBezTo>
                    <a:pt x="2020" y="43"/>
                    <a:pt x="2017" y="59"/>
                    <a:pt x="2011" y="67"/>
                  </a:cubicBezTo>
                  <a:cubicBezTo>
                    <a:pt x="2001" y="80"/>
                    <a:pt x="1982" y="90"/>
                    <a:pt x="1965" y="93"/>
                  </a:cubicBezTo>
                  <a:cubicBezTo>
                    <a:pt x="1950" y="96"/>
                    <a:pt x="1936" y="88"/>
                    <a:pt x="1921" y="89"/>
                  </a:cubicBezTo>
                  <a:cubicBezTo>
                    <a:pt x="1852" y="94"/>
                    <a:pt x="1767" y="96"/>
                    <a:pt x="1701" y="114"/>
                  </a:cubicBezTo>
                  <a:cubicBezTo>
                    <a:pt x="1655" y="127"/>
                    <a:pt x="1589" y="152"/>
                    <a:pt x="1549" y="181"/>
                  </a:cubicBezTo>
                  <a:cubicBezTo>
                    <a:pt x="1518" y="203"/>
                    <a:pt x="1522" y="236"/>
                    <a:pt x="1473" y="231"/>
                  </a:cubicBezTo>
                  <a:cubicBezTo>
                    <a:pt x="1464" y="191"/>
                    <a:pt x="1423" y="240"/>
                    <a:pt x="1409" y="244"/>
                  </a:cubicBezTo>
                  <a:cubicBezTo>
                    <a:pt x="1396" y="248"/>
                    <a:pt x="1382" y="242"/>
                    <a:pt x="1369" y="245"/>
                  </a:cubicBezTo>
                  <a:cubicBezTo>
                    <a:pt x="1322" y="254"/>
                    <a:pt x="1315" y="289"/>
                    <a:pt x="1281" y="313"/>
                  </a:cubicBezTo>
                  <a:cubicBezTo>
                    <a:pt x="1232" y="346"/>
                    <a:pt x="1182" y="355"/>
                    <a:pt x="1125" y="355"/>
                  </a:cubicBezTo>
                  <a:cubicBezTo>
                    <a:pt x="1138" y="381"/>
                    <a:pt x="1185" y="411"/>
                    <a:pt x="1213" y="419"/>
                  </a:cubicBezTo>
                  <a:cubicBezTo>
                    <a:pt x="1193" y="435"/>
                    <a:pt x="1193" y="435"/>
                    <a:pt x="1193" y="435"/>
                  </a:cubicBezTo>
                  <a:cubicBezTo>
                    <a:pt x="1193" y="447"/>
                    <a:pt x="1193" y="447"/>
                    <a:pt x="1193" y="447"/>
                  </a:cubicBezTo>
                  <a:cubicBezTo>
                    <a:pt x="1211" y="460"/>
                    <a:pt x="1212" y="467"/>
                    <a:pt x="1205" y="487"/>
                  </a:cubicBezTo>
                  <a:cubicBezTo>
                    <a:pt x="1236" y="516"/>
                    <a:pt x="1219" y="544"/>
                    <a:pt x="1217" y="579"/>
                  </a:cubicBezTo>
                  <a:cubicBezTo>
                    <a:pt x="1216" y="600"/>
                    <a:pt x="1233" y="609"/>
                    <a:pt x="1235" y="627"/>
                  </a:cubicBezTo>
                  <a:cubicBezTo>
                    <a:pt x="1236" y="642"/>
                    <a:pt x="1224" y="655"/>
                    <a:pt x="1226" y="671"/>
                  </a:cubicBezTo>
                  <a:cubicBezTo>
                    <a:pt x="1229" y="691"/>
                    <a:pt x="1260" y="708"/>
                    <a:pt x="1249" y="727"/>
                  </a:cubicBezTo>
                  <a:cubicBezTo>
                    <a:pt x="1266" y="764"/>
                    <a:pt x="1300" y="787"/>
                    <a:pt x="1337" y="803"/>
                  </a:cubicBezTo>
                  <a:cubicBezTo>
                    <a:pt x="1311" y="825"/>
                    <a:pt x="1302" y="836"/>
                    <a:pt x="1289" y="867"/>
                  </a:cubicBezTo>
                  <a:cubicBezTo>
                    <a:pt x="1313" y="867"/>
                    <a:pt x="1313" y="867"/>
                    <a:pt x="1313" y="867"/>
                  </a:cubicBezTo>
                  <a:cubicBezTo>
                    <a:pt x="1313" y="875"/>
                    <a:pt x="1313" y="875"/>
                    <a:pt x="1313" y="875"/>
                  </a:cubicBezTo>
                  <a:cubicBezTo>
                    <a:pt x="1225" y="868"/>
                    <a:pt x="1105" y="845"/>
                    <a:pt x="1021" y="877"/>
                  </a:cubicBezTo>
                  <a:cubicBezTo>
                    <a:pt x="999" y="886"/>
                    <a:pt x="1007" y="914"/>
                    <a:pt x="985" y="924"/>
                  </a:cubicBezTo>
                  <a:cubicBezTo>
                    <a:pt x="965" y="934"/>
                    <a:pt x="927" y="946"/>
                    <a:pt x="905" y="945"/>
                  </a:cubicBezTo>
                  <a:cubicBezTo>
                    <a:pt x="888" y="945"/>
                    <a:pt x="870" y="935"/>
                    <a:pt x="855" y="947"/>
                  </a:cubicBezTo>
                  <a:cubicBezTo>
                    <a:pt x="841" y="960"/>
                    <a:pt x="853" y="1029"/>
                    <a:pt x="857" y="1047"/>
                  </a:cubicBezTo>
                  <a:cubicBezTo>
                    <a:pt x="865" y="1047"/>
                    <a:pt x="894" y="1050"/>
                    <a:pt x="885" y="1065"/>
                  </a:cubicBezTo>
                  <a:cubicBezTo>
                    <a:pt x="876" y="1082"/>
                    <a:pt x="834" y="1075"/>
                    <a:pt x="817" y="1083"/>
                  </a:cubicBezTo>
                  <a:cubicBezTo>
                    <a:pt x="793" y="1096"/>
                    <a:pt x="775" y="1115"/>
                    <a:pt x="749" y="1126"/>
                  </a:cubicBezTo>
                  <a:cubicBezTo>
                    <a:pt x="725" y="1136"/>
                    <a:pt x="698" y="1135"/>
                    <a:pt x="673" y="1146"/>
                  </a:cubicBezTo>
                  <a:cubicBezTo>
                    <a:pt x="657" y="1153"/>
                    <a:pt x="646" y="1167"/>
                    <a:pt x="629" y="1173"/>
                  </a:cubicBezTo>
                  <a:cubicBezTo>
                    <a:pt x="585" y="1189"/>
                    <a:pt x="543" y="1204"/>
                    <a:pt x="497" y="1211"/>
                  </a:cubicBezTo>
                  <a:cubicBezTo>
                    <a:pt x="469" y="1215"/>
                    <a:pt x="436" y="1211"/>
                    <a:pt x="409" y="1222"/>
                  </a:cubicBezTo>
                  <a:cubicBezTo>
                    <a:pt x="393" y="1229"/>
                    <a:pt x="389" y="1250"/>
                    <a:pt x="373" y="1256"/>
                  </a:cubicBezTo>
                  <a:cubicBezTo>
                    <a:pt x="347" y="1264"/>
                    <a:pt x="313" y="1245"/>
                    <a:pt x="285" y="1250"/>
                  </a:cubicBezTo>
                  <a:cubicBezTo>
                    <a:pt x="259" y="1255"/>
                    <a:pt x="250" y="1276"/>
                    <a:pt x="229" y="1287"/>
                  </a:cubicBezTo>
                  <a:cubicBezTo>
                    <a:pt x="218" y="1293"/>
                    <a:pt x="204" y="1290"/>
                    <a:pt x="193" y="1294"/>
                  </a:cubicBezTo>
                  <a:cubicBezTo>
                    <a:pt x="175" y="1302"/>
                    <a:pt x="161" y="1319"/>
                    <a:pt x="145" y="1329"/>
                  </a:cubicBezTo>
                  <a:cubicBezTo>
                    <a:pt x="112" y="1351"/>
                    <a:pt x="80" y="1365"/>
                    <a:pt x="49" y="1389"/>
                  </a:cubicBezTo>
                  <a:cubicBezTo>
                    <a:pt x="39" y="1397"/>
                    <a:pt x="21" y="1401"/>
                    <a:pt x="15" y="1413"/>
                  </a:cubicBezTo>
                  <a:cubicBezTo>
                    <a:pt x="2" y="1441"/>
                    <a:pt x="13" y="1499"/>
                    <a:pt x="13" y="1531"/>
                  </a:cubicBezTo>
                  <a:cubicBezTo>
                    <a:pt x="13" y="1562"/>
                    <a:pt x="0" y="1631"/>
                    <a:pt x="17" y="1657"/>
                  </a:cubicBezTo>
                  <a:cubicBezTo>
                    <a:pt x="28" y="1674"/>
                    <a:pt x="56" y="1684"/>
                    <a:pt x="73" y="1693"/>
                  </a:cubicBezTo>
                  <a:cubicBezTo>
                    <a:pt x="119" y="1721"/>
                    <a:pt x="166" y="1749"/>
                    <a:pt x="213" y="1775"/>
                  </a:cubicBezTo>
                  <a:cubicBezTo>
                    <a:pt x="361" y="1857"/>
                    <a:pt x="505" y="1948"/>
                    <a:pt x="649" y="2037"/>
                  </a:cubicBezTo>
                  <a:cubicBezTo>
                    <a:pt x="902" y="2192"/>
                    <a:pt x="1148" y="2359"/>
                    <a:pt x="1393" y="2526"/>
                  </a:cubicBezTo>
                  <a:cubicBezTo>
                    <a:pt x="1448" y="2563"/>
                    <a:pt x="1503" y="2604"/>
                    <a:pt x="1561" y="2637"/>
                  </a:cubicBezTo>
                  <a:cubicBezTo>
                    <a:pt x="1609" y="2665"/>
                    <a:pt x="1667" y="2691"/>
                    <a:pt x="1708" y="2729"/>
                  </a:cubicBezTo>
                  <a:cubicBezTo>
                    <a:pt x="1729" y="2749"/>
                    <a:pt x="1706" y="2779"/>
                    <a:pt x="1723" y="2795"/>
                  </a:cubicBezTo>
                  <a:cubicBezTo>
                    <a:pt x="1741" y="2811"/>
                    <a:pt x="1773" y="2810"/>
                    <a:pt x="1792" y="2826"/>
                  </a:cubicBezTo>
                  <a:cubicBezTo>
                    <a:pt x="1813" y="2843"/>
                    <a:pt x="1812" y="2867"/>
                    <a:pt x="1841" y="2879"/>
                  </a:cubicBezTo>
                  <a:cubicBezTo>
                    <a:pt x="1862" y="2887"/>
                    <a:pt x="1888" y="2877"/>
                    <a:pt x="1907" y="2885"/>
                  </a:cubicBezTo>
                  <a:cubicBezTo>
                    <a:pt x="1924" y="2892"/>
                    <a:pt x="1929" y="2914"/>
                    <a:pt x="1946" y="2921"/>
                  </a:cubicBezTo>
                  <a:cubicBezTo>
                    <a:pt x="1984" y="2936"/>
                    <a:pt x="2029" y="2924"/>
                    <a:pt x="2064" y="2951"/>
                  </a:cubicBezTo>
                  <a:cubicBezTo>
                    <a:pt x="2088" y="2969"/>
                    <a:pt x="2062" y="3004"/>
                    <a:pt x="2085" y="3023"/>
                  </a:cubicBezTo>
                  <a:cubicBezTo>
                    <a:pt x="2085" y="3027"/>
                    <a:pt x="2085" y="3027"/>
                    <a:pt x="2085" y="3027"/>
                  </a:cubicBezTo>
                  <a:cubicBezTo>
                    <a:pt x="2060" y="3055"/>
                    <a:pt x="2046" y="3098"/>
                    <a:pt x="2101" y="3100"/>
                  </a:cubicBezTo>
                  <a:cubicBezTo>
                    <a:pt x="2157" y="3102"/>
                    <a:pt x="2206" y="3070"/>
                    <a:pt x="2261" y="3087"/>
                  </a:cubicBezTo>
                  <a:cubicBezTo>
                    <a:pt x="2261" y="3071"/>
                    <a:pt x="2261" y="3071"/>
                    <a:pt x="2261" y="3071"/>
                  </a:cubicBezTo>
                  <a:cubicBezTo>
                    <a:pt x="2315" y="3067"/>
                    <a:pt x="2367" y="3049"/>
                    <a:pt x="2421" y="3041"/>
                  </a:cubicBezTo>
                  <a:cubicBezTo>
                    <a:pt x="2454" y="3035"/>
                    <a:pt x="2499" y="3034"/>
                    <a:pt x="2529" y="3019"/>
                  </a:cubicBezTo>
                  <a:cubicBezTo>
                    <a:pt x="2556" y="3005"/>
                    <a:pt x="2578" y="2978"/>
                    <a:pt x="2601" y="2959"/>
                  </a:cubicBezTo>
                  <a:cubicBezTo>
                    <a:pt x="2671" y="2902"/>
                    <a:pt x="2735" y="2834"/>
                    <a:pt x="2809" y="2782"/>
                  </a:cubicBezTo>
                  <a:cubicBezTo>
                    <a:pt x="2954" y="2679"/>
                    <a:pt x="3115" y="2595"/>
                    <a:pt x="3269" y="2506"/>
                  </a:cubicBezTo>
                  <a:cubicBezTo>
                    <a:pt x="3378" y="2442"/>
                    <a:pt x="3486" y="2368"/>
                    <a:pt x="3601" y="2315"/>
                  </a:cubicBezTo>
                  <a:cubicBezTo>
                    <a:pt x="3587" y="2276"/>
                    <a:pt x="3555" y="2201"/>
                    <a:pt x="3522" y="2174"/>
                  </a:cubicBezTo>
                  <a:cubicBezTo>
                    <a:pt x="3497" y="2154"/>
                    <a:pt x="3426" y="2142"/>
                    <a:pt x="3393" y="2134"/>
                  </a:cubicBezTo>
                  <a:cubicBezTo>
                    <a:pt x="3368" y="2128"/>
                    <a:pt x="3339" y="2149"/>
                    <a:pt x="3317" y="2133"/>
                  </a:cubicBezTo>
                  <a:cubicBezTo>
                    <a:pt x="3260" y="2092"/>
                    <a:pt x="3278" y="2020"/>
                    <a:pt x="3240" y="1967"/>
                  </a:cubicBezTo>
                  <a:cubicBezTo>
                    <a:pt x="3219" y="1937"/>
                    <a:pt x="3160" y="1891"/>
                    <a:pt x="3157" y="1854"/>
                  </a:cubicBezTo>
                  <a:cubicBezTo>
                    <a:pt x="3153" y="1812"/>
                    <a:pt x="3206" y="1817"/>
                    <a:pt x="3227" y="1799"/>
                  </a:cubicBezTo>
                  <a:cubicBezTo>
                    <a:pt x="3242" y="1785"/>
                    <a:pt x="3242" y="1750"/>
                    <a:pt x="3245" y="1731"/>
                  </a:cubicBezTo>
                  <a:cubicBezTo>
                    <a:pt x="3207" y="1699"/>
                    <a:pt x="3202" y="1635"/>
                    <a:pt x="3241" y="1603"/>
                  </a:cubicBezTo>
                  <a:cubicBezTo>
                    <a:pt x="3241" y="1587"/>
                    <a:pt x="3249" y="1571"/>
                    <a:pt x="3246" y="1555"/>
                  </a:cubicBezTo>
                  <a:cubicBezTo>
                    <a:pt x="3241" y="1525"/>
                    <a:pt x="3223" y="1502"/>
                    <a:pt x="3224" y="1471"/>
                  </a:cubicBezTo>
                  <a:cubicBezTo>
                    <a:pt x="3225" y="1430"/>
                    <a:pt x="3244" y="1393"/>
                    <a:pt x="3235" y="1351"/>
                  </a:cubicBezTo>
                  <a:cubicBezTo>
                    <a:pt x="3224" y="1296"/>
                    <a:pt x="3189" y="1254"/>
                    <a:pt x="3171" y="1203"/>
                  </a:cubicBezTo>
                  <a:cubicBezTo>
                    <a:pt x="3162" y="1177"/>
                    <a:pt x="3159" y="1142"/>
                    <a:pt x="3153" y="1115"/>
                  </a:cubicBezTo>
                  <a:cubicBezTo>
                    <a:pt x="3138" y="1059"/>
                    <a:pt x="3125" y="1003"/>
                    <a:pt x="3110" y="947"/>
                  </a:cubicBezTo>
                  <a:cubicBezTo>
                    <a:pt x="3103" y="925"/>
                    <a:pt x="3102" y="895"/>
                    <a:pt x="3089" y="876"/>
                  </a:cubicBezTo>
                  <a:cubicBezTo>
                    <a:pt x="3067" y="842"/>
                    <a:pt x="3013" y="832"/>
                    <a:pt x="2982" y="807"/>
                  </a:cubicBezTo>
                  <a:cubicBezTo>
                    <a:pt x="2964" y="793"/>
                    <a:pt x="2971" y="778"/>
                    <a:pt x="2966" y="759"/>
                  </a:cubicBezTo>
                  <a:cubicBezTo>
                    <a:pt x="2962" y="743"/>
                    <a:pt x="2948" y="727"/>
                    <a:pt x="2938" y="715"/>
                  </a:cubicBezTo>
                  <a:cubicBezTo>
                    <a:pt x="2920" y="694"/>
                    <a:pt x="2889" y="700"/>
                    <a:pt x="2871" y="679"/>
                  </a:cubicBezTo>
                  <a:cubicBezTo>
                    <a:pt x="2862" y="668"/>
                    <a:pt x="2864" y="652"/>
                    <a:pt x="2858" y="639"/>
                  </a:cubicBezTo>
                  <a:cubicBezTo>
                    <a:pt x="2831" y="587"/>
                    <a:pt x="2803" y="533"/>
                    <a:pt x="2877" y="507"/>
                  </a:cubicBezTo>
                  <a:cubicBezTo>
                    <a:pt x="2883" y="457"/>
                    <a:pt x="2951" y="470"/>
                    <a:pt x="2953" y="423"/>
                  </a:cubicBezTo>
                  <a:cubicBezTo>
                    <a:pt x="2965" y="419"/>
                    <a:pt x="2965" y="419"/>
                    <a:pt x="2965" y="419"/>
                  </a:cubicBezTo>
                  <a:cubicBezTo>
                    <a:pt x="2953" y="383"/>
                    <a:pt x="2978" y="371"/>
                    <a:pt x="2978" y="340"/>
                  </a:cubicBezTo>
                  <a:cubicBezTo>
                    <a:pt x="2977" y="329"/>
                    <a:pt x="2968" y="318"/>
                    <a:pt x="2967" y="307"/>
                  </a:cubicBezTo>
                  <a:cubicBezTo>
                    <a:pt x="2965" y="291"/>
                    <a:pt x="2974" y="275"/>
                    <a:pt x="2971" y="259"/>
                  </a:cubicBezTo>
                  <a:cubicBezTo>
                    <a:pt x="2967" y="242"/>
                    <a:pt x="2957" y="230"/>
                    <a:pt x="2960" y="212"/>
                  </a:cubicBezTo>
                  <a:cubicBezTo>
                    <a:pt x="2965" y="177"/>
                    <a:pt x="2993" y="119"/>
                    <a:pt x="2945" y="115"/>
                  </a:cubicBezTo>
                  <a:cubicBezTo>
                    <a:pt x="2993" y="87"/>
                    <a:pt x="2993" y="87"/>
                    <a:pt x="2993" y="87"/>
                  </a:cubicBezTo>
                  <a:cubicBezTo>
                    <a:pt x="3025" y="55"/>
                    <a:pt x="3025" y="55"/>
                    <a:pt x="3025" y="55"/>
                  </a:cubicBezTo>
                  <a:cubicBezTo>
                    <a:pt x="3017" y="35"/>
                    <a:pt x="3017" y="35"/>
                    <a:pt x="3017" y="35"/>
                  </a:cubicBezTo>
                  <a:cubicBezTo>
                    <a:pt x="2991" y="40"/>
                    <a:pt x="2965" y="30"/>
                    <a:pt x="2941" y="34"/>
                  </a:cubicBezTo>
                  <a:cubicBezTo>
                    <a:pt x="2924" y="38"/>
                    <a:pt x="2908" y="53"/>
                    <a:pt x="2889" y="49"/>
                  </a:cubicBezTo>
                  <a:cubicBezTo>
                    <a:pt x="2846" y="41"/>
                    <a:pt x="2812" y="0"/>
                    <a:pt x="2761" y="15"/>
                  </a:cubicBezTo>
                  <a:cubicBezTo>
                    <a:pt x="2761" y="19"/>
                    <a:pt x="2761" y="19"/>
                    <a:pt x="2761" y="19"/>
                  </a:cubicBezTo>
                  <a:cubicBezTo>
                    <a:pt x="2773" y="23"/>
                    <a:pt x="2773" y="23"/>
                    <a:pt x="2773" y="23"/>
                  </a:cubicBezTo>
                  <a:cubicBezTo>
                    <a:pt x="2773" y="31"/>
                    <a:pt x="2773" y="31"/>
                    <a:pt x="2773" y="31"/>
                  </a:cubicBezTo>
                  <a:cubicBezTo>
                    <a:pt x="2740" y="45"/>
                    <a:pt x="2706" y="47"/>
                    <a:pt x="2673" y="30"/>
                  </a:cubicBezTo>
                  <a:cubicBezTo>
                    <a:pt x="2662" y="24"/>
                    <a:pt x="2654" y="11"/>
                    <a:pt x="2641" y="9"/>
                  </a:cubicBezTo>
                  <a:cubicBezTo>
                    <a:pt x="2620" y="5"/>
                    <a:pt x="2600" y="19"/>
                    <a:pt x="2601" y="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F67D106-4DBB-9D46-867D-F36CE417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1133475"/>
              <a:ext cx="792163" cy="677863"/>
            </a:xfrm>
            <a:custGeom>
              <a:avLst/>
              <a:gdLst/>
              <a:ahLst/>
              <a:cxnLst>
                <a:cxn ang="0">
                  <a:pos x="392" y="128"/>
                </a:cxn>
                <a:cxn ang="0">
                  <a:pos x="212" y="239"/>
                </a:cxn>
                <a:cxn ang="0">
                  <a:pos x="167" y="380"/>
                </a:cxn>
                <a:cxn ang="0">
                  <a:pos x="0" y="524"/>
                </a:cxn>
                <a:cxn ang="0">
                  <a:pos x="85" y="852"/>
                </a:cxn>
                <a:cxn ang="0">
                  <a:pos x="74" y="1016"/>
                </a:cxn>
                <a:cxn ang="0">
                  <a:pos x="19" y="1220"/>
                </a:cxn>
                <a:cxn ang="0">
                  <a:pos x="128" y="1436"/>
                </a:cxn>
                <a:cxn ang="0">
                  <a:pos x="248" y="1500"/>
                </a:cxn>
                <a:cxn ang="0">
                  <a:pos x="466" y="1672"/>
                </a:cxn>
                <a:cxn ang="0">
                  <a:pos x="736" y="1740"/>
                </a:cxn>
                <a:cxn ang="0">
                  <a:pos x="896" y="1816"/>
                </a:cxn>
                <a:cxn ang="0">
                  <a:pos x="1116" y="1710"/>
                </a:cxn>
                <a:cxn ang="0">
                  <a:pos x="1260" y="1735"/>
                </a:cxn>
                <a:cxn ang="0">
                  <a:pos x="2236" y="2209"/>
                </a:cxn>
                <a:cxn ang="0">
                  <a:pos x="2560" y="2372"/>
                </a:cxn>
                <a:cxn ang="0">
                  <a:pos x="2732" y="2288"/>
                </a:cxn>
                <a:cxn ang="0">
                  <a:pos x="2730" y="684"/>
                </a:cxn>
                <a:cxn ang="0">
                  <a:pos x="2708" y="480"/>
                </a:cxn>
                <a:cxn ang="0">
                  <a:pos x="2720" y="464"/>
                </a:cxn>
                <a:cxn ang="0">
                  <a:pos x="2736" y="412"/>
                </a:cxn>
                <a:cxn ang="0">
                  <a:pos x="2728" y="211"/>
                </a:cxn>
                <a:cxn ang="0">
                  <a:pos x="2568" y="198"/>
                </a:cxn>
                <a:cxn ang="0">
                  <a:pos x="2404" y="92"/>
                </a:cxn>
                <a:cxn ang="0">
                  <a:pos x="2088" y="64"/>
                </a:cxn>
                <a:cxn ang="0">
                  <a:pos x="1852" y="304"/>
                </a:cxn>
                <a:cxn ang="0">
                  <a:pos x="1712" y="500"/>
                </a:cxn>
                <a:cxn ang="0">
                  <a:pos x="1288" y="333"/>
                </a:cxn>
                <a:cxn ang="0">
                  <a:pos x="1061" y="217"/>
                </a:cxn>
                <a:cxn ang="0">
                  <a:pos x="908" y="110"/>
                </a:cxn>
                <a:cxn ang="0">
                  <a:pos x="748" y="61"/>
                </a:cxn>
                <a:cxn ang="0">
                  <a:pos x="548" y="60"/>
                </a:cxn>
                <a:cxn ang="0">
                  <a:pos x="384" y="0"/>
                </a:cxn>
              </a:cxnLst>
              <a:rect l="0" t="0" r="r" b="b"/>
              <a:pathLst>
                <a:path w="2775" h="2372">
                  <a:moveTo>
                    <a:pt x="384" y="0"/>
                  </a:moveTo>
                  <a:cubicBezTo>
                    <a:pt x="371" y="50"/>
                    <a:pt x="376" y="82"/>
                    <a:pt x="392" y="128"/>
                  </a:cubicBezTo>
                  <a:cubicBezTo>
                    <a:pt x="357" y="139"/>
                    <a:pt x="311" y="153"/>
                    <a:pt x="281" y="173"/>
                  </a:cubicBezTo>
                  <a:cubicBezTo>
                    <a:pt x="255" y="191"/>
                    <a:pt x="237" y="220"/>
                    <a:pt x="212" y="239"/>
                  </a:cubicBezTo>
                  <a:cubicBezTo>
                    <a:pt x="188" y="257"/>
                    <a:pt x="166" y="250"/>
                    <a:pt x="149" y="280"/>
                  </a:cubicBezTo>
                  <a:cubicBezTo>
                    <a:pt x="130" y="314"/>
                    <a:pt x="164" y="346"/>
                    <a:pt x="167" y="380"/>
                  </a:cubicBezTo>
                  <a:cubicBezTo>
                    <a:pt x="172" y="437"/>
                    <a:pt x="92" y="498"/>
                    <a:pt x="40" y="500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2" y="569"/>
                    <a:pt x="61" y="606"/>
                    <a:pt x="79" y="652"/>
                  </a:cubicBezTo>
                  <a:cubicBezTo>
                    <a:pt x="107" y="723"/>
                    <a:pt x="79" y="783"/>
                    <a:pt x="85" y="852"/>
                  </a:cubicBezTo>
                  <a:cubicBezTo>
                    <a:pt x="87" y="878"/>
                    <a:pt x="111" y="898"/>
                    <a:pt x="110" y="924"/>
                  </a:cubicBezTo>
                  <a:cubicBezTo>
                    <a:pt x="109" y="958"/>
                    <a:pt x="73" y="982"/>
                    <a:pt x="74" y="1016"/>
                  </a:cubicBezTo>
                  <a:cubicBezTo>
                    <a:pt x="75" y="1061"/>
                    <a:pt x="114" y="1095"/>
                    <a:pt x="99" y="1141"/>
                  </a:cubicBezTo>
                  <a:cubicBezTo>
                    <a:pt x="87" y="1176"/>
                    <a:pt x="4" y="1165"/>
                    <a:pt x="19" y="1220"/>
                  </a:cubicBezTo>
                  <a:cubicBezTo>
                    <a:pt x="32" y="1270"/>
                    <a:pt x="95" y="1311"/>
                    <a:pt x="120" y="1356"/>
                  </a:cubicBezTo>
                  <a:cubicBezTo>
                    <a:pt x="134" y="1381"/>
                    <a:pt x="124" y="1410"/>
                    <a:pt x="128" y="1436"/>
                  </a:cubicBezTo>
                  <a:cubicBezTo>
                    <a:pt x="131" y="1454"/>
                    <a:pt x="174" y="1501"/>
                    <a:pt x="192" y="1508"/>
                  </a:cubicBezTo>
                  <a:cubicBezTo>
                    <a:pt x="211" y="1517"/>
                    <a:pt x="228" y="1500"/>
                    <a:pt x="248" y="1500"/>
                  </a:cubicBezTo>
                  <a:cubicBezTo>
                    <a:pt x="282" y="1501"/>
                    <a:pt x="354" y="1523"/>
                    <a:pt x="383" y="1540"/>
                  </a:cubicBezTo>
                  <a:cubicBezTo>
                    <a:pt x="429" y="1567"/>
                    <a:pt x="425" y="1642"/>
                    <a:pt x="466" y="1672"/>
                  </a:cubicBezTo>
                  <a:cubicBezTo>
                    <a:pt x="480" y="1683"/>
                    <a:pt x="503" y="1683"/>
                    <a:pt x="520" y="1688"/>
                  </a:cubicBezTo>
                  <a:cubicBezTo>
                    <a:pt x="589" y="1709"/>
                    <a:pt x="671" y="1707"/>
                    <a:pt x="736" y="1740"/>
                  </a:cubicBezTo>
                  <a:cubicBezTo>
                    <a:pt x="774" y="1760"/>
                    <a:pt x="813" y="1826"/>
                    <a:pt x="856" y="1832"/>
                  </a:cubicBezTo>
                  <a:cubicBezTo>
                    <a:pt x="870" y="1834"/>
                    <a:pt x="884" y="1822"/>
                    <a:pt x="896" y="1816"/>
                  </a:cubicBezTo>
                  <a:cubicBezTo>
                    <a:pt x="924" y="1802"/>
                    <a:pt x="960" y="1778"/>
                    <a:pt x="992" y="1776"/>
                  </a:cubicBezTo>
                  <a:cubicBezTo>
                    <a:pt x="1022" y="1743"/>
                    <a:pt x="1075" y="1728"/>
                    <a:pt x="1116" y="1710"/>
                  </a:cubicBezTo>
                  <a:cubicBezTo>
                    <a:pt x="1131" y="1703"/>
                    <a:pt x="1151" y="1690"/>
                    <a:pt x="1168" y="1692"/>
                  </a:cubicBezTo>
                  <a:cubicBezTo>
                    <a:pt x="1198" y="1696"/>
                    <a:pt x="1233" y="1722"/>
                    <a:pt x="1260" y="1735"/>
                  </a:cubicBezTo>
                  <a:cubicBezTo>
                    <a:pt x="1321" y="1766"/>
                    <a:pt x="1385" y="1795"/>
                    <a:pt x="1448" y="1823"/>
                  </a:cubicBezTo>
                  <a:cubicBezTo>
                    <a:pt x="1715" y="1939"/>
                    <a:pt x="1974" y="2079"/>
                    <a:pt x="2236" y="2209"/>
                  </a:cubicBezTo>
                  <a:cubicBezTo>
                    <a:pt x="2313" y="2248"/>
                    <a:pt x="2387" y="2291"/>
                    <a:pt x="2464" y="2329"/>
                  </a:cubicBezTo>
                  <a:cubicBezTo>
                    <a:pt x="2494" y="2345"/>
                    <a:pt x="2525" y="2369"/>
                    <a:pt x="2560" y="2372"/>
                  </a:cubicBezTo>
                  <a:cubicBezTo>
                    <a:pt x="2560" y="2288"/>
                    <a:pt x="2560" y="2288"/>
                    <a:pt x="2560" y="2288"/>
                  </a:cubicBezTo>
                  <a:cubicBezTo>
                    <a:pt x="2732" y="2288"/>
                    <a:pt x="2732" y="2288"/>
                    <a:pt x="2732" y="2288"/>
                  </a:cubicBezTo>
                  <a:cubicBezTo>
                    <a:pt x="2732" y="916"/>
                    <a:pt x="2732" y="916"/>
                    <a:pt x="2732" y="916"/>
                  </a:cubicBezTo>
                  <a:cubicBezTo>
                    <a:pt x="2732" y="845"/>
                    <a:pt x="2747" y="753"/>
                    <a:pt x="2730" y="684"/>
                  </a:cubicBezTo>
                  <a:cubicBezTo>
                    <a:pt x="2720" y="645"/>
                    <a:pt x="2707" y="609"/>
                    <a:pt x="2700" y="568"/>
                  </a:cubicBezTo>
                  <a:cubicBezTo>
                    <a:pt x="2692" y="527"/>
                    <a:pt x="2668" y="515"/>
                    <a:pt x="2708" y="480"/>
                  </a:cubicBezTo>
                  <a:cubicBezTo>
                    <a:pt x="2704" y="472"/>
                    <a:pt x="2704" y="472"/>
                    <a:pt x="2704" y="472"/>
                  </a:cubicBezTo>
                  <a:cubicBezTo>
                    <a:pt x="2720" y="464"/>
                    <a:pt x="2720" y="464"/>
                    <a:pt x="2720" y="464"/>
                  </a:cubicBezTo>
                  <a:cubicBezTo>
                    <a:pt x="2736" y="416"/>
                    <a:pt x="2736" y="416"/>
                    <a:pt x="2736" y="416"/>
                  </a:cubicBezTo>
                  <a:cubicBezTo>
                    <a:pt x="2736" y="412"/>
                    <a:pt x="2736" y="412"/>
                    <a:pt x="2736" y="412"/>
                  </a:cubicBezTo>
                  <a:cubicBezTo>
                    <a:pt x="2716" y="385"/>
                    <a:pt x="2698" y="351"/>
                    <a:pt x="2710" y="317"/>
                  </a:cubicBezTo>
                  <a:cubicBezTo>
                    <a:pt x="2724" y="277"/>
                    <a:pt x="2775" y="258"/>
                    <a:pt x="2728" y="211"/>
                  </a:cubicBezTo>
                  <a:cubicBezTo>
                    <a:pt x="2708" y="190"/>
                    <a:pt x="2661" y="200"/>
                    <a:pt x="2636" y="200"/>
                  </a:cubicBezTo>
                  <a:cubicBezTo>
                    <a:pt x="2615" y="201"/>
                    <a:pt x="2588" y="204"/>
                    <a:pt x="2568" y="198"/>
                  </a:cubicBezTo>
                  <a:cubicBezTo>
                    <a:pt x="2547" y="192"/>
                    <a:pt x="2531" y="176"/>
                    <a:pt x="2508" y="170"/>
                  </a:cubicBezTo>
                  <a:cubicBezTo>
                    <a:pt x="2453" y="158"/>
                    <a:pt x="2388" y="175"/>
                    <a:pt x="2404" y="92"/>
                  </a:cubicBezTo>
                  <a:cubicBezTo>
                    <a:pt x="2327" y="66"/>
                    <a:pt x="2225" y="27"/>
                    <a:pt x="2144" y="37"/>
                  </a:cubicBezTo>
                  <a:cubicBezTo>
                    <a:pt x="2122" y="40"/>
                    <a:pt x="2110" y="61"/>
                    <a:pt x="2088" y="64"/>
                  </a:cubicBezTo>
                  <a:cubicBezTo>
                    <a:pt x="2010" y="73"/>
                    <a:pt x="1902" y="109"/>
                    <a:pt x="1858" y="181"/>
                  </a:cubicBezTo>
                  <a:cubicBezTo>
                    <a:pt x="1835" y="217"/>
                    <a:pt x="1835" y="266"/>
                    <a:pt x="1852" y="304"/>
                  </a:cubicBezTo>
                  <a:cubicBezTo>
                    <a:pt x="1860" y="322"/>
                    <a:pt x="1876" y="332"/>
                    <a:pt x="1878" y="352"/>
                  </a:cubicBezTo>
                  <a:cubicBezTo>
                    <a:pt x="1885" y="420"/>
                    <a:pt x="1772" y="500"/>
                    <a:pt x="1712" y="500"/>
                  </a:cubicBezTo>
                  <a:cubicBezTo>
                    <a:pt x="1638" y="501"/>
                    <a:pt x="1603" y="438"/>
                    <a:pt x="1544" y="411"/>
                  </a:cubicBezTo>
                  <a:cubicBezTo>
                    <a:pt x="1466" y="377"/>
                    <a:pt x="1372" y="345"/>
                    <a:pt x="1288" y="333"/>
                  </a:cubicBezTo>
                  <a:cubicBezTo>
                    <a:pt x="1222" y="324"/>
                    <a:pt x="1171" y="339"/>
                    <a:pt x="1112" y="296"/>
                  </a:cubicBezTo>
                  <a:cubicBezTo>
                    <a:pt x="1088" y="279"/>
                    <a:pt x="1068" y="246"/>
                    <a:pt x="1061" y="217"/>
                  </a:cubicBezTo>
                  <a:cubicBezTo>
                    <a:pt x="1052" y="186"/>
                    <a:pt x="1060" y="152"/>
                    <a:pt x="1024" y="134"/>
                  </a:cubicBezTo>
                  <a:cubicBezTo>
                    <a:pt x="990" y="117"/>
                    <a:pt x="944" y="123"/>
                    <a:pt x="908" y="110"/>
                  </a:cubicBezTo>
                  <a:cubicBezTo>
                    <a:pt x="887" y="102"/>
                    <a:pt x="872" y="85"/>
                    <a:pt x="852" y="78"/>
                  </a:cubicBezTo>
                  <a:cubicBezTo>
                    <a:pt x="817" y="66"/>
                    <a:pt x="781" y="70"/>
                    <a:pt x="748" y="61"/>
                  </a:cubicBezTo>
                  <a:cubicBezTo>
                    <a:pt x="726" y="55"/>
                    <a:pt x="707" y="41"/>
                    <a:pt x="684" y="41"/>
                  </a:cubicBezTo>
                  <a:cubicBezTo>
                    <a:pt x="638" y="40"/>
                    <a:pt x="597" y="66"/>
                    <a:pt x="548" y="60"/>
                  </a:cubicBezTo>
                  <a:cubicBezTo>
                    <a:pt x="515" y="56"/>
                    <a:pt x="492" y="35"/>
                    <a:pt x="464" y="21"/>
                  </a:cubicBezTo>
                  <a:cubicBezTo>
                    <a:pt x="441" y="11"/>
                    <a:pt x="408" y="5"/>
                    <a:pt x="384" y="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FFD2EC7-209B-FB4E-B198-696293562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163" y="1171575"/>
              <a:ext cx="606425" cy="520700"/>
            </a:xfrm>
            <a:custGeom>
              <a:avLst/>
              <a:gdLst/>
              <a:ahLst/>
              <a:cxnLst>
                <a:cxn ang="0">
                  <a:pos x="1872" y="4"/>
                </a:cxn>
                <a:cxn ang="0">
                  <a:pos x="1836" y="88"/>
                </a:cxn>
                <a:cxn ang="0">
                  <a:pos x="1836" y="88"/>
                </a:cxn>
                <a:cxn ang="0">
                  <a:pos x="28" y="228"/>
                </a:cxn>
                <a:cxn ang="0">
                  <a:pos x="2" y="392"/>
                </a:cxn>
                <a:cxn ang="0">
                  <a:pos x="27" y="496"/>
                </a:cxn>
                <a:cxn ang="0">
                  <a:pos x="56" y="1808"/>
                </a:cxn>
                <a:cxn ang="0">
                  <a:pos x="1028" y="1808"/>
                </a:cxn>
                <a:cxn ang="0">
                  <a:pos x="1180" y="1772"/>
                </a:cxn>
                <a:cxn ang="0">
                  <a:pos x="1384" y="1808"/>
                </a:cxn>
                <a:cxn ang="0">
                  <a:pos x="2024" y="1808"/>
                </a:cxn>
                <a:cxn ang="0">
                  <a:pos x="2045" y="1739"/>
                </a:cxn>
                <a:cxn ang="0">
                  <a:pos x="1928" y="1656"/>
                </a:cxn>
                <a:cxn ang="0">
                  <a:pos x="1880" y="1468"/>
                </a:cxn>
                <a:cxn ang="0">
                  <a:pos x="1888" y="1436"/>
                </a:cxn>
                <a:cxn ang="0">
                  <a:pos x="1775" y="1264"/>
                </a:cxn>
                <a:cxn ang="0">
                  <a:pos x="1612" y="992"/>
                </a:cxn>
                <a:cxn ang="0">
                  <a:pos x="1588" y="912"/>
                </a:cxn>
                <a:cxn ang="0">
                  <a:pos x="1571" y="875"/>
                </a:cxn>
                <a:cxn ang="0">
                  <a:pos x="1552" y="800"/>
                </a:cxn>
                <a:cxn ang="0">
                  <a:pos x="1417" y="637"/>
                </a:cxn>
                <a:cxn ang="0">
                  <a:pos x="1368" y="436"/>
                </a:cxn>
                <a:cxn ang="0">
                  <a:pos x="1478" y="664"/>
                </a:cxn>
                <a:cxn ang="0">
                  <a:pos x="1655" y="811"/>
                </a:cxn>
                <a:cxn ang="0">
                  <a:pos x="1704" y="772"/>
                </a:cxn>
                <a:cxn ang="0">
                  <a:pos x="1728" y="636"/>
                </a:cxn>
                <a:cxn ang="0">
                  <a:pos x="1784" y="476"/>
                </a:cxn>
                <a:cxn ang="0">
                  <a:pos x="1664" y="208"/>
                </a:cxn>
                <a:cxn ang="0">
                  <a:pos x="1696" y="136"/>
                </a:cxn>
                <a:cxn ang="0">
                  <a:pos x="1432" y="212"/>
                </a:cxn>
                <a:cxn ang="0">
                  <a:pos x="1328" y="194"/>
                </a:cxn>
                <a:cxn ang="0">
                  <a:pos x="1260" y="150"/>
                </a:cxn>
                <a:cxn ang="0">
                  <a:pos x="1116" y="136"/>
                </a:cxn>
                <a:cxn ang="0">
                  <a:pos x="984" y="152"/>
                </a:cxn>
                <a:cxn ang="0">
                  <a:pos x="916" y="188"/>
                </a:cxn>
                <a:cxn ang="0">
                  <a:pos x="656" y="231"/>
                </a:cxn>
                <a:cxn ang="0">
                  <a:pos x="488" y="204"/>
                </a:cxn>
                <a:cxn ang="0">
                  <a:pos x="308" y="155"/>
                </a:cxn>
                <a:cxn ang="0">
                  <a:pos x="84" y="148"/>
                </a:cxn>
                <a:cxn ang="0">
                  <a:pos x="76" y="124"/>
                </a:cxn>
              </a:cxnLst>
              <a:rect l="0" t="0" r="r" b="b"/>
              <a:pathLst>
                <a:path w="2124" h="1823">
                  <a:moveTo>
                    <a:pt x="1868" y="0"/>
                  </a:moveTo>
                  <a:cubicBezTo>
                    <a:pt x="1872" y="4"/>
                    <a:pt x="1872" y="4"/>
                    <a:pt x="1872" y="4"/>
                  </a:cubicBezTo>
                  <a:cubicBezTo>
                    <a:pt x="1868" y="0"/>
                    <a:pt x="1868" y="0"/>
                    <a:pt x="1868" y="0"/>
                  </a:cubicBezTo>
                  <a:moveTo>
                    <a:pt x="1836" y="88"/>
                  </a:moveTo>
                  <a:cubicBezTo>
                    <a:pt x="1840" y="92"/>
                    <a:pt x="1840" y="92"/>
                    <a:pt x="1840" y="92"/>
                  </a:cubicBezTo>
                  <a:cubicBezTo>
                    <a:pt x="1836" y="88"/>
                    <a:pt x="1836" y="88"/>
                    <a:pt x="1836" y="88"/>
                  </a:cubicBezTo>
                  <a:moveTo>
                    <a:pt x="76" y="124"/>
                  </a:moveTo>
                  <a:cubicBezTo>
                    <a:pt x="51" y="163"/>
                    <a:pt x="23" y="178"/>
                    <a:pt x="28" y="228"/>
                  </a:cubicBezTo>
                  <a:cubicBezTo>
                    <a:pt x="31" y="253"/>
                    <a:pt x="60" y="272"/>
                    <a:pt x="53" y="299"/>
                  </a:cubicBezTo>
                  <a:cubicBezTo>
                    <a:pt x="44" y="332"/>
                    <a:pt x="0" y="357"/>
                    <a:pt x="2" y="392"/>
                  </a:cubicBezTo>
                  <a:cubicBezTo>
                    <a:pt x="2" y="409"/>
                    <a:pt x="16" y="420"/>
                    <a:pt x="20" y="436"/>
                  </a:cubicBezTo>
                  <a:cubicBezTo>
                    <a:pt x="24" y="456"/>
                    <a:pt x="22" y="477"/>
                    <a:pt x="27" y="496"/>
                  </a:cubicBezTo>
                  <a:cubicBezTo>
                    <a:pt x="39" y="542"/>
                    <a:pt x="56" y="571"/>
                    <a:pt x="56" y="620"/>
                  </a:cubicBezTo>
                  <a:cubicBezTo>
                    <a:pt x="56" y="1808"/>
                    <a:pt x="56" y="1808"/>
                    <a:pt x="56" y="1808"/>
                  </a:cubicBezTo>
                  <a:cubicBezTo>
                    <a:pt x="784" y="1808"/>
                    <a:pt x="784" y="1808"/>
                    <a:pt x="784" y="1808"/>
                  </a:cubicBezTo>
                  <a:cubicBezTo>
                    <a:pt x="1028" y="1808"/>
                    <a:pt x="1028" y="1808"/>
                    <a:pt x="1028" y="1808"/>
                  </a:cubicBezTo>
                  <a:cubicBezTo>
                    <a:pt x="1139" y="1807"/>
                    <a:pt x="1139" y="1807"/>
                    <a:pt x="1139" y="1807"/>
                  </a:cubicBezTo>
                  <a:cubicBezTo>
                    <a:pt x="1180" y="1772"/>
                    <a:pt x="1180" y="1772"/>
                    <a:pt x="1180" y="1772"/>
                  </a:cubicBezTo>
                  <a:cubicBezTo>
                    <a:pt x="1172" y="1804"/>
                    <a:pt x="1172" y="1804"/>
                    <a:pt x="1172" y="1804"/>
                  </a:cubicBezTo>
                  <a:cubicBezTo>
                    <a:pt x="1234" y="1823"/>
                    <a:pt x="1319" y="1808"/>
                    <a:pt x="1384" y="1808"/>
                  </a:cubicBezTo>
                  <a:cubicBezTo>
                    <a:pt x="1836" y="1808"/>
                    <a:pt x="1836" y="1808"/>
                    <a:pt x="1836" y="1808"/>
                  </a:cubicBezTo>
                  <a:cubicBezTo>
                    <a:pt x="2024" y="1808"/>
                    <a:pt x="2024" y="1808"/>
                    <a:pt x="2024" y="1808"/>
                  </a:cubicBezTo>
                  <a:cubicBezTo>
                    <a:pt x="2056" y="1808"/>
                    <a:pt x="2093" y="1813"/>
                    <a:pt x="2124" y="1804"/>
                  </a:cubicBezTo>
                  <a:cubicBezTo>
                    <a:pt x="2045" y="1739"/>
                    <a:pt x="2045" y="1739"/>
                    <a:pt x="2045" y="1739"/>
                  </a:cubicBezTo>
                  <a:cubicBezTo>
                    <a:pt x="1999" y="1691"/>
                    <a:pt x="1999" y="1691"/>
                    <a:pt x="1999" y="1691"/>
                  </a:cubicBezTo>
                  <a:cubicBezTo>
                    <a:pt x="1928" y="1656"/>
                    <a:pt x="1928" y="1656"/>
                    <a:pt x="1928" y="1656"/>
                  </a:cubicBezTo>
                  <a:cubicBezTo>
                    <a:pt x="1880" y="1556"/>
                    <a:pt x="1880" y="1556"/>
                    <a:pt x="1880" y="1556"/>
                  </a:cubicBezTo>
                  <a:cubicBezTo>
                    <a:pt x="1880" y="1468"/>
                    <a:pt x="1880" y="1468"/>
                    <a:pt x="1880" y="1468"/>
                  </a:cubicBezTo>
                  <a:cubicBezTo>
                    <a:pt x="1936" y="1480"/>
                    <a:pt x="1936" y="1480"/>
                    <a:pt x="1936" y="1480"/>
                  </a:cubicBezTo>
                  <a:cubicBezTo>
                    <a:pt x="1888" y="1436"/>
                    <a:pt x="1888" y="1436"/>
                    <a:pt x="1888" y="1436"/>
                  </a:cubicBezTo>
                  <a:cubicBezTo>
                    <a:pt x="1819" y="1364"/>
                    <a:pt x="1819" y="1364"/>
                    <a:pt x="1819" y="1364"/>
                  </a:cubicBezTo>
                  <a:cubicBezTo>
                    <a:pt x="1775" y="1264"/>
                    <a:pt x="1775" y="1264"/>
                    <a:pt x="1775" y="1264"/>
                  </a:cubicBezTo>
                  <a:cubicBezTo>
                    <a:pt x="1685" y="1120"/>
                    <a:pt x="1685" y="1120"/>
                    <a:pt x="1685" y="1120"/>
                  </a:cubicBezTo>
                  <a:cubicBezTo>
                    <a:pt x="1612" y="992"/>
                    <a:pt x="1612" y="992"/>
                    <a:pt x="1612" y="992"/>
                  </a:cubicBezTo>
                  <a:cubicBezTo>
                    <a:pt x="1624" y="988"/>
                    <a:pt x="1624" y="988"/>
                    <a:pt x="1624" y="988"/>
                  </a:cubicBezTo>
                  <a:cubicBezTo>
                    <a:pt x="1588" y="912"/>
                    <a:pt x="1588" y="912"/>
                    <a:pt x="1588" y="912"/>
                  </a:cubicBezTo>
                  <a:cubicBezTo>
                    <a:pt x="1588" y="908"/>
                    <a:pt x="1588" y="908"/>
                    <a:pt x="1588" y="908"/>
                  </a:cubicBezTo>
                  <a:cubicBezTo>
                    <a:pt x="1596" y="893"/>
                    <a:pt x="1580" y="887"/>
                    <a:pt x="1571" y="875"/>
                  </a:cubicBezTo>
                  <a:cubicBezTo>
                    <a:pt x="1555" y="855"/>
                    <a:pt x="1530" y="826"/>
                    <a:pt x="1528" y="800"/>
                  </a:cubicBezTo>
                  <a:cubicBezTo>
                    <a:pt x="1552" y="800"/>
                    <a:pt x="1552" y="800"/>
                    <a:pt x="1552" y="800"/>
                  </a:cubicBezTo>
                  <a:cubicBezTo>
                    <a:pt x="1539" y="769"/>
                    <a:pt x="1515" y="758"/>
                    <a:pt x="1492" y="736"/>
                  </a:cubicBezTo>
                  <a:cubicBezTo>
                    <a:pt x="1463" y="708"/>
                    <a:pt x="1434" y="672"/>
                    <a:pt x="1417" y="637"/>
                  </a:cubicBezTo>
                  <a:cubicBezTo>
                    <a:pt x="1408" y="619"/>
                    <a:pt x="1365" y="599"/>
                    <a:pt x="1396" y="580"/>
                  </a:cubicBezTo>
                  <a:cubicBezTo>
                    <a:pt x="1381" y="518"/>
                    <a:pt x="1307" y="493"/>
                    <a:pt x="1368" y="436"/>
                  </a:cubicBezTo>
                  <a:cubicBezTo>
                    <a:pt x="1379" y="507"/>
                    <a:pt x="1425" y="538"/>
                    <a:pt x="1462" y="593"/>
                  </a:cubicBezTo>
                  <a:cubicBezTo>
                    <a:pt x="1475" y="614"/>
                    <a:pt x="1467" y="642"/>
                    <a:pt x="1478" y="664"/>
                  </a:cubicBezTo>
                  <a:cubicBezTo>
                    <a:pt x="1491" y="690"/>
                    <a:pt x="1515" y="703"/>
                    <a:pt x="1535" y="722"/>
                  </a:cubicBezTo>
                  <a:cubicBezTo>
                    <a:pt x="1568" y="753"/>
                    <a:pt x="1604" y="804"/>
                    <a:pt x="1655" y="811"/>
                  </a:cubicBezTo>
                  <a:cubicBezTo>
                    <a:pt x="1669" y="813"/>
                    <a:pt x="1682" y="780"/>
                    <a:pt x="1700" y="776"/>
                  </a:cubicBezTo>
                  <a:cubicBezTo>
                    <a:pt x="1704" y="772"/>
                    <a:pt x="1704" y="772"/>
                    <a:pt x="1704" y="772"/>
                  </a:cubicBezTo>
                  <a:cubicBezTo>
                    <a:pt x="1693" y="708"/>
                    <a:pt x="1693" y="708"/>
                    <a:pt x="1693" y="708"/>
                  </a:cubicBezTo>
                  <a:cubicBezTo>
                    <a:pt x="1728" y="636"/>
                    <a:pt x="1728" y="636"/>
                    <a:pt x="1728" y="636"/>
                  </a:cubicBezTo>
                  <a:cubicBezTo>
                    <a:pt x="1746" y="548"/>
                    <a:pt x="1746" y="548"/>
                    <a:pt x="1746" y="548"/>
                  </a:cubicBezTo>
                  <a:cubicBezTo>
                    <a:pt x="1784" y="476"/>
                    <a:pt x="1784" y="476"/>
                    <a:pt x="1784" y="476"/>
                  </a:cubicBezTo>
                  <a:cubicBezTo>
                    <a:pt x="1757" y="462"/>
                    <a:pt x="1750" y="423"/>
                    <a:pt x="1740" y="396"/>
                  </a:cubicBezTo>
                  <a:cubicBezTo>
                    <a:pt x="1716" y="333"/>
                    <a:pt x="1691" y="270"/>
                    <a:pt x="1664" y="208"/>
                  </a:cubicBezTo>
                  <a:cubicBezTo>
                    <a:pt x="1720" y="148"/>
                    <a:pt x="1720" y="148"/>
                    <a:pt x="1720" y="148"/>
                  </a:cubicBezTo>
                  <a:cubicBezTo>
                    <a:pt x="1696" y="136"/>
                    <a:pt x="1696" y="136"/>
                    <a:pt x="1696" y="136"/>
                  </a:cubicBezTo>
                  <a:cubicBezTo>
                    <a:pt x="1663" y="181"/>
                    <a:pt x="1607" y="223"/>
                    <a:pt x="1548" y="220"/>
                  </a:cubicBezTo>
                  <a:cubicBezTo>
                    <a:pt x="1502" y="218"/>
                    <a:pt x="1480" y="195"/>
                    <a:pt x="1432" y="212"/>
                  </a:cubicBezTo>
                  <a:cubicBezTo>
                    <a:pt x="1432" y="235"/>
                    <a:pt x="1384" y="237"/>
                    <a:pt x="1369" y="227"/>
                  </a:cubicBezTo>
                  <a:cubicBezTo>
                    <a:pt x="1354" y="217"/>
                    <a:pt x="1344" y="201"/>
                    <a:pt x="1328" y="194"/>
                  </a:cubicBezTo>
                  <a:cubicBezTo>
                    <a:pt x="1312" y="187"/>
                    <a:pt x="1296" y="188"/>
                    <a:pt x="1281" y="175"/>
                  </a:cubicBezTo>
                  <a:cubicBezTo>
                    <a:pt x="1273" y="168"/>
                    <a:pt x="1270" y="155"/>
                    <a:pt x="1260" y="150"/>
                  </a:cubicBezTo>
                  <a:cubicBezTo>
                    <a:pt x="1242" y="140"/>
                    <a:pt x="1212" y="166"/>
                    <a:pt x="1192" y="164"/>
                  </a:cubicBezTo>
                  <a:cubicBezTo>
                    <a:pt x="1166" y="162"/>
                    <a:pt x="1143" y="139"/>
                    <a:pt x="1116" y="136"/>
                  </a:cubicBezTo>
                  <a:cubicBezTo>
                    <a:pt x="1081" y="133"/>
                    <a:pt x="1050" y="160"/>
                    <a:pt x="1016" y="163"/>
                  </a:cubicBezTo>
                  <a:cubicBezTo>
                    <a:pt x="1004" y="164"/>
                    <a:pt x="995" y="155"/>
                    <a:pt x="984" y="152"/>
                  </a:cubicBezTo>
                  <a:cubicBezTo>
                    <a:pt x="980" y="156"/>
                    <a:pt x="980" y="156"/>
                    <a:pt x="980" y="156"/>
                  </a:cubicBezTo>
                  <a:cubicBezTo>
                    <a:pt x="980" y="211"/>
                    <a:pt x="951" y="191"/>
                    <a:pt x="916" y="188"/>
                  </a:cubicBezTo>
                  <a:cubicBezTo>
                    <a:pt x="896" y="226"/>
                    <a:pt x="800" y="280"/>
                    <a:pt x="756" y="271"/>
                  </a:cubicBezTo>
                  <a:cubicBezTo>
                    <a:pt x="723" y="264"/>
                    <a:pt x="691" y="239"/>
                    <a:pt x="656" y="231"/>
                  </a:cubicBezTo>
                  <a:cubicBezTo>
                    <a:pt x="617" y="221"/>
                    <a:pt x="578" y="243"/>
                    <a:pt x="556" y="200"/>
                  </a:cubicBezTo>
                  <a:cubicBezTo>
                    <a:pt x="534" y="206"/>
                    <a:pt x="510" y="217"/>
                    <a:pt x="488" y="204"/>
                  </a:cubicBezTo>
                  <a:cubicBezTo>
                    <a:pt x="476" y="197"/>
                    <a:pt x="473" y="181"/>
                    <a:pt x="459" y="177"/>
                  </a:cubicBezTo>
                  <a:cubicBezTo>
                    <a:pt x="412" y="164"/>
                    <a:pt x="357" y="162"/>
                    <a:pt x="308" y="155"/>
                  </a:cubicBezTo>
                  <a:cubicBezTo>
                    <a:pt x="278" y="151"/>
                    <a:pt x="250" y="137"/>
                    <a:pt x="220" y="134"/>
                  </a:cubicBezTo>
                  <a:cubicBezTo>
                    <a:pt x="174" y="128"/>
                    <a:pt x="133" y="157"/>
                    <a:pt x="84" y="148"/>
                  </a:cubicBezTo>
                  <a:cubicBezTo>
                    <a:pt x="84" y="124"/>
                    <a:pt x="84" y="124"/>
                    <a:pt x="84" y="124"/>
                  </a:cubicBezTo>
                  <a:lnTo>
                    <a:pt x="76" y="1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90F2D5A8-294B-1743-920A-70C3B08A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1336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22D8FD10-3C7E-7F42-8805-D1C4C7C75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1409700"/>
              <a:ext cx="9525" cy="952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8" y="29"/>
                </a:cxn>
                <a:cxn ang="0">
                  <a:pos x="32" y="25"/>
                </a:cxn>
                <a:cxn ang="0">
                  <a:pos x="0" y="17"/>
                </a:cxn>
              </a:cxnLst>
              <a:rect l="0" t="0" r="r" b="b"/>
              <a:pathLst>
                <a:path w="32" h="29">
                  <a:moveTo>
                    <a:pt x="0" y="17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25" y="8"/>
                    <a:pt x="12" y="0"/>
                    <a:pt x="0" y="17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3C554F9-26BD-854C-8838-59E743C11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1676400"/>
              <a:ext cx="833438" cy="930275"/>
            </a:xfrm>
            <a:custGeom>
              <a:avLst/>
              <a:gdLst/>
              <a:ahLst/>
              <a:cxnLst>
                <a:cxn ang="0">
                  <a:pos x="552" y="291"/>
                </a:cxn>
                <a:cxn ang="0">
                  <a:pos x="500" y="387"/>
                </a:cxn>
                <a:cxn ang="0">
                  <a:pos x="376" y="1131"/>
                </a:cxn>
                <a:cxn ang="0">
                  <a:pos x="192" y="1157"/>
                </a:cxn>
                <a:cxn ang="0">
                  <a:pos x="148" y="1311"/>
                </a:cxn>
                <a:cxn ang="0">
                  <a:pos x="117" y="1409"/>
                </a:cxn>
                <a:cxn ang="0">
                  <a:pos x="73" y="1543"/>
                </a:cxn>
                <a:cxn ang="0">
                  <a:pos x="68" y="1663"/>
                </a:cxn>
                <a:cxn ang="0">
                  <a:pos x="68" y="1651"/>
                </a:cxn>
                <a:cxn ang="0">
                  <a:pos x="131" y="1787"/>
                </a:cxn>
                <a:cxn ang="0">
                  <a:pos x="191" y="1892"/>
                </a:cxn>
                <a:cxn ang="0">
                  <a:pos x="247" y="2043"/>
                </a:cxn>
                <a:cxn ang="0">
                  <a:pos x="311" y="2243"/>
                </a:cxn>
                <a:cxn ang="0">
                  <a:pos x="300" y="2307"/>
                </a:cxn>
                <a:cxn ang="0">
                  <a:pos x="332" y="2351"/>
                </a:cxn>
                <a:cxn ang="0">
                  <a:pos x="412" y="2422"/>
                </a:cxn>
                <a:cxn ang="0">
                  <a:pos x="552" y="2482"/>
                </a:cxn>
                <a:cxn ang="0">
                  <a:pos x="580" y="2535"/>
                </a:cxn>
                <a:cxn ang="0">
                  <a:pos x="788" y="2703"/>
                </a:cxn>
                <a:cxn ang="0">
                  <a:pos x="796" y="2795"/>
                </a:cxn>
                <a:cxn ang="0">
                  <a:pos x="922" y="2865"/>
                </a:cxn>
                <a:cxn ang="0">
                  <a:pos x="1011" y="3016"/>
                </a:cxn>
                <a:cxn ang="0">
                  <a:pos x="1067" y="3078"/>
                </a:cxn>
                <a:cxn ang="0">
                  <a:pos x="1208" y="3071"/>
                </a:cxn>
                <a:cxn ang="0">
                  <a:pos x="1284" y="3105"/>
                </a:cxn>
                <a:cxn ang="0">
                  <a:pos x="1378" y="3074"/>
                </a:cxn>
                <a:cxn ang="0">
                  <a:pos x="1516" y="3191"/>
                </a:cxn>
                <a:cxn ang="0">
                  <a:pos x="1556" y="3227"/>
                </a:cxn>
                <a:cxn ang="0">
                  <a:pos x="1572" y="3255"/>
                </a:cxn>
                <a:cxn ang="0">
                  <a:pos x="1684" y="3224"/>
                </a:cxn>
                <a:cxn ang="0">
                  <a:pos x="1798" y="3248"/>
                </a:cxn>
                <a:cxn ang="0">
                  <a:pos x="1892" y="3209"/>
                </a:cxn>
                <a:cxn ang="0">
                  <a:pos x="2027" y="3209"/>
                </a:cxn>
                <a:cxn ang="0">
                  <a:pos x="2260" y="3063"/>
                </a:cxn>
                <a:cxn ang="0">
                  <a:pos x="2429" y="3011"/>
                </a:cxn>
                <a:cxn ang="0">
                  <a:pos x="2348" y="2927"/>
                </a:cxn>
                <a:cxn ang="0">
                  <a:pos x="2344" y="2903"/>
                </a:cxn>
                <a:cxn ang="0">
                  <a:pos x="2158" y="2634"/>
                </a:cxn>
                <a:cxn ang="0">
                  <a:pos x="1976" y="2507"/>
                </a:cxn>
                <a:cxn ang="0">
                  <a:pos x="1971" y="2449"/>
                </a:cxn>
                <a:cxn ang="0">
                  <a:pos x="2133" y="2375"/>
                </a:cxn>
                <a:cxn ang="0">
                  <a:pos x="2137" y="2175"/>
                </a:cxn>
                <a:cxn ang="0">
                  <a:pos x="2168" y="2031"/>
                </a:cxn>
                <a:cxn ang="0">
                  <a:pos x="2269" y="1994"/>
                </a:cxn>
                <a:cxn ang="0">
                  <a:pos x="2305" y="1863"/>
                </a:cxn>
                <a:cxn ang="0">
                  <a:pos x="2336" y="1775"/>
                </a:cxn>
                <a:cxn ang="0">
                  <a:pos x="2492" y="1655"/>
                </a:cxn>
                <a:cxn ang="0">
                  <a:pos x="2496" y="1623"/>
                </a:cxn>
                <a:cxn ang="0">
                  <a:pos x="2542" y="1263"/>
                </a:cxn>
                <a:cxn ang="0">
                  <a:pos x="2636" y="1039"/>
                </a:cxn>
                <a:cxn ang="0">
                  <a:pos x="2644" y="914"/>
                </a:cxn>
                <a:cxn ang="0">
                  <a:pos x="2812" y="826"/>
                </a:cxn>
                <a:cxn ang="0">
                  <a:pos x="2916" y="723"/>
                </a:cxn>
                <a:cxn ang="0">
                  <a:pos x="2769" y="617"/>
                </a:cxn>
                <a:cxn ang="0">
                  <a:pos x="2689" y="495"/>
                </a:cxn>
                <a:cxn ang="0">
                  <a:pos x="2684" y="239"/>
                </a:cxn>
                <a:cxn ang="0">
                  <a:pos x="2660" y="187"/>
                </a:cxn>
                <a:cxn ang="0">
                  <a:pos x="2646" y="155"/>
                </a:cxn>
                <a:cxn ang="0">
                  <a:pos x="1676" y="39"/>
                </a:cxn>
                <a:cxn ang="0">
                  <a:pos x="1624" y="38"/>
                </a:cxn>
                <a:cxn ang="0">
                  <a:pos x="552" y="39"/>
                </a:cxn>
              </a:cxnLst>
              <a:rect l="0" t="0" r="r" b="b"/>
              <a:pathLst>
                <a:path w="2916" h="3261">
                  <a:moveTo>
                    <a:pt x="552" y="39"/>
                  </a:moveTo>
                  <a:cubicBezTo>
                    <a:pt x="552" y="291"/>
                    <a:pt x="552" y="291"/>
                    <a:pt x="552" y="291"/>
                  </a:cubicBezTo>
                  <a:cubicBezTo>
                    <a:pt x="552" y="312"/>
                    <a:pt x="561" y="365"/>
                    <a:pt x="545" y="381"/>
                  </a:cubicBezTo>
                  <a:cubicBezTo>
                    <a:pt x="535" y="391"/>
                    <a:pt x="513" y="387"/>
                    <a:pt x="500" y="387"/>
                  </a:cubicBezTo>
                  <a:cubicBezTo>
                    <a:pt x="376" y="387"/>
                    <a:pt x="376" y="387"/>
                    <a:pt x="376" y="387"/>
                  </a:cubicBezTo>
                  <a:cubicBezTo>
                    <a:pt x="376" y="1131"/>
                    <a:pt x="376" y="1131"/>
                    <a:pt x="376" y="1131"/>
                  </a:cubicBezTo>
                  <a:cubicBezTo>
                    <a:pt x="333" y="1125"/>
                    <a:pt x="305" y="1131"/>
                    <a:pt x="264" y="1133"/>
                  </a:cubicBezTo>
                  <a:cubicBezTo>
                    <a:pt x="237" y="1135"/>
                    <a:pt x="209" y="1128"/>
                    <a:pt x="192" y="1157"/>
                  </a:cubicBezTo>
                  <a:cubicBezTo>
                    <a:pt x="179" y="1178"/>
                    <a:pt x="206" y="1199"/>
                    <a:pt x="194" y="1222"/>
                  </a:cubicBezTo>
                  <a:cubicBezTo>
                    <a:pt x="175" y="1258"/>
                    <a:pt x="136" y="1261"/>
                    <a:pt x="148" y="1311"/>
                  </a:cubicBezTo>
                  <a:cubicBezTo>
                    <a:pt x="139" y="1312"/>
                    <a:pt x="132" y="1313"/>
                    <a:pt x="124" y="1316"/>
                  </a:cubicBezTo>
                  <a:cubicBezTo>
                    <a:pt x="58" y="1334"/>
                    <a:pt x="138" y="1381"/>
                    <a:pt x="117" y="1409"/>
                  </a:cubicBezTo>
                  <a:cubicBezTo>
                    <a:pt x="99" y="1434"/>
                    <a:pt x="46" y="1425"/>
                    <a:pt x="44" y="1467"/>
                  </a:cubicBezTo>
                  <a:cubicBezTo>
                    <a:pt x="42" y="1493"/>
                    <a:pt x="80" y="1517"/>
                    <a:pt x="73" y="1543"/>
                  </a:cubicBezTo>
                  <a:cubicBezTo>
                    <a:pt x="63" y="1583"/>
                    <a:pt x="0" y="1582"/>
                    <a:pt x="0" y="1635"/>
                  </a:cubicBezTo>
                  <a:cubicBezTo>
                    <a:pt x="0" y="1674"/>
                    <a:pt x="42" y="1672"/>
                    <a:pt x="68" y="1663"/>
                  </a:cubicBezTo>
                  <a:cubicBezTo>
                    <a:pt x="64" y="1655"/>
                    <a:pt x="64" y="1655"/>
                    <a:pt x="64" y="1655"/>
                  </a:cubicBezTo>
                  <a:cubicBezTo>
                    <a:pt x="68" y="1651"/>
                    <a:pt x="68" y="1651"/>
                    <a:pt x="68" y="1651"/>
                  </a:cubicBezTo>
                  <a:cubicBezTo>
                    <a:pt x="108" y="1671"/>
                    <a:pt x="108" y="1671"/>
                    <a:pt x="108" y="1671"/>
                  </a:cubicBezTo>
                  <a:cubicBezTo>
                    <a:pt x="84" y="1713"/>
                    <a:pt x="126" y="1746"/>
                    <a:pt x="131" y="1787"/>
                  </a:cubicBezTo>
                  <a:cubicBezTo>
                    <a:pt x="133" y="1811"/>
                    <a:pt x="117" y="1836"/>
                    <a:pt x="134" y="1858"/>
                  </a:cubicBezTo>
                  <a:cubicBezTo>
                    <a:pt x="149" y="1876"/>
                    <a:pt x="180" y="1872"/>
                    <a:pt x="191" y="1892"/>
                  </a:cubicBezTo>
                  <a:cubicBezTo>
                    <a:pt x="208" y="1921"/>
                    <a:pt x="171" y="1948"/>
                    <a:pt x="183" y="1975"/>
                  </a:cubicBezTo>
                  <a:cubicBezTo>
                    <a:pt x="195" y="2004"/>
                    <a:pt x="227" y="2020"/>
                    <a:pt x="247" y="2043"/>
                  </a:cubicBezTo>
                  <a:cubicBezTo>
                    <a:pt x="273" y="2072"/>
                    <a:pt x="295" y="2112"/>
                    <a:pt x="313" y="2147"/>
                  </a:cubicBezTo>
                  <a:cubicBezTo>
                    <a:pt x="322" y="2164"/>
                    <a:pt x="319" y="2225"/>
                    <a:pt x="311" y="2243"/>
                  </a:cubicBezTo>
                  <a:cubicBezTo>
                    <a:pt x="305" y="2255"/>
                    <a:pt x="292" y="2261"/>
                    <a:pt x="286" y="2272"/>
                  </a:cubicBezTo>
                  <a:cubicBezTo>
                    <a:pt x="277" y="2289"/>
                    <a:pt x="281" y="2304"/>
                    <a:pt x="300" y="2307"/>
                  </a:cubicBezTo>
                  <a:cubicBezTo>
                    <a:pt x="296" y="2317"/>
                    <a:pt x="286" y="2331"/>
                    <a:pt x="291" y="2342"/>
                  </a:cubicBezTo>
                  <a:cubicBezTo>
                    <a:pt x="297" y="2355"/>
                    <a:pt x="320" y="2351"/>
                    <a:pt x="332" y="2351"/>
                  </a:cubicBezTo>
                  <a:cubicBezTo>
                    <a:pt x="360" y="2349"/>
                    <a:pt x="400" y="2348"/>
                    <a:pt x="420" y="2371"/>
                  </a:cubicBezTo>
                  <a:cubicBezTo>
                    <a:pt x="403" y="2381"/>
                    <a:pt x="390" y="2409"/>
                    <a:pt x="412" y="2422"/>
                  </a:cubicBezTo>
                  <a:cubicBezTo>
                    <a:pt x="439" y="2439"/>
                    <a:pt x="478" y="2430"/>
                    <a:pt x="508" y="2440"/>
                  </a:cubicBezTo>
                  <a:cubicBezTo>
                    <a:pt x="529" y="2447"/>
                    <a:pt x="536" y="2468"/>
                    <a:pt x="552" y="2482"/>
                  </a:cubicBezTo>
                  <a:cubicBezTo>
                    <a:pt x="575" y="2503"/>
                    <a:pt x="591" y="2495"/>
                    <a:pt x="600" y="2531"/>
                  </a:cubicBezTo>
                  <a:cubicBezTo>
                    <a:pt x="580" y="2535"/>
                    <a:pt x="580" y="2535"/>
                    <a:pt x="580" y="2535"/>
                  </a:cubicBezTo>
                  <a:cubicBezTo>
                    <a:pt x="584" y="2594"/>
                    <a:pt x="666" y="2604"/>
                    <a:pt x="704" y="2633"/>
                  </a:cubicBezTo>
                  <a:cubicBezTo>
                    <a:pt x="736" y="2657"/>
                    <a:pt x="746" y="2690"/>
                    <a:pt x="788" y="2703"/>
                  </a:cubicBezTo>
                  <a:cubicBezTo>
                    <a:pt x="767" y="2752"/>
                    <a:pt x="786" y="2747"/>
                    <a:pt x="812" y="2787"/>
                  </a:cubicBezTo>
                  <a:cubicBezTo>
                    <a:pt x="796" y="2795"/>
                    <a:pt x="796" y="2795"/>
                    <a:pt x="796" y="2795"/>
                  </a:cubicBezTo>
                  <a:cubicBezTo>
                    <a:pt x="796" y="2803"/>
                    <a:pt x="796" y="2803"/>
                    <a:pt x="796" y="2803"/>
                  </a:cubicBezTo>
                  <a:cubicBezTo>
                    <a:pt x="837" y="2823"/>
                    <a:pt x="887" y="2832"/>
                    <a:pt x="922" y="2865"/>
                  </a:cubicBezTo>
                  <a:cubicBezTo>
                    <a:pt x="950" y="2890"/>
                    <a:pt x="929" y="2921"/>
                    <a:pt x="944" y="2950"/>
                  </a:cubicBezTo>
                  <a:cubicBezTo>
                    <a:pt x="962" y="2983"/>
                    <a:pt x="986" y="2993"/>
                    <a:pt x="1011" y="3016"/>
                  </a:cubicBezTo>
                  <a:cubicBezTo>
                    <a:pt x="1026" y="3029"/>
                    <a:pt x="1024" y="3047"/>
                    <a:pt x="1035" y="3061"/>
                  </a:cubicBezTo>
                  <a:cubicBezTo>
                    <a:pt x="1043" y="3070"/>
                    <a:pt x="1057" y="3071"/>
                    <a:pt x="1067" y="3078"/>
                  </a:cubicBezTo>
                  <a:cubicBezTo>
                    <a:pt x="1111" y="3105"/>
                    <a:pt x="1169" y="3141"/>
                    <a:pt x="1200" y="3071"/>
                  </a:cubicBezTo>
                  <a:cubicBezTo>
                    <a:pt x="1208" y="3071"/>
                    <a:pt x="1208" y="3071"/>
                    <a:pt x="1208" y="3071"/>
                  </a:cubicBezTo>
                  <a:cubicBezTo>
                    <a:pt x="1218" y="3086"/>
                    <a:pt x="1232" y="3080"/>
                    <a:pt x="1248" y="3086"/>
                  </a:cubicBezTo>
                  <a:cubicBezTo>
                    <a:pt x="1260" y="3091"/>
                    <a:pt x="1270" y="3104"/>
                    <a:pt x="1284" y="3105"/>
                  </a:cubicBezTo>
                  <a:cubicBezTo>
                    <a:pt x="1307" y="3105"/>
                    <a:pt x="1327" y="3070"/>
                    <a:pt x="1332" y="3051"/>
                  </a:cubicBezTo>
                  <a:cubicBezTo>
                    <a:pt x="1347" y="3053"/>
                    <a:pt x="1370" y="3058"/>
                    <a:pt x="1378" y="3074"/>
                  </a:cubicBezTo>
                  <a:cubicBezTo>
                    <a:pt x="1383" y="3084"/>
                    <a:pt x="1378" y="3095"/>
                    <a:pt x="1386" y="3104"/>
                  </a:cubicBezTo>
                  <a:cubicBezTo>
                    <a:pt x="1420" y="3141"/>
                    <a:pt x="1462" y="3188"/>
                    <a:pt x="1516" y="3191"/>
                  </a:cubicBezTo>
                  <a:cubicBezTo>
                    <a:pt x="1512" y="3231"/>
                    <a:pt x="1512" y="3231"/>
                    <a:pt x="1512" y="3231"/>
                  </a:cubicBezTo>
                  <a:cubicBezTo>
                    <a:pt x="1556" y="3227"/>
                    <a:pt x="1556" y="3227"/>
                    <a:pt x="1556" y="3227"/>
                  </a:cubicBezTo>
                  <a:cubicBezTo>
                    <a:pt x="1564" y="3255"/>
                    <a:pt x="1564" y="3255"/>
                    <a:pt x="1564" y="3255"/>
                  </a:cubicBezTo>
                  <a:cubicBezTo>
                    <a:pt x="1572" y="3255"/>
                    <a:pt x="1572" y="3255"/>
                    <a:pt x="1572" y="3255"/>
                  </a:cubicBezTo>
                  <a:cubicBezTo>
                    <a:pt x="1582" y="3229"/>
                    <a:pt x="1607" y="3197"/>
                    <a:pt x="1640" y="3206"/>
                  </a:cubicBezTo>
                  <a:cubicBezTo>
                    <a:pt x="1655" y="3209"/>
                    <a:pt x="1668" y="3222"/>
                    <a:pt x="1684" y="3224"/>
                  </a:cubicBezTo>
                  <a:cubicBezTo>
                    <a:pt x="1701" y="3225"/>
                    <a:pt x="1719" y="3206"/>
                    <a:pt x="1735" y="3212"/>
                  </a:cubicBezTo>
                  <a:cubicBezTo>
                    <a:pt x="1756" y="3219"/>
                    <a:pt x="1768" y="3261"/>
                    <a:pt x="1798" y="3248"/>
                  </a:cubicBezTo>
                  <a:cubicBezTo>
                    <a:pt x="1812" y="3243"/>
                    <a:pt x="1817" y="3223"/>
                    <a:pt x="1832" y="3216"/>
                  </a:cubicBezTo>
                  <a:cubicBezTo>
                    <a:pt x="1850" y="3207"/>
                    <a:pt x="1872" y="3213"/>
                    <a:pt x="1892" y="3209"/>
                  </a:cubicBezTo>
                  <a:cubicBezTo>
                    <a:pt x="1908" y="3206"/>
                    <a:pt x="1923" y="3194"/>
                    <a:pt x="1938" y="3193"/>
                  </a:cubicBezTo>
                  <a:cubicBezTo>
                    <a:pt x="1966" y="3190"/>
                    <a:pt x="1995" y="3221"/>
                    <a:pt x="2027" y="3209"/>
                  </a:cubicBezTo>
                  <a:cubicBezTo>
                    <a:pt x="2086" y="3185"/>
                    <a:pt x="2121" y="3103"/>
                    <a:pt x="2176" y="3070"/>
                  </a:cubicBezTo>
                  <a:cubicBezTo>
                    <a:pt x="2199" y="3057"/>
                    <a:pt x="2234" y="3063"/>
                    <a:pt x="2260" y="3063"/>
                  </a:cubicBezTo>
                  <a:cubicBezTo>
                    <a:pt x="2321" y="3063"/>
                    <a:pt x="2388" y="3049"/>
                    <a:pt x="2448" y="3063"/>
                  </a:cubicBezTo>
                  <a:cubicBezTo>
                    <a:pt x="2447" y="3043"/>
                    <a:pt x="2432" y="3030"/>
                    <a:pt x="2429" y="3011"/>
                  </a:cubicBezTo>
                  <a:cubicBezTo>
                    <a:pt x="2425" y="2986"/>
                    <a:pt x="2444" y="2961"/>
                    <a:pt x="2430" y="2936"/>
                  </a:cubicBezTo>
                  <a:cubicBezTo>
                    <a:pt x="2415" y="2910"/>
                    <a:pt x="2366" y="2905"/>
                    <a:pt x="2348" y="2927"/>
                  </a:cubicBezTo>
                  <a:cubicBezTo>
                    <a:pt x="2344" y="2927"/>
                    <a:pt x="2344" y="2927"/>
                    <a:pt x="2344" y="2927"/>
                  </a:cubicBezTo>
                  <a:cubicBezTo>
                    <a:pt x="2344" y="2903"/>
                    <a:pt x="2344" y="2903"/>
                    <a:pt x="2344" y="2903"/>
                  </a:cubicBezTo>
                  <a:cubicBezTo>
                    <a:pt x="2282" y="2856"/>
                    <a:pt x="2283" y="2777"/>
                    <a:pt x="2247" y="2712"/>
                  </a:cubicBezTo>
                  <a:cubicBezTo>
                    <a:pt x="2227" y="2678"/>
                    <a:pt x="2184" y="2662"/>
                    <a:pt x="2158" y="2634"/>
                  </a:cubicBezTo>
                  <a:cubicBezTo>
                    <a:pt x="2131" y="2605"/>
                    <a:pt x="2122" y="2569"/>
                    <a:pt x="2091" y="2545"/>
                  </a:cubicBezTo>
                  <a:cubicBezTo>
                    <a:pt x="2053" y="2515"/>
                    <a:pt x="2022" y="2513"/>
                    <a:pt x="1976" y="2507"/>
                  </a:cubicBezTo>
                  <a:cubicBezTo>
                    <a:pt x="1964" y="2505"/>
                    <a:pt x="1945" y="2502"/>
                    <a:pt x="1944" y="2486"/>
                  </a:cubicBezTo>
                  <a:cubicBezTo>
                    <a:pt x="1943" y="2469"/>
                    <a:pt x="1964" y="2462"/>
                    <a:pt x="1971" y="2449"/>
                  </a:cubicBezTo>
                  <a:cubicBezTo>
                    <a:pt x="1981" y="2433"/>
                    <a:pt x="1964" y="2411"/>
                    <a:pt x="1984" y="2401"/>
                  </a:cubicBezTo>
                  <a:cubicBezTo>
                    <a:pt x="2034" y="2375"/>
                    <a:pt x="2093" y="2437"/>
                    <a:pt x="2133" y="2375"/>
                  </a:cubicBezTo>
                  <a:cubicBezTo>
                    <a:pt x="2151" y="2347"/>
                    <a:pt x="2136" y="2287"/>
                    <a:pt x="2136" y="2255"/>
                  </a:cubicBezTo>
                  <a:cubicBezTo>
                    <a:pt x="2136" y="2229"/>
                    <a:pt x="2130" y="2200"/>
                    <a:pt x="2137" y="2175"/>
                  </a:cubicBezTo>
                  <a:cubicBezTo>
                    <a:pt x="2146" y="2145"/>
                    <a:pt x="2169" y="2118"/>
                    <a:pt x="2175" y="2087"/>
                  </a:cubicBezTo>
                  <a:cubicBezTo>
                    <a:pt x="2179" y="2067"/>
                    <a:pt x="2162" y="2050"/>
                    <a:pt x="2168" y="2031"/>
                  </a:cubicBezTo>
                  <a:cubicBezTo>
                    <a:pt x="2174" y="2012"/>
                    <a:pt x="2195" y="1974"/>
                    <a:pt x="2219" y="1980"/>
                  </a:cubicBezTo>
                  <a:cubicBezTo>
                    <a:pt x="2239" y="1985"/>
                    <a:pt x="2246" y="2013"/>
                    <a:pt x="2269" y="1994"/>
                  </a:cubicBezTo>
                  <a:cubicBezTo>
                    <a:pt x="2292" y="1976"/>
                    <a:pt x="2276" y="1965"/>
                    <a:pt x="2280" y="1943"/>
                  </a:cubicBezTo>
                  <a:cubicBezTo>
                    <a:pt x="2285" y="1915"/>
                    <a:pt x="2299" y="1890"/>
                    <a:pt x="2305" y="1863"/>
                  </a:cubicBezTo>
                  <a:cubicBezTo>
                    <a:pt x="2309" y="1848"/>
                    <a:pt x="2305" y="1833"/>
                    <a:pt x="2309" y="1819"/>
                  </a:cubicBezTo>
                  <a:cubicBezTo>
                    <a:pt x="2315" y="1800"/>
                    <a:pt x="2336" y="1796"/>
                    <a:pt x="2336" y="1775"/>
                  </a:cubicBezTo>
                  <a:cubicBezTo>
                    <a:pt x="2417" y="1668"/>
                    <a:pt x="2417" y="1668"/>
                    <a:pt x="2417" y="1668"/>
                  </a:cubicBezTo>
                  <a:cubicBezTo>
                    <a:pt x="2492" y="1655"/>
                    <a:pt x="2492" y="1655"/>
                    <a:pt x="2492" y="1655"/>
                  </a:cubicBezTo>
                  <a:cubicBezTo>
                    <a:pt x="2496" y="1627"/>
                    <a:pt x="2496" y="1627"/>
                    <a:pt x="2496" y="1627"/>
                  </a:cubicBezTo>
                  <a:cubicBezTo>
                    <a:pt x="2496" y="1623"/>
                    <a:pt x="2496" y="1623"/>
                    <a:pt x="2496" y="1623"/>
                  </a:cubicBezTo>
                  <a:cubicBezTo>
                    <a:pt x="2478" y="1556"/>
                    <a:pt x="2535" y="1520"/>
                    <a:pt x="2545" y="1459"/>
                  </a:cubicBezTo>
                  <a:cubicBezTo>
                    <a:pt x="2557" y="1393"/>
                    <a:pt x="2537" y="1330"/>
                    <a:pt x="2542" y="1263"/>
                  </a:cubicBezTo>
                  <a:cubicBezTo>
                    <a:pt x="2545" y="1214"/>
                    <a:pt x="2574" y="1159"/>
                    <a:pt x="2594" y="1115"/>
                  </a:cubicBezTo>
                  <a:cubicBezTo>
                    <a:pt x="2607" y="1087"/>
                    <a:pt x="2610" y="1059"/>
                    <a:pt x="2636" y="1039"/>
                  </a:cubicBezTo>
                  <a:cubicBezTo>
                    <a:pt x="2620" y="1000"/>
                    <a:pt x="2628" y="987"/>
                    <a:pt x="2637" y="950"/>
                  </a:cubicBezTo>
                  <a:cubicBezTo>
                    <a:pt x="2640" y="939"/>
                    <a:pt x="2635" y="922"/>
                    <a:pt x="2644" y="914"/>
                  </a:cubicBezTo>
                  <a:cubicBezTo>
                    <a:pt x="2673" y="888"/>
                    <a:pt x="2727" y="925"/>
                    <a:pt x="2728" y="859"/>
                  </a:cubicBezTo>
                  <a:cubicBezTo>
                    <a:pt x="2812" y="826"/>
                    <a:pt x="2812" y="826"/>
                    <a:pt x="2812" y="826"/>
                  </a:cubicBezTo>
                  <a:cubicBezTo>
                    <a:pt x="2853" y="823"/>
                    <a:pt x="2853" y="823"/>
                    <a:pt x="2853" y="823"/>
                  </a:cubicBezTo>
                  <a:cubicBezTo>
                    <a:pt x="2916" y="723"/>
                    <a:pt x="2916" y="723"/>
                    <a:pt x="2916" y="723"/>
                  </a:cubicBezTo>
                  <a:cubicBezTo>
                    <a:pt x="2891" y="711"/>
                    <a:pt x="2859" y="704"/>
                    <a:pt x="2837" y="687"/>
                  </a:cubicBezTo>
                  <a:cubicBezTo>
                    <a:pt x="2812" y="668"/>
                    <a:pt x="2794" y="637"/>
                    <a:pt x="2769" y="617"/>
                  </a:cubicBezTo>
                  <a:cubicBezTo>
                    <a:pt x="2753" y="604"/>
                    <a:pt x="2733" y="615"/>
                    <a:pt x="2720" y="598"/>
                  </a:cubicBezTo>
                  <a:cubicBezTo>
                    <a:pt x="2697" y="568"/>
                    <a:pt x="2696" y="531"/>
                    <a:pt x="2689" y="495"/>
                  </a:cubicBezTo>
                  <a:cubicBezTo>
                    <a:pt x="2675" y="416"/>
                    <a:pt x="2676" y="336"/>
                    <a:pt x="2668" y="259"/>
                  </a:cubicBezTo>
                  <a:cubicBezTo>
                    <a:pt x="2684" y="261"/>
                    <a:pt x="2687" y="254"/>
                    <a:pt x="2684" y="239"/>
                  </a:cubicBezTo>
                  <a:cubicBezTo>
                    <a:pt x="2654" y="245"/>
                    <a:pt x="2653" y="210"/>
                    <a:pt x="2656" y="187"/>
                  </a:cubicBezTo>
                  <a:cubicBezTo>
                    <a:pt x="2660" y="187"/>
                    <a:pt x="2660" y="187"/>
                    <a:pt x="2660" y="187"/>
                  </a:cubicBezTo>
                  <a:cubicBezTo>
                    <a:pt x="2661" y="204"/>
                    <a:pt x="2691" y="231"/>
                    <a:pt x="2688" y="206"/>
                  </a:cubicBezTo>
                  <a:cubicBezTo>
                    <a:pt x="2686" y="186"/>
                    <a:pt x="2658" y="170"/>
                    <a:pt x="2646" y="155"/>
                  </a:cubicBezTo>
                  <a:cubicBezTo>
                    <a:pt x="2619" y="121"/>
                    <a:pt x="2610" y="81"/>
                    <a:pt x="2620" y="39"/>
                  </a:cubicBezTo>
                  <a:cubicBezTo>
                    <a:pt x="1676" y="39"/>
                    <a:pt x="1676" y="39"/>
                    <a:pt x="1676" y="39"/>
                  </a:cubicBezTo>
                  <a:cubicBezTo>
                    <a:pt x="1680" y="29"/>
                    <a:pt x="1691" y="5"/>
                    <a:pt x="1672" y="3"/>
                  </a:cubicBezTo>
                  <a:cubicBezTo>
                    <a:pt x="1651" y="0"/>
                    <a:pt x="1644" y="35"/>
                    <a:pt x="1624" y="38"/>
                  </a:cubicBezTo>
                  <a:cubicBezTo>
                    <a:pt x="1555" y="49"/>
                    <a:pt x="1477" y="39"/>
                    <a:pt x="1408" y="39"/>
                  </a:cubicBezTo>
                  <a:lnTo>
                    <a:pt x="552" y="3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B6960016-3FDE-174A-9748-E7CBB22B5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5" y="2232025"/>
              <a:ext cx="647700" cy="439738"/>
            </a:xfrm>
            <a:custGeom>
              <a:avLst/>
              <a:gdLst/>
              <a:ahLst/>
              <a:cxnLst>
                <a:cxn ang="0">
                  <a:pos x="1271" y="121"/>
                </a:cxn>
                <a:cxn ang="0">
                  <a:pos x="1215" y="173"/>
                </a:cxn>
                <a:cxn ang="0">
                  <a:pos x="1116" y="269"/>
                </a:cxn>
                <a:cxn ang="0">
                  <a:pos x="1032" y="325"/>
                </a:cxn>
                <a:cxn ang="0">
                  <a:pos x="940" y="340"/>
                </a:cxn>
                <a:cxn ang="0">
                  <a:pos x="776" y="381"/>
                </a:cxn>
                <a:cxn ang="0">
                  <a:pos x="820" y="409"/>
                </a:cxn>
                <a:cxn ang="0">
                  <a:pos x="572" y="525"/>
                </a:cxn>
                <a:cxn ang="0">
                  <a:pos x="428" y="597"/>
                </a:cxn>
                <a:cxn ang="0">
                  <a:pos x="336" y="579"/>
                </a:cxn>
                <a:cxn ang="0">
                  <a:pos x="224" y="601"/>
                </a:cxn>
                <a:cxn ang="0">
                  <a:pos x="123" y="717"/>
                </a:cxn>
                <a:cxn ang="0">
                  <a:pos x="9" y="858"/>
                </a:cxn>
                <a:cxn ang="0">
                  <a:pos x="39" y="957"/>
                </a:cxn>
                <a:cxn ang="0">
                  <a:pos x="52" y="1033"/>
                </a:cxn>
                <a:cxn ang="0">
                  <a:pos x="110" y="1154"/>
                </a:cxn>
                <a:cxn ang="0">
                  <a:pos x="112" y="1209"/>
                </a:cxn>
                <a:cxn ang="0">
                  <a:pos x="286" y="1397"/>
                </a:cxn>
                <a:cxn ang="0">
                  <a:pos x="312" y="1541"/>
                </a:cxn>
                <a:cxn ang="0">
                  <a:pos x="373" y="1421"/>
                </a:cxn>
                <a:cxn ang="0">
                  <a:pos x="464" y="1298"/>
                </a:cxn>
                <a:cxn ang="0">
                  <a:pos x="608" y="1299"/>
                </a:cxn>
                <a:cxn ang="0">
                  <a:pos x="728" y="1309"/>
                </a:cxn>
                <a:cxn ang="0">
                  <a:pos x="749" y="1213"/>
                </a:cxn>
                <a:cxn ang="0">
                  <a:pos x="772" y="1149"/>
                </a:cxn>
                <a:cxn ang="0">
                  <a:pos x="932" y="1029"/>
                </a:cxn>
                <a:cxn ang="0">
                  <a:pos x="1072" y="1146"/>
                </a:cxn>
                <a:cxn ang="0">
                  <a:pos x="1188" y="1172"/>
                </a:cxn>
                <a:cxn ang="0">
                  <a:pos x="1432" y="1137"/>
                </a:cxn>
                <a:cxn ang="0">
                  <a:pos x="1458" y="1111"/>
                </a:cxn>
                <a:cxn ang="0">
                  <a:pos x="1596" y="1099"/>
                </a:cxn>
                <a:cxn ang="0">
                  <a:pos x="1748" y="1033"/>
                </a:cxn>
                <a:cxn ang="0">
                  <a:pos x="1828" y="1054"/>
                </a:cxn>
                <a:cxn ang="0">
                  <a:pos x="1900" y="1005"/>
                </a:cxn>
                <a:cxn ang="0">
                  <a:pos x="2052" y="1012"/>
                </a:cxn>
                <a:cxn ang="0">
                  <a:pos x="2164" y="1045"/>
                </a:cxn>
                <a:cxn ang="0">
                  <a:pos x="2208" y="1016"/>
                </a:cxn>
                <a:cxn ang="0">
                  <a:pos x="2240" y="937"/>
                </a:cxn>
                <a:cxn ang="0">
                  <a:pos x="2100" y="849"/>
                </a:cxn>
                <a:cxn ang="0">
                  <a:pos x="2096" y="757"/>
                </a:cxn>
                <a:cxn ang="0">
                  <a:pos x="2004" y="681"/>
                </a:cxn>
                <a:cxn ang="0">
                  <a:pos x="1880" y="609"/>
                </a:cxn>
                <a:cxn ang="0">
                  <a:pos x="1853" y="528"/>
                </a:cxn>
                <a:cxn ang="0">
                  <a:pos x="1713" y="468"/>
                </a:cxn>
                <a:cxn ang="0">
                  <a:pos x="1724" y="421"/>
                </a:cxn>
                <a:cxn ang="0">
                  <a:pos x="1600" y="345"/>
                </a:cxn>
                <a:cxn ang="0">
                  <a:pos x="1620" y="273"/>
                </a:cxn>
                <a:cxn ang="0">
                  <a:pos x="1624" y="237"/>
                </a:cxn>
                <a:cxn ang="0">
                  <a:pos x="1404" y="4"/>
                </a:cxn>
              </a:cxnLst>
              <a:rect l="0" t="0" r="r" b="b"/>
              <a:pathLst>
                <a:path w="2268" h="1541">
                  <a:moveTo>
                    <a:pt x="1272" y="61"/>
                  </a:moveTo>
                  <a:cubicBezTo>
                    <a:pt x="1270" y="78"/>
                    <a:pt x="1278" y="106"/>
                    <a:pt x="1271" y="121"/>
                  </a:cubicBezTo>
                  <a:cubicBezTo>
                    <a:pt x="1264" y="135"/>
                    <a:pt x="1248" y="135"/>
                    <a:pt x="1237" y="143"/>
                  </a:cubicBezTo>
                  <a:cubicBezTo>
                    <a:pt x="1226" y="151"/>
                    <a:pt x="1225" y="165"/>
                    <a:pt x="1215" y="173"/>
                  </a:cubicBezTo>
                  <a:cubicBezTo>
                    <a:pt x="1204" y="181"/>
                    <a:pt x="1191" y="181"/>
                    <a:pt x="1180" y="190"/>
                  </a:cubicBezTo>
                  <a:cubicBezTo>
                    <a:pt x="1153" y="212"/>
                    <a:pt x="1141" y="245"/>
                    <a:pt x="1116" y="269"/>
                  </a:cubicBezTo>
                  <a:cubicBezTo>
                    <a:pt x="1102" y="283"/>
                    <a:pt x="1081" y="286"/>
                    <a:pt x="1066" y="298"/>
                  </a:cubicBezTo>
                  <a:cubicBezTo>
                    <a:pt x="1054" y="307"/>
                    <a:pt x="1049" y="322"/>
                    <a:pt x="1032" y="325"/>
                  </a:cubicBezTo>
                  <a:cubicBezTo>
                    <a:pt x="1019" y="327"/>
                    <a:pt x="1005" y="322"/>
                    <a:pt x="992" y="323"/>
                  </a:cubicBezTo>
                  <a:cubicBezTo>
                    <a:pt x="974" y="325"/>
                    <a:pt x="958" y="337"/>
                    <a:pt x="940" y="340"/>
                  </a:cubicBezTo>
                  <a:cubicBezTo>
                    <a:pt x="906" y="345"/>
                    <a:pt x="871" y="344"/>
                    <a:pt x="836" y="345"/>
                  </a:cubicBezTo>
                  <a:cubicBezTo>
                    <a:pt x="811" y="346"/>
                    <a:pt x="784" y="355"/>
                    <a:pt x="776" y="381"/>
                  </a:cubicBezTo>
                  <a:cubicBezTo>
                    <a:pt x="820" y="405"/>
                    <a:pt x="820" y="405"/>
                    <a:pt x="820" y="405"/>
                  </a:cubicBezTo>
                  <a:cubicBezTo>
                    <a:pt x="820" y="409"/>
                    <a:pt x="820" y="409"/>
                    <a:pt x="820" y="409"/>
                  </a:cubicBezTo>
                  <a:cubicBezTo>
                    <a:pt x="787" y="438"/>
                    <a:pt x="765" y="493"/>
                    <a:pt x="723" y="511"/>
                  </a:cubicBezTo>
                  <a:cubicBezTo>
                    <a:pt x="680" y="530"/>
                    <a:pt x="617" y="519"/>
                    <a:pt x="572" y="525"/>
                  </a:cubicBezTo>
                  <a:cubicBezTo>
                    <a:pt x="532" y="530"/>
                    <a:pt x="505" y="552"/>
                    <a:pt x="475" y="573"/>
                  </a:cubicBezTo>
                  <a:cubicBezTo>
                    <a:pt x="458" y="584"/>
                    <a:pt x="439" y="578"/>
                    <a:pt x="428" y="597"/>
                  </a:cubicBezTo>
                  <a:cubicBezTo>
                    <a:pt x="409" y="584"/>
                    <a:pt x="392" y="569"/>
                    <a:pt x="388" y="545"/>
                  </a:cubicBezTo>
                  <a:cubicBezTo>
                    <a:pt x="361" y="548"/>
                    <a:pt x="357" y="567"/>
                    <a:pt x="336" y="579"/>
                  </a:cubicBezTo>
                  <a:cubicBezTo>
                    <a:pt x="317" y="591"/>
                    <a:pt x="292" y="585"/>
                    <a:pt x="284" y="609"/>
                  </a:cubicBezTo>
                  <a:cubicBezTo>
                    <a:pt x="224" y="601"/>
                    <a:pt x="224" y="601"/>
                    <a:pt x="224" y="601"/>
                  </a:cubicBezTo>
                  <a:cubicBezTo>
                    <a:pt x="201" y="619"/>
                    <a:pt x="172" y="625"/>
                    <a:pt x="152" y="651"/>
                  </a:cubicBezTo>
                  <a:cubicBezTo>
                    <a:pt x="137" y="669"/>
                    <a:pt x="133" y="696"/>
                    <a:pt x="123" y="717"/>
                  </a:cubicBezTo>
                  <a:cubicBezTo>
                    <a:pt x="112" y="745"/>
                    <a:pt x="86" y="783"/>
                    <a:pt x="69" y="809"/>
                  </a:cubicBezTo>
                  <a:cubicBezTo>
                    <a:pt x="54" y="830"/>
                    <a:pt x="19" y="834"/>
                    <a:pt x="9" y="858"/>
                  </a:cubicBezTo>
                  <a:cubicBezTo>
                    <a:pt x="0" y="878"/>
                    <a:pt x="24" y="891"/>
                    <a:pt x="40" y="889"/>
                  </a:cubicBezTo>
                  <a:cubicBezTo>
                    <a:pt x="39" y="957"/>
                    <a:pt x="39" y="957"/>
                    <a:pt x="39" y="957"/>
                  </a:cubicBezTo>
                  <a:cubicBezTo>
                    <a:pt x="28" y="993"/>
                    <a:pt x="28" y="993"/>
                    <a:pt x="28" y="993"/>
                  </a:cubicBezTo>
                  <a:cubicBezTo>
                    <a:pt x="52" y="1033"/>
                    <a:pt x="52" y="1033"/>
                    <a:pt x="52" y="1033"/>
                  </a:cubicBezTo>
                  <a:cubicBezTo>
                    <a:pt x="61" y="1113"/>
                    <a:pt x="61" y="1113"/>
                    <a:pt x="61" y="1113"/>
                  </a:cubicBezTo>
                  <a:cubicBezTo>
                    <a:pt x="110" y="1154"/>
                    <a:pt x="110" y="1154"/>
                    <a:pt x="110" y="1154"/>
                  </a:cubicBezTo>
                  <a:cubicBezTo>
                    <a:pt x="132" y="1205"/>
                    <a:pt x="132" y="1205"/>
                    <a:pt x="132" y="1205"/>
                  </a:cubicBezTo>
                  <a:cubicBezTo>
                    <a:pt x="112" y="1209"/>
                    <a:pt x="112" y="1209"/>
                    <a:pt x="112" y="1209"/>
                  </a:cubicBezTo>
                  <a:cubicBezTo>
                    <a:pt x="126" y="1268"/>
                    <a:pt x="193" y="1332"/>
                    <a:pt x="240" y="1368"/>
                  </a:cubicBezTo>
                  <a:cubicBezTo>
                    <a:pt x="256" y="1380"/>
                    <a:pt x="274" y="1381"/>
                    <a:pt x="286" y="1397"/>
                  </a:cubicBezTo>
                  <a:cubicBezTo>
                    <a:pt x="304" y="1420"/>
                    <a:pt x="291" y="1451"/>
                    <a:pt x="293" y="1477"/>
                  </a:cubicBezTo>
                  <a:cubicBezTo>
                    <a:pt x="295" y="1500"/>
                    <a:pt x="311" y="1518"/>
                    <a:pt x="312" y="1541"/>
                  </a:cubicBezTo>
                  <a:cubicBezTo>
                    <a:pt x="336" y="1533"/>
                    <a:pt x="335" y="1502"/>
                    <a:pt x="343" y="1481"/>
                  </a:cubicBezTo>
                  <a:cubicBezTo>
                    <a:pt x="351" y="1461"/>
                    <a:pt x="369" y="1443"/>
                    <a:pt x="373" y="1421"/>
                  </a:cubicBezTo>
                  <a:cubicBezTo>
                    <a:pt x="380" y="1384"/>
                    <a:pt x="371" y="1351"/>
                    <a:pt x="393" y="1314"/>
                  </a:cubicBezTo>
                  <a:cubicBezTo>
                    <a:pt x="408" y="1289"/>
                    <a:pt x="441" y="1301"/>
                    <a:pt x="464" y="1298"/>
                  </a:cubicBezTo>
                  <a:cubicBezTo>
                    <a:pt x="489" y="1295"/>
                    <a:pt x="517" y="1279"/>
                    <a:pt x="540" y="1278"/>
                  </a:cubicBezTo>
                  <a:cubicBezTo>
                    <a:pt x="564" y="1277"/>
                    <a:pt x="586" y="1295"/>
                    <a:pt x="608" y="1299"/>
                  </a:cubicBezTo>
                  <a:cubicBezTo>
                    <a:pt x="630" y="1303"/>
                    <a:pt x="642" y="1295"/>
                    <a:pt x="660" y="1313"/>
                  </a:cubicBezTo>
                  <a:cubicBezTo>
                    <a:pt x="688" y="1303"/>
                    <a:pt x="706" y="1270"/>
                    <a:pt x="728" y="1309"/>
                  </a:cubicBezTo>
                  <a:cubicBezTo>
                    <a:pt x="740" y="1305"/>
                    <a:pt x="740" y="1305"/>
                    <a:pt x="740" y="1305"/>
                  </a:cubicBezTo>
                  <a:cubicBezTo>
                    <a:pt x="749" y="1213"/>
                    <a:pt x="749" y="1213"/>
                    <a:pt x="749" y="1213"/>
                  </a:cubicBezTo>
                  <a:cubicBezTo>
                    <a:pt x="732" y="1157"/>
                    <a:pt x="732" y="1157"/>
                    <a:pt x="732" y="1157"/>
                  </a:cubicBezTo>
                  <a:cubicBezTo>
                    <a:pt x="772" y="1149"/>
                    <a:pt x="772" y="1149"/>
                    <a:pt x="772" y="1149"/>
                  </a:cubicBezTo>
                  <a:cubicBezTo>
                    <a:pt x="824" y="1057"/>
                    <a:pt x="824" y="1057"/>
                    <a:pt x="824" y="1057"/>
                  </a:cubicBezTo>
                  <a:cubicBezTo>
                    <a:pt x="867" y="1050"/>
                    <a:pt x="881" y="1007"/>
                    <a:pt x="932" y="1029"/>
                  </a:cubicBezTo>
                  <a:cubicBezTo>
                    <a:pt x="961" y="1041"/>
                    <a:pt x="1008" y="1066"/>
                    <a:pt x="1030" y="1089"/>
                  </a:cubicBezTo>
                  <a:cubicBezTo>
                    <a:pt x="1046" y="1106"/>
                    <a:pt x="1051" y="1136"/>
                    <a:pt x="1072" y="1146"/>
                  </a:cubicBezTo>
                  <a:cubicBezTo>
                    <a:pt x="1093" y="1156"/>
                    <a:pt x="1118" y="1142"/>
                    <a:pt x="1140" y="1146"/>
                  </a:cubicBezTo>
                  <a:cubicBezTo>
                    <a:pt x="1159" y="1149"/>
                    <a:pt x="1169" y="1168"/>
                    <a:pt x="1188" y="1172"/>
                  </a:cubicBezTo>
                  <a:cubicBezTo>
                    <a:pt x="1220" y="1178"/>
                    <a:pt x="1254" y="1167"/>
                    <a:pt x="1284" y="1173"/>
                  </a:cubicBezTo>
                  <a:cubicBezTo>
                    <a:pt x="1341" y="1184"/>
                    <a:pt x="1429" y="1235"/>
                    <a:pt x="1432" y="1137"/>
                  </a:cubicBezTo>
                  <a:cubicBezTo>
                    <a:pt x="1448" y="1137"/>
                    <a:pt x="1448" y="1137"/>
                    <a:pt x="1448" y="1137"/>
                  </a:cubicBezTo>
                  <a:cubicBezTo>
                    <a:pt x="1451" y="1128"/>
                    <a:pt x="1454" y="1120"/>
                    <a:pt x="1458" y="1111"/>
                  </a:cubicBezTo>
                  <a:cubicBezTo>
                    <a:pt x="1488" y="1050"/>
                    <a:pt x="1521" y="1125"/>
                    <a:pt x="1568" y="1120"/>
                  </a:cubicBezTo>
                  <a:cubicBezTo>
                    <a:pt x="1579" y="1118"/>
                    <a:pt x="1587" y="1105"/>
                    <a:pt x="1596" y="1099"/>
                  </a:cubicBezTo>
                  <a:cubicBezTo>
                    <a:pt x="1621" y="1085"/>
                    <a:pt x="1650" y="1077"/>
                    <a:pt x="1676" y="1067"/>
                  </a:cubicBezTo>
                  <a:cubicBezTo>
                    <a:pt x="1697" y="1058"/>
                    <a:pt x="1741" y="1057"/>
                    <a:pt x="1748" y="1033"/>
                  </a:cubicBezTo>
                  <a:cubicBezTo>
                    <a:pt x="1768" y="1037"/>
                    <a:pt x="1777" y="1058"/>
                    <a:pt x="1796" y="1062"/>
                  </a:cubicBezTo>
                  <a:cubicBezTo>
                    <a:pt x="1807" y="1064"/>
                    <a:pt x="1817" y="1056"/>
                    <a:pt x="1828" y="1054"/>
                  </a:cubicBezTo>
                  <a:cubicBezTo>
                    <a:pt x="1846" y="1050"/>
                    <a:pt x="1938" y="1050"/>
                    <a:pt x="1900" y="1009"/>
                  </a:cubicBezTo>
                  <a:cubicBezTo>
                    <a:pt x="1900" y="1005"/>
                    <a:pt x="1900" y="1005"/>
                    <a:pt x="1900" y="1005"/>
                  </a:cubicBezTo>
                  <a:cubicBezTo>
                    <a:pt x="1938" y="974"/>
                    <a:pt x="1955" y="1001"/>
                    <a:pt x="1996" y="1014"/>
                  </a:cubicBezTo>
                  <a:cubicBezTo>
                    <a:pt x="2016" y="1020"/>
                    <a:pt x="2033" y="1007"/>
                    <a:pt x="2052" y="1012"/>
                  </a:cubicBezTo>
                  <a:cubicBezTo>
                    <a:pt x="2070" y="1015"/>
                    <a:pt x="2082" y="1032"/>
                    <a:pt x="2100" y="1036"/>
                  </a:cubicBezTo>
                  <a:cubicBezTo>
                    <a:pt x="2124" y="1041"/>
                    <a:pt x="2141" y="1030"/>
                    <a:pt x="2164" y="1045"/>
                  </a:cubicBezTo>
                  <a:cubicBezTo>
                    <a:pt x="2168" y="1045"/>
                    <a:pt x="2168" y="1045"/>
                    <a:pt x="2168" y="1045"/>
                  </a:cubicBezTo>
                  <a:cubicBezTo>
                    <a:pt x="2179" y="1032"/>
                    <a:pt x="2190" y="1017"/>
                    <a:pt x="2208" y="1016"/>
                  </a:cubicBezTo>
                  <a:cubicBezTo>
                    <a:pt x="2230" y="1016"/>
                    <a:pt x="2254" y="1041"/>
                    <a:pt x="2268" y="1017"/>
                  </a:cubicBezTo>
                  <a:cubicBezTo>
                    <a:pt x="2233" y="989"/>
                    <a:pt x="2255" y="969"/>
                    <a:pt x="2240" y="937"/>
                  </a:cubicBezTo>
                  <a:cubicBezTo>
                    <a:pt x="2217" y="890"/>
                    <a:pt x="2147" y="868"/>
                    <a:pt x="2100" y="857"/>
                  </a:cubicBezTo>
                  <a:cubicBezTo>
                    <a:pt x="2100" y="849"/>
                    <a:pt x="2100" y="849"/>
                    <a:pt x="2100" y="849"/>
                  </a:cubicBezTo>
                  <a:cubicBezTo>
                    <a:pt x="2133" y="830"/>
                    <a:pt x="2084" y="814"/>
                    <a:pt x="2079" y="796"/>
                  </a:cubicBezTo>
                  <a:cubicBezTo>
                    <a:pt x="2075" y="782"/>
                    <a:pt x="2089" y="768"/>
                    <a:pt x="2096" y="757"/>
                  </a:cubicBezTo>
                  <a:cubicBezTo>
                    <a:pt x="2049" y="732"/>
                    <a:pt x="2049" y="732"/>
                    <a:pt x="2049" y="732"/>
                  </a:cubicBezTo>
                  <a:cubicBezTo>
                    <a:pt x="2004" y="681"/>
                    <a:pt x="2004" y="681"/>
                    <a:pt x="2004" y="681"/>
                  </a:cubicBezTo>
                  <a:cubicBezTo>
                    <a:pt x="1932" y="645"/>
                    <a:pt x="1932" y="645"/>
                    <a:pt x="1932" y="645"/>
                  </a:cubicBezTo>
                  <a:cubicBezTo>
                    <a:pt x="1880" y="609"/>
                    <a:pt x="1880" y="609"/>
                    <a:pt x="1880" y="609"/>
                  </a:cubicBezTo>
                  <a:cubicBezTo>
                    <a:pt x="1885" y="600"/>
                    <a:pt x="1895" y="593"/>
                    <a:pt x="1899" y="584"/>
                  </a:cubicBezTo>
                  <a:cubicBezTo>
                    <a:pt x="1916" y="548"/>
                    <a:pt x="1870" y="543"/>
                    <a:pt x="1853" y="528"/>
                  </a:cubicBezTo>
                  <a:cubicBezTo>
                    <a:pt x="1837" y="514"/>
                    <a:pt x="1830" y="494"/>
                    <a:pt x="1808" y="487"/>
                  </a:cubicBezTo>
                  <a:cubicBezTo>
                    <a:pt x="1779" y="477"/>
                    <a:pt x="1740" y="487"/>
                    <a:pt x="1713" y="468"/>
                  </a:cubicBezTo>
                  <a:cubicBezTo>
                    <a:pt x="1694" y="455"/>
                    <a:pt x="1712" y="435"/>
                    <a:pt x="1724" y="425"/>
                  </a:cubicBezTo>
                  <a:cubicBezTo>
                    <a:pt x="1724" y="421"/>
                    <a:pt x="1724" y="421"/>
                    <a:pt x="1724" y="421"/>
                  </a:cubicBezTo>
                  <a:cubicBezTo>
                    <a:pt x="1689" y="386"/>
                    <a:pt x="1634" y="397"/>
                    <a:pt x="1588" y="397"/>
                  </a:cubicBezTo>
                  <a:cubicBezTo>
                    <a:pt x="1599" y="379"/>
                    <a:pt x="1606" y="366"/>
                    <a:pt x="1600" y="345"/>
                  </a:cubicBezTo>
                  <a:cubicBezTo>
                    <a:pt x="1584" y="353"/>
                    <a:pt x="1584" y="353"/>
                    <a:pt x="1584" y="353"/>
                  </a:cubicBezTo>
                  <a:cubicBezTo>
                    <a:pt x="1620" y="273"/>
                    <a:pt x="1620" y="273"/>
                    <a:pt x="1620" y="273"/>
                  </a:cubicBezTo>
                  <a:cubicBezTo>
                    <a:pt x="1608" y="269"/>
                    <a:pt x="1608" y="269"/>
                    <a:pt x="1608" y="269"/>
                  </a:cubicBezTo>
                  <a:cubicBezTo>
                    <a:pt x="1624" y="237"/>
                    <a:pt x="1624" y="237"/>
                    <a:pt x="1624" y="237"/>
                  </a:cubicBezTo>
                  <a:cubicBezTo>
                    <a:pt x="1593" y="164"/>
                    <a:pt x="1563" y="108"/>
                    <a:pt x="1504" y="52"/>
                  </a:cubicBezTo>
                  <a:cubicBezTo>
                    <a:pt x="1472" y="20"/>
                    <a:pt x="1455" y="0"/>
                    <a:pt x="1404" y="4"/>
                  </a:cubicBezTo>
                  <a:cubicBezTo>
                    <a:pt x="1353" y="8"/>
                    <a:pt x="1320" y="54"/>
                    <a:pt x="1272" y="6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2250E26D-545D-0B43-9EED-2D8866E2B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900" y="2089150"/>
              <a:ext cx="596900" cy="485775"/>
            </a:xfrm>
            <a:custGeom>
              <a:avLst/>
              <a:gdLst/>
              <a:ahLst/>
              <a:cxnLst>
                <a:cxn ang="0">
                  <a:pos x="160" y="345"/>
                </a:cxn>
                <a:cxn ang="0">
                  <a:pos x="172" y="377"/>
                </a:cxn>
                <a:cxn ang="0">
                  <a:pos x="196" y="605"/>
                </a:cxn>
                <a:cxn ang="0">
                  <a:pos x="118" y="712"/>
                </a:cxn>
                <a:cxn ang="0">
                  <a:pos x="72" y="831"/>
                </a:cxn>
                <a:cxn ang="0">
                  <a:pos x="2" y="1037"/>
                </a:cxn>
                <a:cxn ang="0">
                  <a:pos x="0" y="1101"/>
                </a:cxn>
                <a:cxn ang="0">
                  <a:pos x="8" y="1317"/>
                </a:cxn>
                <a:cxn ang="0">
                  <a:pos x="192" y="1273"/>
                </a:cxn>
                <a:cxn ang="0">
                  <a:pos x="152" y="1309"/>
                </a:cxn>
                <a:cxn ang="0">
                  <a:pos x="488" y="1441"/>
                </a:cxn>
                <a:cxn ang="0">
                  <a:pos x="440" y="1455"/>
                </a:cxn>
                <a:cxn ang="0">
                  <a:pos x="512" y="1457"/>
                </a:cxn>
                <a:cxn ang="0">
                  <a:pos x="464" y="1525"/>
                </a:cxn>
                <a:cxn ang="0">
                  <a:pos x="472" y="1537"/>
                </a:cxn>
                <a:cxn ang="0">
                  <a:pos x="484" y="1545"/>
                </a:cxn>
                <a:cxn ang="0">
                  <a:pos x="632" y="1645"/>
                </a:cxn>
                <a:cxn ang="0">
                  <a:pos x="704" y="1669"/>
                </a:cxn>
                <a:cxn ang="0">
                  <a:pos x="748" y="1653"/>
                </a:cxn>
                <a:cxn ang="0">
                  <a:pos x="932" y="1629"/>
                </a:cxn>
                <a:cxn ang="0">
                  <a:pos x="1076" y="1521"/>
                </a:cxn>
                <a:cxn ang="0">
                  <a:pos x="1084" y="1406"/>
                </a:cxn>
                <a:cxn ang="0">
                  <a:pos x="1224" y="1289"/>
                </a:cxn>
                <a:cxn ang="0">
                  <a:pos x="1300" y="1205"/>
                </a:cxn>
                <a:cxn ang="0">
                  <a:pos x="1426" y="1238"/>
                </a:cxn>
                <a:cxn ang="0">
                  <a:pos x="1463" y="1298"/>
                </a:cxn>
                <a:cxn ang="0">
                  <a:pos x="1544" y="1225"/>
                </a:cxn>
                <a:cxn ang="0">
                  <a:pos x="1628" y="1101"/>
                </a:cxn>
                <a:cxn ang="0">
                  <a:pos x="1696" y="925"/>
                </a:cxn>
                <a:cxn ang="0">
                  <a:pos x="1785" y="786"/>
                </a:cxn>
                <a:cxn ang="0">
                  <a:pos x="1843" y="685"/>
                </a:cxn>
                <a:cxn ang="0">
                  <a:pos x="1884" y="593"/>
                </a:cxn>
                <a:cxn ang="0">
                  <a:pos x="2077" y="416"/>
                </a:cxn>
                <a:cxn ang="0">
                  <a:pos x="2000" y="265"/>
                </a:cxn>
                <a:cxn ang="0">
                  <a:pos x="2008" y="249"/>
                </a:cxn>
                <a:cxn ang="0">
                  <a:pos x="1901" y="35"/>
                </a:cxn>
                <a:cxn ang="0">
                  <a:pos x="1768" y="76"/>
                </a:cxn>
                <a:cxn ang="0">
                  <a:pos x="1584" y="109"/>
                </a:cxn>
                <a:cxn ang="0">
                  <a:pos x="1260" y="133"/>
                </a:cxn>
                <a:cxn ang="0">
                  <a:pos x="1000" y="140"/>
                </a:cxn>
                <a:cxn ang="0">
                  <a:pos x="752" y="156"/>
                </a:cxn>
                <a:cxn ang="0">
                  <a:pos x="544" y="23"/>
                </a:cxn>
                <a:cxn ang="0">
                  <a:pos x="440" y="28"/>
                </a:cxn>
                <a:cxn ang="0">
                  <a:pos x="251" y="125"/>
                </a:cxn>
                <a:cxn ang="0">
                  <a:pos x="175" y="239"/>
                </a:cxn>
                <a:cxn ang="0">
                  <a:pos x="800" y="1657"/>
                </a:cxn>
                <a:cxn ang="0">
                  <a:pos x="800" y="1657"/>
                </a:cxn>
                <a:cxn ang="0">
                  <a:pos x="732" y="1661"/>
                </a:cxn>
                <a:cxn ang="0">
                  <a:pos x="1004" y="1701"/>
                </a:cxn>
                <a:cxn ang="0">
                  <a:pos x="1004" y="1701"/>
                </a:cxn>
              </a:cxnLst>
              <a:rect l="0" t="0" r="r" b="b"/>
              <a:pathLst>
                <a:path w="2092" h="1705">
                  <a:moveTo>
                    <a:pt x="172" y="341"/>
                  </a:moveTo>
                  <a:cubicBezTo>
                    <a:pt x="160" y="345"/>
                    <a:pt x="160" y="345"/>
                    <a:pt x="160" y="345"/>
                  </a:cubicBezTo>
                  <a:cubicBezTo>
                    <a:pt x="172" y="373"/>
                    <a:pt x="172" y="373"/>
                    <a:pt x="172" y="373"/>
                  </a:cubicBezTo>
                  <a:cubicBezTo>
                    <a:pt x="172" y="377"/>
                    <a:pt x="172" y="377"/>
                    <a:pt x="172" y="377"/>
                  </a:cubicBezTo>
                  <a:cubicBezTo>
                    <a:pt x="115" y="412"/>
                    <a:pt x="153" y="448"/>
                    <a:pt x="175" y="489"/>
                  </a:cubicBezTo>
                  <a:cubicBezTo>
                    <a:pt x="190" y="517"/>
                    <a:pt x="205" y="575"/>
                    <a:pt x="196" y="605"/>
                  </a:cubicBezTo>
                  <a:cubicBezTo>
                    <a:pt x="136" y="593"/>
                    <a:pt x="179" y="664"/>
                    <a:pt x="154" y="692"/>
                  </a:cubicBezTo>
                  <a:cubicBezTo>
                    <a:pt x="144" y="703"/>
                    <a:pt x="128" y="702"/>
                    <a:pt x="118" y="712"/>
                  </a:cubicBezTo>
                  <a:cubicBezTo>
                    <a:pt x="109" y="721"/>
                    <a:pt x="90" y="756"/>
                    <a:pt x="84" y="769"/>
                  </a:cubicBezTo>
                  <a:cubicBezTo>
                    <a:pt x="75" y="788"/>
                    <a:pt x="86" y="813"/>
                    <a:pt x="72" y="831"/>
                  </a:cubicBezTo>
                  <a:cubicBezTo>
                    <a:pt x="57" y="850"/>
                    <a:pt x="24" y="827"/>
                    <a:pt x="16" y="857"/>
                  </a:cubicBezTo>
                  <a:cubicBezTo>
                    <a:pt x="0" y="913"/>
                    <a:pt x="9" y="979"/>
                    <a:pt x="2" y="1037"/>
                  </a:cubicBezTo>
                  <a:cubicBezTo>
                    <a:pt x="0" y="1058"/>
                    <a:pt x="14" y="1077"/>
                    <a:pt x="0" y="1097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22" y="1125"/>
                    <a:pt x="14" y="1159"/>
                    <a:pt x="11" y="1189"/>
                  </a:cubicBezTo>
                  <a:cubicBezTo>
                    <a:pt x="6" y="1225"/>
                    <a:pt x="1" y="1281"/>
                    <a:pt x="8" y="1317"/>
                  </a:cubicBezTo>
                  <a:cubicBezTo>
                    <a:pt x="119" y="1310"/>
                    <a:pt x="119" y="1310"/>
                    <a:pt x="119" y="1310"/>
                  </a:cubicBezTo>
                  <a:cubicBezTo>
                    <a:pt x="192" y="1273"/>
                    <a:pt x="192" y="1273"/>
                    <a:pt x="192" y="1273"/>
                  </a:cubicBezTo>
                  <a:cubicBezTo>
                    <a:pt x="192" y="1277"/>
                    <a:pt x="192" y="1277"/>
                    <a:pt x="192" y="1277"/>
                  </a:cubicBezTo>
                  <a:cubicBezTo>
                    <a:pt x="152" y="1309"/>
                    <a:pt x="152" y="1309"/>
                    <a:pt x="152" y="1309"/>
                  </a:cubicBezTo>
                  <a:cubicBezTo>
                    <a:pt x="266" y="1287"/>
                    <a:pt x="381" y="1335"/>
                    <a:pt x="424" y="1449"/>
                  </a:cubicBezTo>
                  <a:cubicBezTo>
                    <a:pt x="488" y="1441"/>
                    <a:pt x="488" y="1441"/>
                    <a:pt x="488" y="1441"/>
                  </a:cubicBezTo>
                  <a:cubicBezTo>
                    <a:pt x="488" y="1445"/>
                    <a:pt x="488" y="1445"/>
                    <a:pt x="488" y="1445"/>
                  </a:cubicBezTo>
                  <a:cubicBezTo>
                    <a:pt x="477" y="1446"/>
                    <a:pt x="447" y="1444"/>
                    <a:pt x="440" y="1455"/>
                  </a:cubicBezTo>
                  <a:cubicBezTo>
                    <a:pt x="429" y="1474"/>
                    <a:pt x="467" y="1485"/>
                    <a:pt x="479" y="1482"/>
                  </a:cubicBezTo>
                  <a:cubicBezTo>
                    <a:pt x="493" y="1479"/>
                    <a:pt x="502" y="1465"/>
                    <a:pt x="512" y="1457"/>
                  </a:cubicBezTo>
                  <a:cubicBezTo>
                    <a:pt x="498" y="1477"/>
                    <a:pt x="489" y="1489"/>
                    <a:pt x="464" y="1493"/>
                  </a:cubicBezTo>
                  <a:cubicBezTo>
                    <a:pt x="464" y="1525"/>
                    <a:pt x="464" y="1525"/>
                    <a:pt x="464" y="1525"/>
                  </a:cubicBezTo>
                  <a:cubicBezTo>
                    <a:pt x="488" y="1525"/>
                    <a:pt x="488" y="1525"/>
                    <a:pt x="488" y="1525"/>
                  </a:cubicBezTo>
                  <a:cubicBezTo>
                    <a:pt x="472" y="1537"/>
                    <a:pt x="472" y="1537"/>
                    <a:pt x="472" y="1537"/>
                  </a:cubicBezTo>
                  <a:cubicBezTo>
                    <a:pt x="472" y="1541"/>
                    <a:pt x="472" y="1541"/>
                    <a:pt x="472" y="1541"/>
                  </a:cubicBezTo>
                  <a:cubicBezTo>
                    <a:pt x="484" y="1545"/>
                    <a:pt x="484" y="1545"/>
                    <a:pt x="484" y="1545"/>
                  </a:cubicBezTo>
                  <a:cubicBezTo>
                    <a:pt x="471" y="1594"/>
                    <a:pt x="549" y="1689"/>
                    <a:pt x="603" y="1675"/>
                  </a:cubicBezTo>
                  <a:cubicBezTo>
                    <a:pt x="617" y="1672"/>
                    <a:pt x="622" y="1654"/>
                    <a:pt x="632" y="1645"/>
                  </a:cubicBezTo>
                  <a:cubicBezTo>
                    <a:pt x="624" y="1673"/>
                    <a:pt x="624" y="1673"/>
                    <a:pt x="624" y="1673"/>
                  </a:cubicBezTo>
                  <a:cubicBezTo>
                    <a:pt x="704" y="1669"/>
                    <a:pt x="704" y="1669"/>
                    <a:pt x="704" y="1669"/>
                  </a:cubicBezTo>
                  <a:cubicBezTo>
                    <a:pt x="691" y="1627"/>
                    <a:pt x="707" y="1629"/>
                    <a:pt x="744" y="1633"/>
                  </a:cubicBezTo>
                  <a:cubicBezTo>
                    <a:pt x="748" y="1653"/>
                    <a:pt x="748" y="1653"/>
                    <a:pt x="748" y="1653"/>
                  </a:cubicBezTo>
                  <a:cubicBezTo>
                    <a:pt x="788" y="1629"/>
                    <a:pt x="788" y="1629"/>
                    <a:pt x="788" y="1629"/>
                  </a:cubicBezTo>
                  <a:cubicBezTo>
                    <a:pt x="838" y="1637"/>
                    <a:pt x="882" y="1630"/>
                    <a:pt x="932" y="1629"/>
                  </a:cubicBezTo>
                  <a:cubicBezTo>
                    <a:pt x="958" y="1628"/>
                    <a:pt x="992" y="1639"/>
                    <a:pt x="988" y="1601"/>
                  </a:cubicBezTo>
                  <a:cubicBezTo>
                    <a:pt x="1034" y="1620"/>
                    <a:pt x="1047" y="1544"/>
                    <a:pt x="1076" y="1521"/>
                  </a:cubicBezTo>
                  <a:cubicBezTo>
                    <a:pt x="1072" y="1491"/>
                    <a:pt x="1085" y="1474"/>
                    <a:pt x="1088" y="1449"/>
                  </a:cubicBezTo>
                  <a:cubicBezTo>
                    <a:pt x="1090" y="1432"/>
                    <a:pt x="1074" y="1422"/>
                    <a:pt x="1084" y="1406"/>
                  </a:cubicBezTo>
                  <a:cubicBezTo>
                    <a:pt x="1097" y="1386"/>
                    <a:pt x="1122" y="1371"/>
                    <a:pt x="1138" y="1353"/>
                  </a:cubicBezTo>
                  <a:cubicBezTo>
                    <a:pt x="1159" y="1329"/>
                    <a:pt x="1191" y="1294"/>
                    <a:pt x="1224" y="1289"/>
                  </a:cubicBezTo>
                  <a:cubicBezTo>
                    <a:pt x="1240" y="1241"/>
                    <a:pt x="1240" y="1241"/>
                    <a:pt x="1240" y="1241"/>
                  </a:cubicBezTo>
                  <a:cubicBezTo>
                    <a:pt x="1264" y="1241"/>
                    <a:pt x="1282" y="1219"/>
                    <a:pt x="1300" y="1205"/>
                  </a:cubicBezTo>
                  <a:cubicBezTo>
                    <a:pt x="1309" y="1234"/>
                    <a:pt x="1339" y="1225"/>
                    <a:pt x="1364" y="1225"/>
                  </a:cubicBezTo>
                  <a:cubicBezTo>
                    <a:pt x="1377" y="1173"/>
                    <a:pt x="1408" y="1220"/>
                    <a:pt x="1426" y="1238"/>
                  </a:cubicBezTo>
                  <a:cubicBezTo>
                    <a:pt x="1433" y="1245"/>
                    <a:pt x="1445" y="1246"/>
                    <a:pt x="1450" y="1256"/>
                  </a:cubicBezTo>
                  <a:cubicBezTo>
                    <a:pt x="1457" y="1269"/>
                    <a:pt x="1451" y="1287"/>
                    <a:pt x="1463" y="1298"/>
                  </a:cubicBezTo>
                  <a:cubicBezTo>
                    <a:pt x="1481" y="1316"/>
                    <a:pt x="1522" y="1302"/>
                    <a:pt x="1520" y="1277"/>
                  </a:cubicBezTo>
                  <a:cubicBezTo>
                    <a:pt x="1547" y="1268"/>
                    <a:pt x="1562" y="1251"/>
                    <a:pt x="1544" y="1225"/>
                  </a:cubicBezTo>
                  <a:cubicBezTo>
                    <a:pt x="1604" y="1185"/>
                    <a:pt x="1604" y="1185"/>
                    <a:pt x="1604" y="1185"/>
                  </a:cubicBezTo>
                  <a:cubicBezTo>
                    <a:pt x="1585" y="1139"/>
                    <a:pt x="1610" y="1140"/>
                    <a:pt x="1628" y="1101"/>
                  </a:cubicBezTo>
                  <a:cubicBezTo>
                    <a:pt x="1649" y="1055"/>
                    <a:pt x="1668" y="1008"/>
                    <a:pt x="1668" y="957"/>
                  </a:cubicBezTo>
                  <a:cubicBezTo>
                    <a:pt x="1688" y="957"/>
                    <a:pt x="1699" y="945"/>
                    <a:pt x="1696" y="925"/>
                  </a:cubicBezTo>
                  <a:cubicBezTo>
                    <a:pt x="1707" y="924"/>
                    <a:pt x="1720" y="924"/>
                    <a:pt x="1731" y="920"/>
                  </a:cubicBezTo>
                  <a:cubicBezTo>
                    <a:pt x="1792" y="899"/>
                    <a:pt x="1749" y="822"/>
                    <a:pt x="1785" y="786"/>
                  </a:cubicBezTo>
                  <a:cubicBezTo>
                    <a:pt x="1797" y="773"/>
                    <a:pt x="1822" y="773"/>
                    <a:pt x="1831" y="759"/>
                  </a:cubicBezTo>
                  <a:cubicBezTo>
                    <a:pt x="1845" y="739"/>
                    <a:pt x="1833" y="707"/>
                    <a:pt x="1843" y="685"/>
                  </a:cubicBezTo>
                  <a:cubicBezTo>
                    <a:pt x="1849" y="669"/>
                    <a:pt x="1869" y="666"/>
                    <a:pt x="1876" y="651"/>
                  </a:cubicBezTo>
                  <a:cubicBezTo>
                    <a:pt x="1883" y="635"/>
                    <a:pt x="1877" y="611"/>
                    <a:pt x="1884" y="593"/>
                  </a:cubicBezTo>
                  <a:cubicBezTo>
                    <a:pt x="1894" y="562"/>
                    <a:pt x="1923" y="515"/>
                    <a:pt x="1942" y="489"/>
                  </a:cubicBezTo>
                  <a:cubicBezTo>
                    <a:pt x="1971" y="451"/>
                    <a:pt x="2049" y="465"/>
                    <a:pt x="2077" y="416"/>
                  </a:cubicBezTo>
                  <a:cubicBezTo>
                    <a:pt x="2092" y="389"/>
                    <a:pt x="2068" y="344"/>
                    <a:pt x="2084" y="317"/>
                  </a:cubicBezTo>
                  <a:cubicBezTo>
                    <a:pt x="2072" y="272"/>
                    <a:pt x="2037" y="273"/>
                    <a:pt x="2000" y="265"/>
                  </a:cubicBezTo>
                  <a:cubicBezTo>
                    <a:pt x="2008" y="253"/>
                    <a:pt x="2008" y="253"/>
                    <a:pt x="2008" y="253"/>
                  </a:cubicBezTo>
                  <a:cubicBezTo>
                    <a:pt x="2008" y="249"/>
                    <a:pt x="2008" y="249"/>
                    <a:pt x="2008" y="249"/>
                  </a:cubicBezTo>
                  <a:cubicBezTo>
                    <a:pt x="1993" y="222"/>
                    <a:pt x="1984" y="179"/>
                    <a:pt x="1988" y="149"/>
                  </a:cubicBezTo>
                  <a:cubicBezTo>
                    <a:pt x="1952" y="119"/>
                    <a:pt x="1940" y="60"/>
                    <a:pt x="1901" y="35"/>
                  </a:cubicBezTo>
                  <a:cubicBezTo>
                    <a:pt x="1870" y="15"/>
                    <a:pt x="1844" y="48"/>
                    <a:pt x="1823" y="62"/>
                  </a:cubicBezTo>
                  <a:cubicBezTo>
                    <a:pt x="1807" y="72"/>
                    <a:pt x="1785" y="65"/>
                    <a:pt x="1768" y="76"/>
                  </a:cubicBezTo>
                  <a:cubicBezTo>
                    <a:pt x="1745" y="90"/>
                    <a:pt x="1711" y="141"/>
                    <a:pt x="1688" y="144"/>
                  </a:cubicBezTo>
                  <a:cubicBezTo>
                    <a:pt x="1649" y="148"/>
                    <a:pt x="1618" y="120"/>
                    <a:pt x="1584" y="109"/>
                  </a:cubicBezTo>
                  <a:cubicBezTo>
                    <a:pt x="1529" y="92"/>
                    <a:pt x="1460" y="84"/>
                    <a:pt x="1404" y="89"/>
                  </a:cubicBezTo>
                  <a:cubicBezTo>
                    <a:pt x="1358" y="94"/>
                    <a:pt x="1298" y="107"/>
                    <a:pt x="1260" y="133"/>
                  </a:cubicBezTo>
                  <a:cubicBezTo>
                    <a:pt x="1237" y="148"/>
                    <a:pt x="1225" y="185"/>
                    <a:pt x="1196" y="191"/>
                  </a:cubicBezTo>
                  <a:cubicBezTo>
                    <a:pt x="1126" y="206"/>
                    <a:pt x="1058" y="168"/>
                    <a:pt x="1000" y="140"/>
                  </a:cubicBezTo>
                  <a:cubicBezTo>
                    <a:pt x="976" y="128"/>
                    <a:pt x="959" y="106"/>
                    <a:pt x="932" y="102"/>
                  </a:cubicBezTo>
                  <a:cubicBezTo>
                    <a:pt x="865" y="91"/>
                    <a:pt x="816" y="156"/>
                    <a:pt x="752" y="156"/>
                  </a:cubicBezTo>
                  <a:cubicBezTo>
                    <a:pt x="721" y="155"/>
                    <a:pt x="682" y="82"/>
                    <a:pt x="661" y="62"/>
                  </a:cubicBezTo>
                  <a:cubicBezTo>
                    <a:pt x="632" y="34"/>
                    <a:pt x="581" y="41"/>
                    <a:pt x="544" y="23"/>
                  </a:cubicBezTo>
                  <a:cubicBezTo>
                    <a:pt x="525" y="15"/>
                    <a:pt x="510" y="0"/>
                    <a:pt x="488" y="1"/>
                  </a:cubicBezTo>
                  <a:cubicBezTo>
                    <a:pt x="467" y="2"/>
                    <a:pt x="460" y="25"/>
                    <a:pt x="440" y="28"/>
                  </a:cubicBezTo>
                  <a:cubicBezTo>
                    <a:pt x="376" y="38"/>
                    <a:pt x="303" y="16"/>
                    <a:pt x="256" y="79"/>
                  </a:cubicBezTo>
                  <a:cubicBezTo>
                    <a:pt x="247" y="90"/>
                    <a:pt x="252" y="111"/>
                    <a:pt x="251" y="125"/>
                  </a:cubicBezTo>
                  <a:cubicBezTo>
                    <a:pt x="250" y="146"/>
                    <a:pt x="241" y="167"/>
                    <a:pt x="230" y="185"/>
                  </a:cubicBezTo>
                  <a:cubicBezTo>
                    <a:pt x="216" y="207"/>
                    <a:pt x="190" y="218"/>
                    <a:pt x="175" y="239"/>
                  </a:cubicBezTo>
                  <a:cubicBezTo>
                    <a:pt x="159" y="259"/>
                    <a:pt x="163" y="318"/>
                    <a:pt x="172" y="341"/>
                  </a:cubicBezTo>
                  <a:moveTo>
                    <a:pt x="800" y="1657"/>
                  </a:moveTo>
                  <a:cubicBezTo>
                    <a:pt x="836" y="1649"/>
                    <a:pt x="836" y="1649"/>
                    <a:pt x="836" y="1649"/>
                  </a:cubicBezTo>
                  <a:cubicBezTo>
                    <a:pt x="827" y="1624"/>
                    <a:pt x="805" y="1638"/>
                    <a:pt x="800" y="1657"/>
                  </a:cubicBezTo>
                  <a:moveTo>
                    <a:pt x="704" y="1641"/>
                  </a:moveTo>
                  <a:cubicBezTo>
                    <a:pt x="707" y="1658"/>
                    <a:pt x="714" y="1667"/>
                    <a:pt x="732" y="1661"/>
                  </a:cubicBezTo>
                  <a:cubicBezTo>
                    <a:pt x="727" y="1644"/>
                    <a:pt x="721" y="1639"/>
                    <a:pt x="704" y="1641"/>
                  </a:cubicBezTo>
                  <a:moveTo>
                    <a:pt x="1004" y="1701"/>
                  </a:moveTo>
                  <a:cubicBezTo>
                    <a:pt x="1008" y="1705"/>
                    <a:pt x="1008" y="1705"/>
                    <a:pt x="1008" y="1705"/>
                  </a:cubicBezTo>
                  <a:lnTo>
                    <a:pt x="1004" y="17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A63CAA00-51E8-5D49-883E-B3D89810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713" y="1614488"/>
              <a:ext cx="528638" cy="798513"/>
            </a:xfrm>
            <a:custGeom>
              <a:avLst/>
              <a:gdLst/>
              <a:ahLst/>
              <a:cxnLst>
                <a:cxn ang="0">
                  <a:pos x="301" y="263"/>
                </a:cxn>
                <a:cxn ang="0">
                  <a:pos x="365" y="435"/>
                </a:cxn>
                <a:cxn ang="0">
                  <a:pos x="435" y="554"/>
                </a:cxn>
                <a:cxn ang="0">
                  <a:pos x="391" y="683"/>
                </a:cxn>
                <a:cxn ang="0">
                  <a:pos x="358" y="1079"/>
                </a:cxn>
                <a:cxn ang="0">
                  <a:pos x="315" y="1187"/>
                </a:cxn>
                <a:cxn ang="0">
                  <a:pos x="69" y="1483"/>
                </a:cxn>
                <a:cxn ang="0">
                  <a:pos x="8" y="1580"/>
                </a:cxn>
                <a:cxn ang="0">
                  <a:pos x="112" y="1815"/>
                </a:cxn>
                <a:cxn ang="0">
                  <a:pos x="198" y="1870"/>
                </a:cxn>
                <a:cxn ang="0">
                  <a:pos x="278" y="1991"/>
                </a:cxn>
                <a:cxn ang="0">
                  <a:pos x="281" y="2215"/>
                </a:cxn>
                <a:cxn ang="0">
                  <a:pos x="206" y="2351"/>
                </a:cxn>
                <a:cxn ang="0">
                  <a:pos x="86" y="2411"/>
                </a:cxn>
                <a:cxn ang="0">
                  <a:pos x="297" y="2607"/>
                </a:cxn>
                <a:cxn ang="0">
                  <a:pos x="354" y="2783"/>
                </a:cxn>
                <a:cxn ang="0">
                  <a:pos x="538" y="2723"/>
                </a:cxn>
                <a:cxn ang="0">
                  <a:pos x="682" y="2723"/>
                </a:cxn>
                <a:cxn ang="0">
                  <a:pos x="806" y="2696"/>
                </a:cxn>
                <a:cxn ang="0">
                  <a:pos x="919" y="2662"/>
                </a:cxn>
                <a:cxn ang="0">
                  <a:pos x="950" y="2551"/>
                </a:cxn>
                <a:cxn ang="0">
                  <a:pos x="1154" y="2505"/>
                </a:cxn>
                <a:cxn ang="0">
                  <a:pos x="1243" y="2470"/>
                </a:cxn>
                <a:cxn ang="0">
                  <a:pos x="1390" y="2355"/>
                </a:cxn>
                <a:cxn ang="0">
                  <a:pos x="1446" y="2245"/>
                </a:cxn>
                <a:cxn ang="0">
                  <a:pos x="1638" y="2195"/>
                </a:cxn>
                <a:cxn ang="0">
                  <a:pos x="1590" y="2075"/>
                </a:cxn>
                <a:cxn ang="0">
                  <a:pos x="1570" y="1891"/>
                </a:cxn>
                <a:cxn ang="0">
                  <a:pos x="1486" y="1885"/>
                </a:cxn>
                <a:cxn ang="0">
                  <a:pos x="1546" y="1763"/>
                </a:cxn>
                <a:cxn ang="0">
                  <a:pos x="1570" y="1639"/>
                </a:cxn>
                <a:cxn ang="0">
                  <a:pos x="1558" y="1555"/>
                </a:cxn>
                <a:cxn ang="0">
                  <a:pos x="1662" y="1443"/>
                </a:cxn>
                <a:cxn ang="0">
                  <a:pos x="1686" y="1365"/>
                </a:cxn>
                <a:cxn ang="0">
                  <a:pos x="1839" y="1354"/>
                </a:cxn>
                <a:cxn ang="0">
                  <a:pos x="1838" y="1187"/>
                </a:cxn>
                <a:cxn ang="0">
                  <a:pos x="1837" y="712"/>
                </a:cxn>
                <a:cxn ang="0">
                  <a:pos x="1470" y="506"/>
                </a:cxn>
                <a:cxn ang="0">
                  <a:pos x="538" y="54"/>
                </a:cxn>
                <a:cxn ang="0">
                  <a:pos x="233" y="83"/>
                </a:cxn>
              </a:cxnLst>
              <a:rect l="0" t="0" r="r" b="b"/>
              <a:pathLst>
                <a:path w="1849" h="2801">
                  <a:moveTo>
                    <a:pt x="233" y="83"/>
                  </a:moveTo>
                  <a:cubicBezTo>
                    <a:pt x="245" y="140"/>
                    <a:pt x="295" y="205"/>
                    <a:pt x="301" y="263"/>
                  </a:cubicBezTo>
                  <a:cubicBezTo>
                    <a:pt x="304" y="290"/>
                    <a:pt x="294" y="326"/>
                    <a:pt x="304" y="351"/>
                  </a:cubicBezTo>
                  <a:cubicBezTo>
                    <a:pt x="317" y="381"/>
                    <a:pt x="351" y="404"/>
                    <a:pt x="365" y="435"/>
                  </a:cubicBezTo>
                  <a:cubicBezTo>
                    <a:pt x="373" y="452"/>
                    <a:pt x="361" y="471"/>
                    <a:pt x="372" y="487"/>
                  </a:cubicBezTo>
                  <a:cubicBezTo>
                    <a:pt x="388" y="509"/>
                    <a:pt x="429" y="526"/>
                    <a:pt x="435" y="554"/>
                  </a:cubicBezTo>
                  <a:cubicBezTo>
                    <a:pt x="439" y="569"/>
                    <a:pt x="416" y="591"/>
                    <a:pt x="409" y="603"/>
                  </a:cubicBezTo>
                  <a:cubicBezTo>
                    <a:pt x="395" y="629"/>
                    <a:pt x="394" y="655"/>
                    <a:pt x="391" y="683"/>
                  </a:cubicBezTo>
                  <a:cubicBezTo>
                    <a:pt x="382" y="765"/>
                    <a:pt x="367" y="849"/>
                    <a:pt x="366" y="931"/>
                  </a:cubicBezTo>
                  <a:cubicBezTo>
                    <a:pt x="365" y="981"/>
                    <a:pt x="362" y="1030"/>
                    <a:pt x="358" y="1079"/>
                  </a:cubicBezTo>
                  <a:cubicBezTo>
                    <a:pt x="357" y="1099"/>
                    <a:pt x="362" y="1121"/>
                    <a:pt x="355" y="1139"/>
                  </a:cubicBezTo>
                  <a:cubicBezTo>
                    <a:pt x="348" y="1159"/>
                    <a:pt x="328" y="1172"/>
                    <a:pt x="315" y="1187"/>
                  </a:cubicBezTo>
                  <a:cubicBezTo>
                    <a:pt x="282" y="1225"/>
                    <a:pt x="248" y="1260"/>
                    <a:pt x="214" y="1295"/>
                  </a:cubicBezTo>
                  <a:cubicBezTo>
                    <a:pt x="162" y="1350"/>
                    <a:pt x="105" y="1417"/>
                    <a:pt x="69" y="1483"/>
                  </a:cubicBezTo>
                  <a:cubicBezTo>
                    <a:pt x="61" y="1498"/>
                    <a:pt x="62" y="1513"/>
                    <a:pt x="55" y="1527"/>
                  </a:cubicBezTo>
                  <a:cubicBezTo>
                    <a:pt x="46" y="1546"/>
                    <a:pt x="10" y="1564"/>
                    <a:pt x="8" y="1580"/>
                  </a:cubicBezTo>
                  <a:cubicBezTo>
                    <a:pt x="0" y="1645"/>
                    <a:pt x="42" y="1714"/>
                    <a:pt x="75" y="1763"/>
                  </a:cubicBezTo>
                  <a:cubicBezTo>
                    <a:pt x="85" y="1779"/>
                    <a:pt x="97" y="1805"/>
                    <a:pt x="112" y="1815"/>
                  </a:cubicBezTo>
                  <a:cubicBezTo>
                    <a:pt x="131" y="1828"/>
                    <a:pt x="157" y="1807"/>
                    <a:pt x="177" y="1822"/>
                  </a:cubicBezTo>
                  <a:cubicBezTo>
                    <a:pt x="195" y="1835"/>
                    <a:pt x="188" y="1854"/>
                    <a:pt x="198" y="1870"/>
                  </a:cubicBezTo>
                  <a:cubicBezTo>
                    <a:pt x="206" y="1883"/>
                    <a:pt x="226" y="1882"/>
                    <a:pt x="237" y="1893"/>
                  </a:cubicBezTo>
                  <a:cubicBezTo>
                    <a:pt x="265" y="1922"/>
                    <a:pt x="236" y="1979"/>
                    <a:pt x="278" y="1991"/>
                  </a:cubicBezTo>
                  <a:cubicBezTo>
                    <a:pt x="278" y="2022"/>
                    <a:pt x="284" y="2053"/>
                    <a:pt x="284" y="2083"/>
                  </a:cubicBezTo>
                  <a:cubicBezTo>
                    <a:pt x="283" y="2130"/>
                    <a:pt x="268" y="2168"/>
                    <a:pt x="281" y="2215"/>
                  </a:cubicBezTo>
                  <a:cubicBezTo>
                    <a:pt x="299" y="2277"/>
                    <a:pt x="346" y="2310"/>
                    <a:pt x="386" y="2351"/>
                  </a:cubicBezTo>
                  <a:cubicBezTo>
                    <a:pt x="206" y="2351"/>
                    <a:pt x="206" y="2351"/>
                    <a:pt x="206" y="2351"/>
                  </a:cubicBezTo>
                  <a:cubicBezTo>
                    <a:pt x="135" y="2350"/>
                    <a:pt x="135" y="2350"/>
                    <a:pt x="135" y="2350"/>
                  </a:cubicBezTo>
                  <a:cubicBezTo>
                    <a:pt x="86" y="2411"/>
                    <a:pt x="86" y="2411"/>
                    <a:pt x="86" y="2411"/>
                  </a:cubicBezTo>
                  <a:cubicBezTo>
                    <a:pt x="124" y="2441"/>
                    <a:pt x="146" y="2483"/>
                    <a:pt x="182" y="2515"/>
                  </a:cubicBezTo>
                  <a:cubicBezTo>
                    <a:pt x="220" y="2548"/>
                    <a:pt x="269" y="2565"/>
                    <a:pt x="297" y="2607"/>
                  </a:cubicBezTo>
                  <a:cubicBezTo>
                    <a:pt x="319" y="2640"/>
                    <a:pt x="331" y="2729"/>
                    <a:pt x="370" y="2739"/>
                  </a:cubicBezTo>
                  <a:cubicBezTo>
                    <a:pt x="354" y="2783"/>
                    <a:pt x="354" y="2783"/>
                    <a:pt x="354" y="2783"/>
                  </a:cubicBezTo>
                  <a:cubicBezTo>
                    <a:pt x="454" y="2787"/>
                    <a:pt x="454" y="2787"/>
                    <a:pt x="454" y="2787"/>
                  </a:cubicBezTo>
                  <a:cubicBezTo>
                    <a:pt x="538" y="2723"/>
                    <a:pt x="538" y="2723"/>
                    <a:pt x="538" y="2723"/>
                  </a:cubicBezTo>
                  <a:cubicBezTo>
                    <a:pt x="545" y="2743"/>
                    <a:pt x="588" y="2801"/>
                    <a:pt x="602" y="2759"/>
                  </a:cubicBezTo>
                  <a:cubicBezTo>
                    <a:pt x="682" y="2723"/>
                    <a:pt x="682" y="2723"/>
                    <a:pt x="682" y="2723"/>
                  </a:cubicBezTo>
                  <a:cubicBezTo>
                    <a:pt x="734" y="2699"/>
                    <a:pt x="734" y="2699"/>
                    <a:pt x="734" y="2699"/>
                  </a:cubicBezTo>
                  <a:cubicBezTo>
                    <a:pt x="757" y="2715"/>
                    <a:pt x="781" y="2698"/>
                    <a:pt x="806" y="2696"/>
                  </a:cubicBezTo>
                  <a:cubicBezTo>
                    <a:pt x="832" y="2693"/>
                    <a:pt x="870" y="2699"/>
                    <a:pt x="894" y="2689"/>
                  </a:cubicBezTo>
                  <a:cubicBezTo>
                    <a:pt x="907" y="2684"/>
                    <a:pt x="909" y="2670"/>
                    <a:pt x="919" y="2662"/>
                  </a:cubicBezTo>
                  <a:cubicBezTo>
                    <a:pt x="949" y="2635"/>
                    <a:pt x="970" y="2609"/>
                    <a:pt x="994" y="2575"/>
                  </a:cubicBezTo>
                  <a:cubicBezTo>
                    <a:pt x="950" y="2551"/>
                    <a:pt x="950" y="2551"/>
                    <a:pt x="950" y="2551"/>
                  </a:cubicBezTo>
                  <a:cubicBezTo>
                    <a:pt x="950" y="2539"/>
                    <a:pt x="950" y="2539"/>
                    <a:pt x="950" y="2539"/>
                  </a:cubicBezTo>
                  <a:cubicBezTo>
                    <a:pt x="1012" y="2514"/>
                    <a:pt x="1088" y="2517"/>
                    <a:pt x="1154" y="2505"/>
                  </a:cubicBezTo>
                  <a:cubicBezTo>
                    <a:pt x="1171" y="2502"/>
                    <a:pt x="1190" y="2510"/>
                    <a:pt x="1206" y="2504"/>
                  </a:cubicBezTo>
                  <a:cubicBezTo>
                    <a:pt x="1222" y="2497"/>
                    <a:pt x="1230" y="2480"/>
                    <a:pt x="1243" y="2470"/>
                  </a:cubicBezTo>
                  <a:cubicBezTo>
                    <a:pt x="1259" y="2457"/>
                    <a:pt x="1280" y="2455"/>
                    <a:pt x="1294" y="2439"/>
                  </a:cubicBezTo>
                  <a:cubicBezTo>
                    <a:pt x="1326" y="2402"/>
                    <a:pt x="1337" y="2365"/>
                    <a:pt x="1390" y="2355"/>
                  </a:cubicBezTo>
                  <a:cubicBezTo>
                    <a:pt x="1398" y="2320"/>
                    <a:pt x="1419" y="2318"/>
                    <a:pt x="1446" y="2299"/>
                  </a:cubicBezTo>
                  <a:cubicBezTo>
                    <a:pt x="1445" y="2286"/>
                    <a:pt x="1439" y="2256"/>
                    <a:pt x="1446" y="2245"/>
                  </a:cubicBezTo>
                  <a:cubicBezTo>
                    <a:pt x="1453" y="2232"/>
                    <a:pt x="1477" y="2225"/>
                    <a:pt x="1490" y="2218"/>
                  </a:cubicBezTo>
                  <a:cubicBezTo>
                    <a:pt x="1543" y="2187"/>
                    <a:pt x="1579" y="2173"/>
                    <a:pt x="1638" y="2195"/>
                  </a:cubicBezTo>
                  <a:cubicBezTo>
                    <a:pt x="1655" y="2161"/>
                    <a:pt x="1659" y="2136"/>
                    <a:pt x="1650" y="2099"/>
                  </a:cubicBezTo>
                  <a:cubicBezTo>
                    <a:pt x="1590" y="2075"/>
                    <a:pt x="1590" y="2075"/>
                    <a:pt x="1590" y="2075"/>
                  </a:cubicBezTo>
                  <a:cubicBezTo>
                    <a:pt x="1591" y="2056"/>
                    <a:pt x="1598" y="2022"/>
                    <a:pt x="1594" y="2003"/>
                  </a:cubicBezTo>
                  <a:cubicBezTo>
                    <a:pt x="1584" y="1960"/>
                    <a:pt x="1557" y="1940"/>
                    <a:pt x="1570" y="1891"/>
                  </a:cubicBezTo>
                  <a:cubicBezTo>
                    <a:pt x="1556" y="1886"/>
                    <a:pt x="1538" y="1871"/>
                    <a:pt x="1523" y="1873"/>
                  </a:cubicBezTo>
                  <a:cubicBezTo>
                    <a:pt x="1509" y="1875"/>
                    <a:pt x="1501" y="1889"/>
                    <a:pt x="1486" y="1885"/>
                  </a:cubicBezTo>
                  <a:cubicBezTo>
                    <a:pt x="1414" y="1864"/>
                    <a:pt x="1528" y="1785"/>
                    <a:pt x="1546" y="1767"/>
                  </a:cubicBezTo>
                  <a:cubicBezTo>
                    <a:pt x="1546" y="1763"/>
                    <a:pt x="1546" y="1763"/>
                    <a:pt x="1546" y="1763"/>
                  </a:cubicBezTo>
                  <a:cubicBezTo>
                    <a:pt x="1532" y="1747"/>
                    <a:pt x="1497" y="1703"/>
                    <a:pt x="1513" y="1681"/>
                  </a:cubicBezTo>
                  <a:cubicBezTo>
                    <a:pt x="1527" y="1660"/>
                    <a:pt x="1557" y="1660"/>
                    <a:pt x="1570" y="1639"/>
                  </a:cubicBezTo>
                  <a:cubicBezTo>
                    <a:pt x="1602" y="1638"/>
                    <a:pt x="1573" y="1573"/>
                    <a:pt x="1558" y="1563"/>
                  </a:cubicBezTo>
                  <a:cubicBezTo>
                    <a:pt x="1558" y="1555"/>
                    <a:pt x="1558" y="1555"/>
                    <a:pt x="1558" y="1555"/>
                  </a:cubicBezTo>
                  <a:cubicBezTo>
                    <a:pt x="1614" y="1535"/>
                    <a:pt x="1614" y="1535"/>
                    <a:pt x="1614" y="1535"/>
                  </a:cubicBezTo>
                  <a:cubicBezTo>
                    <a:pt x="1597" y="1486"/>
                    <a:pt x="1647" y="1481"/>
                    <a:pt x="1662" y="1443"/>
                  </a:cubicBezTo>
                  <a:cubicBezTo>
                    <a:pt x="1670" y="1422"/>
                    <a:pt x="1652" y="1407"/>
                    <a:pt x="1657" y="1388"/>
                  </a:cubicBezTo>
                  <a:cubicBezTo>
                    <a:pt x="1660" y="1376"/>
                    <a:pt x="1674" y="1367"/>
                    <a:pt x="1686" y="1365"/>
                  </a:cubicBezTo>
                  <a:cubicBezTo>
                    <a:pt x="1717" y="1360"/>
                    <a:pt x="1762" y="1352"/>
                    <a:pt x="1794" y="1356"/>
                  </a:cubicBezTo>
                  <a:cubicBezTo>
                    <a:pt x="1807" y="1358"/>
                    <a:pt x="1831" y="1370"/>
                    <a:pt x="1839" y="1354"/>
                  </a:cubicBezTo>
                  <a:cubicBezTo>
                    <a:pt x="1849" y="1334"/>
                    <a:pt x="1841" y="1298"/>
                    <a:pt x="1838" y="1277"/>
                  </a:cubicBezTo>
                  <a:cubicBezTo>
                    <a:pt x="1834" y="1248"/>
                    <a:pt x="1838" y="1217"/>
                    <a:pt x="1838" y="1187"/>
                  </a:cubicBezTo>
                  <a:cubicBezTo>
                    <a:pt x="1838" y="863"/>
                    <a:pt x="1838" y="863"/>
                    <a:pt x="1838" y="863"/>
                  </a:cubicBezTo>
                  <a:cubicBezTo>
                    <a:pt x="1838" y="817"/>
                    <a:pt x="1848" y="756"/>
                    <a:pt x="1837" y="712"/>
                  </a:cubicBezTo>
                  <a:cubicBezTo>
                    <a:pt x="1829" y="684"/>
                    <a:pt x="1773" y="667"/>
                    <a:pt x="1750" y="654"/>
                  </a:cubicBezTo>
                  <a:cubicBezTo>
                    <a:pt x="1658" y="602"/>
                    <a:pt x="1564" y="553"/>
                    <a:pt x="1470" y="506"/>
                  </a:cubicBezTo>
                  <a:cubicBezTo>
                    <a:pt x="1221" y="384"/>
                    <a:pt x="976" y="254"/>
                    <a:pt x="722" y="142"/>
                  </a:cubicBezTo>
                  <a:cubicBezTo>
                    <a:pt x="660" y="115"/>
                    <a:pt x="599" y="85"/>
                    <a:pt x="538" y="54"/>
                  </a:cubicBezTo>
                  <a:cubicBezTo>
                    <a:pt x="512" y="42"/>
                    <a:pt x="458" y="0"/>
                    <a:pt x="429" y="0"/>
                  </a:cubicBezTo>
                  <a:cubicBezTo>
                    <a:pt x="375" y="0"/>
                    <a:pt x="284" y="62"/>
                    <a:pt x="233" y="8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BF910CBA-2D8D-FC48-B2F3-C54350C7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263" y="2617788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A04703A6-1009-404B-AC10-BA4AE7124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2697163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42469A84-A8F2-1D4F-8660-D45C3383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2130425"/>
              <a:ext cx="385763" cy="569913"/>
            </a:xfrm>
            <a:custGeom>
              <a:avLst/>
              <a:gdLst/>
              <a:ahLst/>
              <a:cxnLst>
                <a:cxn ang="0">
                  <a:pos x="992" y="92"/>
                </a:cxn>
                <a:cxn ang="0">
                  <a:pos x="1037" y="135"/>
                </a:cxn>
                <a:cxn ang="0">
                  <a:pos x="1062" y="236"/>
                </a:cxn>
                <a:cxn ang="0">
                  <a:pos x="953" y="319"/>
                </a:cxn>
                <a:cxn ang="0">
                  <a:pos x="878" y="432"/>
                </a:cxn>
                <a:cxn ang="0">
                  <a:pos x="827" y="529"/>
                </a:cxn>
                <a:cxn ang="0">
                  <a:pos x="769" y="644"/>
                </a:cxn>
                <a:cxn ang="0">
                  <a:pos x="685" y="800"/>
                </a:cxn>
                <a:cxn ang="0">
                  <a:pos x="569" y="1004"/>
                </a:cxn>
                <a:cxn ang="0">
                  <a:pos x="589" y="1040"/>
                </a:cxn>
                <a:cxn ang="0">
                  <a:pos x="533" y="1111"/>
                </a:cxn>
                <a:cxn ang="0">
                  <a:pos x="468" y="1142"/>
                </a:cxn>
                <a:cxn ang="0">
                  <a:pos x="425" y="1064"/>
                </a:cxn>
                <a:cxn ang="0">
                  <a:pos x="341" y="1075"/>
                </a:cxn>
                <a:cxn ang="0">
                  <a:pos x="229" y="1092"/>
                </a:cxn>
                <a:cxn ang="0">
                  <a:pos x="67" y="1264"/>
                </a:cxn>
                <a:cxn ang="0">
                  <a:pos x="13" y="1452"/>
                </a:cxn>
                <a:cxn ang="0">
                  <a:pos x="77" y="1488"/>
                </a:cxn>
                <a:cxn ang="0">
                  <a:pos x="189" y="1580"/>
                </a:cxn>
                <a:cxn ang="0">
                  <a:pos x="213" y="1600"/>
                </a:cxn>
                <a:cxn ang="0">
                  <a:pos x="208" y="1662"/>
                </a:cxn>
                <a:cxn ang="0">
                  <a:pos x="233" y="1844"/>
                </a:cxn>
                <a:cxn ang="0">
                  <a:pos x="305" y="1900"/>
                </a:cxn>
                <a:cxn ang="0">
                  <a:pos x="505" y="1876"/>
                </a:cxn>
                <a:cxn ang="0">
                  <a:pos x="681" y="1874"/>
                </a:cxn>
                <a:cxn ang="0">
                  <a:pos x="817" y="1881"/>
                </a:cxn>
                <a:cxn ang="0">
                  <a:pos x="929" y="1900"/>
                </a:cxn>
                <a:cxn ang="0">
                  <a:pos x="1157" y="1940"/>
                </a:cxn>
                <a:cxn ang="0">
                  <a:pos x="1269" y="1957"/>
                </a:cxn>
                <a:cxn ang="0">
                  <a:pos x="1345" y="1980"/>
                </a:cxn>
                <a:cxn ang="0">
                  <a:pos x="1353" y="1896"/>
                </a:cxn>
                <a:cxn ang="0">
                  <a:pos x="1337" y="1784"/>
                </a:cxn>
                <a:cxn ang="0">
                  <a:pos x="1165" y="1576"/>
                </a:cxn>
                <a:cxn ang="0">
                  <a:pos x="1097" y="1464"/>
                </a:cxn>
                <a:cxn ang="0">
                  <a:pos x="1075" y="1249"/>
                </a:cxn>
                <a:cxn ang="0">
                  <a:pos x="1100" y="1176"/>
                </a:cxn>
                <a:cxn ang="0">
                  <a:pos x="1237" y="936"/>
                </a:cxn>
                <a:cxn ang="0">
                  <a:pos x="1128" y="750"/>
                </a:cxn>
                <a:cxn ang="0">
                  <a:pos x="961" y="596"/>
                </a:cxn>
                <a:cxn ang="0">
                  <a:pos x="1001" y="555"/>
                </a:cxn>
                <a:cxn ang="0">
                  <a:pos x="1253" y="552"/>
                </a:cxn>
                <a:cxn ang="0">
                  <a:pos x="1166" y="437"/>
                </a:cxn>
                <a:cxn ang="0">
                  <a:pos x="1154" y="268"/>
                </a:cxn>
                <a:cxn ang="0">
                  <a:pos x="1110" y="84"/>
                </a:cxn>
                <a:cxn ang="0">
                  <a:pos x="977" y="0"/>
                </a:cxn>
              </a:cxnLst>
              <a:rect l="0" t="0" r="r" b="b"/>
              <a:pathLst>
                <a:path w="1353" h="1996">
                  <a:moveTo>
                    <a:pt x="977" y="0"/>
                  </a:moveTo>
                  <a:cubicBezTo>
                    <a:pt x="992" y="92"/>
                    <a:pt x="992" y="92"/>
                    <a:pt x="992" y="92"/>
                  </a:cubicBezTo>
                  <a:cubicBezTo>
                    <a:pt x="996" y="126"/>
                    <a:pt x="996" y="126"/>
                    <a:pt x="996" y="126"/>
                  </a:cubicBezTo>
                  <a:cubicBezTo>
                    <a:pt x="1037" y="135"/>
                    <a:pt x="1037" y="135"/>
                    <a:pt x="1037" y="135"/>
                  </a:cubicBezTo>
                  <a:cubicBezTo>
                    <a:pt x="1073" y="160"/>
                    <a:pt x="1073" y="160"/>
                    <a:pt x="1073" y="160"/>
                  </a:cubicBezTo>
                  <a:cubicBezTo>
                    <a:pt x="1066" y="182"/>
                    <a:pt x="1063" y="213"/>
                    <a:pt x="1062" y="236"/>
                  </a:cubicBezTo>
                  <a:cubicBezTo>
                    <a:pt x="1062" y="247"/>
                    <a:pt x="1070" y="257"/>
                    <a:pt x="1065" y="268"/>
                  </a:cubicBezTo>
                  <a:cubicBezTo>
                    <a:pt x="1045" y="307"/>
                    <a:pt x="983" y="303"/>
                    <a:pt x="953" y="319"/>
                  </a:cubicBezTo>
                  <a:cubicBezTo>
                    <a:pt x="926" y="333"/>
                    <a:pt x="922" y="368"/>
                    <a:pt x="901" y="388"/>
                  </a:cubicBezTo>
                  <a:cubicBezTo>
                    <a:pt x="897" y="404"/>
                    <a:pt x="883" y="416"/>
                    <a:pt x="878" y="432"/>
                  </a:cubicBezTo>
                  <a:cubicBezTo>
                    <a:pt x="871" y="454"/>
                    <a:pt x="875" y="484"/>
                    <a:pt x="861" y="504"/>
                  </a:cubicBezTo>
                  <a:cubicBezTo>
                    <a:pt x="853" y="516"/>
                    <a:pt x="834" y="514"/>
                    <a:pt x="827" y="529"/>
                  </a:cubicBezTo>
                  <a:cubicBezTo>
                    <a:pt x="817" y="552"/>
                    <a:pt x="838" y="581"/>
                    <a:pt x="824" y="604"/>
                  </a:cubicBezTo>
                  <a:cubicBezTo>
                    <a:pt x="812" y="624"/>
                    <a:pt x="781" y="619"/>
                    <a:pt x="769" y="644"/>
                  </a:cubicBezTo>
                  <a:cubicBezTo>
                    <a:pt x="740" y="704"/>
                    <a:pt x="770" y="764"/>
                    <a:pt x="681" y="776"/>
                  </a:cubicBezTo>
                  <a:cubicBezTo>
                    <a:pt x="685" y="800"/>
                    <a:pt x="685" y="800"/>
                    <a:pt x="685" y="800"/>
                  </a:cubicBezTo>
                  <a:cubicBezTo>
                    <a:pt x="643" y="809"/>
                    <a:pt x="654" y="850"/>
                    <a:pt x="644" y="884"/>
                  </a:cubicBezTo>
                  <a:cubicBezTo>
                    <a:pt x="632" y="924"/>
                    <a:pt x="603" y="978"/>
                    <a:pt x="569" y="1004"/>
                  </a:cubicBezTo>
                  <a:cubicBezTo>
                    <a:pt x="569" y="1012"/>
                    <a:pt x="569" y="1012"/>
                    <a:pt x="569" y="1012"/>
                  </a:cubicBezTo>
                  <a:cubicBezTo>
                    <a:pt x="589" y="1040"/>
                    <a:pt x="589" y="1040"/>
                    <a:pt x="589" y="1040"/>
                  </a:cubicBezTo>
                  <a:cubicBezTo>
                    <a:pt x="538" y="1080"/>
                    <a:pt x="538" y="1080"/>
                    <a:pt x="538" y="1080"/>
                  </a:cubicBezTo>
                  <a:cubicBezTo>
                    <a:pt x="533" y="1111"/>
                    <a:pt x="533" y="1111"/>
                    <a:pt x="533" y="1111"/>
                  </a:cubicBezTo>
                  <a:cubicBezTo>
                    <a:pt x="509" y="1148"/>
                    <a:pt x="509" y="1148"/>
                    <a:pt x="509" y="1148"/>
                  </a:cubicBezTo>
                  <a:cubicBezTo>
                    <a:pt x="497" y="1148"/>
                    <a:pt x="478" y="1151"/>
                    <a:pt x="468" y="1142"/>
                  </a:cubicBezTo>
                  <a:cubicBezTo>
                    <a:pt x="448" y="1122"/>
                    <a:pt x="470" y="1095"/>
                    <a:pt x="429" y="1092"/>
                  </a:cubicBezTo>
                  <a:cubicBezTo>
                    <a:pt x="425" y="1064"/>
                    <a:pt x="425" y="1064"/>
                    <a:pt x="425" y="1064"/>
                  </a:cubicBezTo>
                  <a:cubicBezTo>
                    <a:pt x="411" y="1057"/>
                    <a:pt x="383" y="1038"/>
                    <a:pt x="367" y="1048"/>
                  </a:cubicBezTo>
                  <a:cubicBezTo>
                    <a:pt x="356" y="1056"/>
                    <a:pt x="356" y="1071"/>
                    <a:pt x="341" y="1075"/>
                  </a:cubicBezTo>
                  <a:cubicBezTo>
                    <a:pt x="317" y="1081"/>
                    <a:pt x="312" y="1052"/>
                    <a:pt x="293" y="1054"/>
                  </a:cubicBezTo>
                  <a:cubicBezTo>
                    <a:pt x="269" y="1058"/>
                    <a:pt x="255" y="1087"/>
                    <a:pt x="229" y="1092"/>
                  </a:cubicBezTo>
                  <a:cubicBezTo>
                    <a:pt x="220" y="1145"/>
                    <a:pt x="152" y="1166"/>
                    <a:pt x="118" y="1204"/>
                  </a:cubicBezTo>
                  <a:cubicBezTo>
                    <a:pt x="105" y="1220"/>
                    <a:pt x="72" y="1245"/>
                    <a:pt x="67" y="1264"/>
                  </a:cubicBezTo>
                  <a:cubicBezTo>
                    <a:pt x="59" y="1295"/>
                    <a:pt x="76" y="1336"/>
                    <a:pt x="60" y="1368"/>
                  </a:cubicBezTo>
                  <a:cubicBezTo>
                    <a:pt x="46" y="1396"/>
                    <a:pt x="12" y="1416"/>
                    <a:pt x="13" y="1452"/>
                  </a:cubicBezTo>
                  <a:cubicBezTo>
                    <a:pt x="3" y="1459"/>
                    <a:pt x="0" y="1484"/>
                    <a:pt x="14" y="1490"/>
                  </a:cubicBezTo>
                  <a:cubicBezTo>
                    <a:pt x="33" y="1499"/>
                    <a:pt x="57" y="1489"/>
                    <a:pt x="77" y="1488"/>
                  </a:cubicBezTo>
                  <a:cubicBezTo>
                    <a:pt x="64" y="1535"/>
                    <a:pt x="93" y="1563"/>
                    <a:pt x="129" y="1581"/>
                  </a:cubicBezTo>
                  <a:cubicBezTo>
                    <a:pt x="153" y="1593"/>
                    <a:pt x="170" y="1609"/>
                    <a:pt x="189" y="1580"/>
                  </a:cubicBezTo>
                  <a:cubicBezTo>
                    <a:pt x="193" y="1580"/>
                    <a:pt x="193" y="1580"/>
                    <a:pt x="193" y="1580"/>
                  </a:cubicBezTo>
                  <a:cubicBezTo>
                    <a:pt x="213" y="1600"/>
                    <a:pt x="213" y="1600"/>
                    <a:pt x="213" y="1600"/>
                  </a:cubicBezTo>
                  <a:cubicBezTo>
                    <a:pt x="185" y="1608"/>
                    <a:pt x="185" y="1608"/>
                    <a:pt x="185" y="1608"/>
                  </a:cubicBezTo>
                  <a:cubicBezTo>
                    <a:pt x="192" y="1624"/>
                    <a:pt x="198" y="1649"/>
                    <a:pt x="208" y="1662"/>
                  </a:cubicBezTo>
                  <a:cubicBezTo>
                    <a:pt x="225" y="1683"/>
                    <a:pt x="252" y="1698"/>
                    <a:pt x="254" y="1728"/>
                  </a:cubicBezTo>
                  <a:cubicBezTo>
                    <a:pt x="257" y="1762"/>
                    <a:pt x="236" y="1808"/>
                    <a:pt x="233" y="1844"/>
                  </a:cubicBezTo>
                  <a:cubicBezTo>
                    <a:pt x="232" y="1855"/>
                    <a:pt x="224" y="1869"/>
                    <a:pt x="232" y="1879"/>
                  </a:cubicBezTo>
                  <a:cubicBezTo>
                    <a:pt x="248" y="1901"/>
                    <a:pt x="281" y="1900"/>
                    <a:pt x="305" y="1900"/>
                  </a:cubicBezTo>
                  <a:cubicBezTo>
                    <a:pt x="370" y="1900"/>
                    <a:pt x="446" y="1911"/>
                    <a:pt x="509" y="1896"/>
                  </a:cubicBezTo>
                  <a:cubicBezTo>
                    <a:pt x="505" y="1876"/>
                    <a:pt x="505" y="1876"/>
                    <a:pt x="505" y="1876"/>
                  </a:cubicBezTo>
                  <a:cubicBezTo>
                    <a:pt x="538" y="1870"/>
                    <a:pt x="565" y="1880"/>
                    <a:pt x="597" y="1880"/>
                  </a:cubicBezTo>
                  <a:cubicBezTo>
                    <a:pt x="625" y="1880"/>
                    <a:pt x="654" y="1873"/>
                    <a:pt x="681" y="1874"/>
                  </a:cubicBezTo>
                  <a:cubicBezTo>
                    <a:pt x="703" y="1875"/>
                    <a:pt x="723" y="1886"/>
                    <a:pt x="745" y="1886"/>
                  </a:cubicBezTo>
                  <a:cubicBezTo>
                    <a:pt x="768" y="1886"/>
                    <a:pt x="794" y="1878"/>
                    <a:pt x="817" y="1881"/>
                  </a:cubicBezTo>
                  <a:cubicBezTo>
                    <a:pt x="830" y="1883"/>
                    <a:pt x="837" y="1895"/>
                    <a:pt x="849" y="1898"/>
                  </a:cubicBezTo>
                  <a:cubicBezTo>
                    <a:pt x="873" y="1905"/>
                    <a:pt x="905" y="1900"/>
                    <a:pt x="929" y="1900"/>
                  </a:cubicBezTo>
                  <a:cubicBezTo>
                    <a:pt x="971" y="1900"/>
                    <a:pt x="1061" y="1884"/>
                    <a:pt x="1089" y="1916"/>
                  </a:cubicBezTo>
                  <a:cubicBezTo>
                    <a:pt x="1157" y="1940"/>
                    <a:pt x="1157" y="1940"/>
                    <a:pt x="1157" y="1940"/>
                  </a:cubicBezTo>
                  <a:cubicBezTo>
                    <a:pt x="1201" y="1941"/>
                    <a:pt x="1201" y="1941"/>
                    <a:pt x="1201" y="1941"/>
                  </a:cubicBezTo>
                  <a:cubicBezTo>
                    <a:pt x="1269" y="1957"/>
                    <a:pt x="1269" y="1957"/>
                    <a:pt x="1269" y="1957"/>
                  </a:cubicBezTo>
                  <a:cubicBezTo>
                    <a:pt x="1325" y="1996"/>
                    <a:pt x="1325" y="1996"/>
                    <a:pt x="1325" y="1996"/>
                  </a:cubicBezTo>
                  <a:cubicBezTo>
                    <a:pt x="1345" y="1980"/>
                    <a:pt x="1345" y="1980"/>
                    <a:pt x="1345" y="1980"/>
                  </a:cubicBezTo>
                  <a:cubicBezTo>
                    <a:pt x="1325" y="1900"/>
                    <a:pt x="1325" y="1900"/>
                    <a:pt x="1325" y="1900"/>
                  </a:cubicBezTo>
                  <a:cubicBezTo>
                    <a:pt x="1353" y="1896"/>
                    <a:pt x="1353" y="1896"/>
                    <a:pt x="1353" y="1896"/>
                  </a:cubicBezTo>
                  <a:cubicBezTo>
                    <a:pt x="1336" y="1864"/>
                    <a:pt x="1313" y="1822"/>
                    <a:pt x="1337" y="1788"/>
                  </a:cubicBezTo>
                  <a:cubicBezTo>
                    <a:pt x="1337" y="1784"/>
                    <a:pt x="1337" y="1784"/>
                    <a:pt x="1337" y="1784"/>
                  </a:cubicBezTo>
                  <a:cubicBezTo>
                    <a:pt x="1282" y="1709"/>
                    <a:pt x="1190" y="1669"/>
                    <a:pt x="1145" y="1580"/>
                  </a:cubicBezTo>
                  <a:cubicBezTo>
                    <a:pt x="1165" y="1576"/>
                    <a:pt x="1165" y="1576"/>
                    <a:pt x="1165" y="1576"/>
                  </a:cubicBezTo>
                  <a:cubicBezTo>
                    <a:pt x="1158" y="1549"/>
                    <a:pt x="1156" y="1528"/>
                    <a:pt x="1137" y="1505"/>
                  </a:cubicBezTo>
                  <a:cubicBezTo>
                    <a:pt x="1124" y="1489"/>
                    <a:pt x="1105" y="1484"/>
                    <a:pt x="1097" y="1464"/>
                  </a:cubicBezTo>
                  <a:cubicBezTo>
                    <a:pt x="1080" y="1424"/>
                    <a:pt x="1105" y="1374"/>
                    <a:pt x="1057" y="1352"/>
                  </a:cubicBezTo>
                  <a:cubicBezTo>
                    <a:pt x="1073" y="1328"/>
                    <a:pt x="1089" y="1278"/>
                    <a:pt x="1075" y="1249"/>
                  </a:cubicBezTo>
                  <a:cubicBezTo>
                    <a:pt x="1068" y="1237"/>
                    <a:pt x="1039" y="1242"/>
                    <a:pt x="1046" y="1220"/>
                  </a:cubicBezTo>
                  <a:cubicBezTo>
                    <a:pt x="1054" y="1197"/>
                    <a:pt x="1086" y="1194"/>
                    <a:pt x="1100" y="1176"/>
                  </a:cubicBezTo>
                  <a:cubicBezTo>
                    <a:pt x="1133" y="1133"/>
                    <a:pt x="1145" y="1073"/>
                    <a:pt x="1174" y="1028"/>
                  </a:cubicBezTo>
                  <a:cubicBezTo>
                    <a:pt x="1193" y="998"/>
                    <a:pt x="1230" y="975"/>
                    <a:pt x="1237" y="936"/>
                  </a:cubicBezTo>
                  <a:cubicBezTo>
                    <a:pt x="1240" y="920"/>
                    <a:pt x="1211" y="905"/>
                    <a:pt x="1207" y="888"/>
                  </a:cubicBezTo>
                  <a:cubicBezTo>
                    <a:pt x="1192" y="839"/>
                    <a:pt x="1170" y="783"/>
                    <a:pt x="1128" y="750"/>
                  </a:cubicBezTo>
                  <a:cubicBezTo>
                    <a:pt x="1102" y="729"/>
                    <a:pt x="1070" y="715"/>
                    <a:pt x="1045" y="692"/>
                  </a:cubicBezTo>
                  <a:cubicBezTo>
                    <a:pt x="1014" y="663"/>
                    <a:pt x="993" y="624"/>
                    <a:pt x="961" y="596"/>
                  </a:cubicBezTo>
                  <a:cubicBezTo>
                    <a:pt x="961" y="592"/>
                    <a:pt x="961" y="592"/>
                    <a:pt x="961" y="592"/>
                  </a:cubicBezTo>
                  <a:cubicBezTo>
                    <a:pt x="979" y="580"/>
                    <a:pt x="982" y="562"/>
                    <a:pt x="1001" y="555"/>
                  </a:cubicBezTo>
                  <a:cubicBezTo>
                    <a:pt x="1034" y="542"/>
                    <a:pt x="1092" y="542"/>
                    <a:pt x="1125" y="547"/>
                  </a:cubicBezTo>
                  <a:cubicBezTo>
                    <a:pt x="1165" y="553"/>
                    <a:pt x="1213" y="552"/>
                    <a:pt x="1253" y="552"/>
                  </a:cubicBezTo>
                  <a:cubicBezTo>
                    <a:pt x="1249" y="529"/>
                    <a:pt x="1233" y="526"/>
                    <a:pt x="1218" y="511"/>
                  </a:cubicBezTo>
                  <a:cubicBezTo>
                    <a:pt x="1199" y="493"/>
                    <a:pt x="1176" y="462"/>
                    <a:pt x="1166" y="437"/>
                  </a:cubicBezTo>
                  <a:cubicBezTo>
                    <a:pt x="1152" y="403"/>
                    <a:pt x="1139" y="378"/>
                    <a:pt x="1143" y="340"/>
                  </a:cubicBezTo>
                  <a:cubicBezTo>
                    <a:pt x="1145" y="323"/>
                    <a:pt x="1156" y="286"/>
                    <a:pt x="1154" y="268"/>
                  </a:cubicBezTo>
                  <a:cubicBezTo>
                    <a:pt x="1152" y="206"/>
                    <a:pt x="1133" y="178"/>
                    <a:pt x="1133" y="132"/>
                  </a:cubicBezTo>
                  <a:cubicBezTo>
                    <a:pt x="1116" y="130"/>
                    <a:pt x="1116" y="99"/>
                    <a:pt x="1110" y="84"/>
                  </a:cubicBezTo>
                  <a:cubicBezTo>
                    <a:pt x="1101" y="66"/>
                    <a:pt x="1084" y="60"/>
                    <a:pt x="1065" y="60"/>
                  </a:cubicBezTo>
                  <a:cubicBezTo>
                    <a:pt x="1058" y="0"/>
                    <a:pt x="1031" y="0"/>
                    <a:pt x="977" y="0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0EF90B15-C135-7148-B75D-92A3DD503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8688" y="2641600"/>
              <a:ext cx="100013" cy="90488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8" y="4"/>
                </a:cxn>
                <a:cxn ang="0">
                  <a:pos x="84" y="0"/>
                </a:cxn>
                <a:cxn ang="0">
                  <a:pos x="68" y="84"/>
                </a:cxn>
                <a:cxn ang="0">
                  <a:pos x="69" y="160"/>
                </a:cxn>
                <a:cxn ang="0">
                  <a:pos x="11" y="252"/>
                </a:cxn>
                <a:cxn ang="0">
                  <a:pos x="0" y="290"/>
                </a:cxn>
                <a:cxn ang="0">
                  <a:pos x="56" y="300"/>
                </a:cxn>
                <a:cxn ang="0">
                  <a:pos x="56" y="304"/>
                </a:cxn>
                <a:cxn ang="0">
                  <a:pos x="40" y="308"/>
                </a:cxn>
                <a:cxn ang="0">
                  <a:pos x="40" y="312"/>
                </a:cxn>
                <a:cxn ang="0">
                  <a:pos x="348" y="316"/>
                </a:cxn>
                <a:cxn ang="0">
                  <a:pos x="352" y="108"/>
                </a:cxn>
                <a:cxn ang="0">
                  <a:pos x="124" y="108"/>
                </a:cxn>
                <a:cxn ang="0">
                  <a:pos x="100" y="104"/>
                </a:cxn>
                <a:cxn ang="0">
                  <a:pos x="88" y="84"/>
                </a:cxn>
                <a:cxn ang="0">
                  <a:pos x="68" y="84"/>
                </a:cxn>
              </a:cxnLst>
              <a:rect l="0" t="0" r="r" b="b"/>
              <a:pathLst>
                <a:path w="352" h="316">
                  <a:moveTo>
                    <a:pt x="84" y="0"/>
                  </a:moveTo>
                  <a:cubicBezTo>
                    <a:pt x="88" y="4"/>
                    <a:pt x="88" y="4"/>
                    <a:pt x="88" y="4"/>
                  </a:cubicBezTo>
                  <a:cubicBezTo>
                    <a:pt x="84" y="0"/>
                    <a:pt x="84" y="0"/>
                    <a:pt x="84" y="0"/>
                  </a:cubicBezTo>
                  <a:moveTo>
                    <a:pt x="68" y="84"/>
                  </a:moveTo>
                  <a:cubicBezTo>
                    <a:pt x="69" y="160"/>
                    <a:pt x="69" y="160"/>
                    <a:pt x="69" y="160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6" y="304"/>
                    <a:pt x="56" y="304"/>
                    <a:pt x="56" y="304"/>
                  </a:cubicBezTo>
                  <a:cubicBezTo>
                    <a:pt x="40" y="308"/>
                    <a:pt x="40" y="308"/>
                    <a:pt x="40" y="308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2" y="108"/>
                    <a:pt x="352" y="108"/>
                    <a:pt x="35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1" y="94"/>
                    <a:pt x="104" y="86"/>
                    <a:pt x="100" y="104"/>
                  </a:cubicBezTo>
                  <a:cubicBezTo>
                    <a:pt x="88" y="84"/>
                    <a:pt x="88" y="84"/>
                    <a:pt x="88" y="84"/>
                  </a:cubicBezTo>
                  <a:lnTo>
                    <a:pt x="68" y="8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7E43BD31-6BE2-754A-B96E-D27C3073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608138"/>
              <a:ext cx="785813" cy="592138"/>
            </a:xfrm>
            <a:custGeom>
              <a:avLst/>
              <a:gdLst/>
              <a:ahLst/>
              <a:cxnLst>
                <a:cxn ang="0">
                  <a:pos x="702" y="1175"/>
                </a:cxn>
                <a:cxn ang="0">
                  <a:pos x="663" y="1311"/>
                </a:cxn>
                <a:cxn ang="0">
                  <a:pos x="588" y="1427"/>
                </a:cxn>
                <a:cxn ang="0">
                  <a:pos x="500" y="1431"/>
                </a:cxn>
                <a:cxn ang="0">
                  <a:pos x="208" y="1441"/>
                </a:cxn>
                <a:cxn ang="0">
                  <a:pos x="16" y="1491"/>
                </a:cxn>
                <a:cxn ang="0">
                  <a:pos x="38" y="1623"/>
                </a:cxn>
                <a:cxn ang="0">
                  <a:pos x="132" y="1737"/>
                </a:cxn>
                <a:cxn ang="0">
                  <a:pos x="196" y="1779"/>
                </a:cxn>
                <a:cxn ang="0">
                  <a:pos x="151" y="1835"/>
                </a:cxn>
                <a:cxn ang="0">
                  <a:pos x="308" y="1911"/>
                </a:cxn>
                <a:cxn ang="0">
                  <a:pos x="332" y="1947"/>
                </a:cxn>
                <a:cxn ang="0">
                  <a:pos x="400" y="1977"/>
                </a:cxn>
                <a:cxn ang="0">
                  <a:pos x="468" y="1953"/>
                </a:cxn>
                <a:cxn ang="0">
                  <a:pos x="600" y="2075"/>
                </a:cxn>
                <a:cxn ang="0">
                  <a:pos x="624" y="2019"/>
                </a:cxn>
                <a:cxn ang="0">
                  <a:pos x="673" y="1875"/>
                </a:cxn>
                <a:cxn ang="0">
                  <a:pos x="772" y="1720"/>
                </a:cxn>
                <a:cxn ang="0">
                  <a:pos x="928" y="1692"/>
                </a:cxn>
                <a:cxn ang="0">
                  <a:pos x="1096" y="1748"/>
                </a:cxn>
                <a:cxn ang="0">
                  <a:pos x="1232" y="1828"/>
                </a:cxn>
                <a:cxn ang="0">
                  <a:pos x="1348" y="1784"/>
                </a:cxn>
                <a:cxn ang="0">
                  <a:pos x="1644" y="1877"/>
                </a:cxn>
                <a:cxn ang="0">
                  <a:pos x="1788" y="1790"/>
                </a:cxn>
                <a:cxn ang="0">
                  <a:pos x="2139" y="1830"/>
                </a:cxn>
                <a:cxn ang="0">
                  <a:pos x="2224" y="1757"/>
                </a:cxn>
                <a:cxn ang="0">
                  <a:pos x="2344" y="1727"/>
                </a:cxn>
                <a:cxn ang="0">
                  <a:pos x="2370" y="1543"/>
                </a:cxn>
                <a:cxn ang="0">
                  <a:pos x="2477" y="1363"/>
                </a:cxn>
                <a:cxn ang="0">
                  <a:pos x="2667" y="1159"/>
                </a:cxn>
                <a:cxn ang="0">
                  <a:pos x="2701" y="707"/>
                </a:cxn>
                <a:cxn ang="0">
                  <a:pos x="2751" y="563"/>
                </a:cxn>
                <a:cxn ang="0">
                  <a:pos x="2686" y="451"/>
                </a:cxn>
                <a:cxn ang="0">
                  <a:pos x="2619" y="287"/>
                </a:cxn>
                <a:cxn ang="0">
                  <a:pos x="2340" y="90"/>
                </a:cxn>
                <a:cxn ang="0">
                  <a:pos x="2003" y="11"/>
                </a:cxn>
                <a:cxn ang="0">
                  <a:pos x="933" y="712"/>
                </a:cxn>
              </a:cxnLst>
              <a:rect l="0" t="0" r="r" b="b"/>
              <a:pathLst>
                <a:path w="2751" h="2075">
                  <a:moveTo>
                    <a:pt x="708" y="763"/>
                  </a:moveTo>
                  <a:cubicBezTo>
                    <a:pt x="708" y="899"/>
                    <a:pt x="719" y="1041"/>
                    <a:pt x="702" y="1175"/>
                  </a:cubicBezTo>
                  <a:cubicBezTo>
                    <a:pt x="700" y="1195"/>
                    <a:pt x="708" y="1215"/>
                    <a:pt x="702" y="1235"/>
                  </a:cubicBezTo>
                  <a:cubicBezTo>
                    <a:pt x="694" y="1261"/>
                    <a:pt x="672" y="1285"/>
                    <a:pt x="663" y="1311"/>
                  </a:cubicBezTo>
                  <a:cubicBezTo>
                    <a:pt x="657" y="1327"/>
                    <a:pt x="659" y="1349"/>
                    <a:pt x="649" y="1362"/>
                  </a:cubicBezTo>
                  <a:cubicBezTo>
                    <a:pt x="628" y="1390"/>
                    <a:pt x="594" y="1385"/>
                    <a:pt x="588" y="1427"/>
                  </a:cubicBezTo>
                  <a:cubicBezTo>
                    <a:pt x="496" y="1419"/>
                    <a:pt x="496" y="1419"/>
                    <a:pt x="496" y="1419"/>
                  </a:cubicBezTo>
                  <a:cubicBezTo>
                    <a:pt x="500" y="1431"/>
                    <a:pt x="500" y="1431"/>
                    <a:pt x="500" y="1431"/>
                  </a:cubicBezTo>
                  <a:cubicBezTo>
                    <a:pt x="429" y="1431"/>
                    <a:pt x="359" y="1434"/>
                    <a:pt x="288" y="1439"/>
                  </a:cubicBezTo>
                  <a:cubicBezTo>
                    <a:pt x="262" y="1441"/>
                    <a:pt x="233" y="1434"/>
                    <a:pt x="208" y="1441"/>
                  </a:cubicBezTo>
                  <a:cubicBezTo>
                    <a:pt x="181" y="1447"/>
                    <a:pt x="168" y="1478"/>
                    <a:pt x="144" y="1490"/>
                  </a:cubicBezTo>
                  <a:cubicBezTo>
                    <a:pt x="111" y="1506"/>
                    <a:pt x="51" y="1494"/>
                    <a:pt x="16" y="1491"/>
                  </a:cubicBezTo>
                  <a:cubicBezTo>
                    <a:pt x="14" y="1517"/>
                    <a:pt x="0" y="1558"/>
                    <a:pt x="8" y="1583"/>
                  </a:cubicBezTo>
                  <a:cubicBezTo>
                    <a:pt x="13" y="1599"/>
                    <a:pt x="33" y="1607"/>
                    <a:pt x="38" y="1623"/>
                  </a:cubicBezTo>
                  <a:cubicBezTo>
                    <a:pt x="50" y="1656"/>
                    <a:pt x="49" y="1695"/>
                    <a:pt x="82" y="1721"/>
                  </a:cubicBezTo>
                  <a:cubicBezTo>
                    <a:pt x="95" y="1732"/>
                    <a:pt x="117" y="1728"/>
                    <a:pt x="132" y="1737"/>
                  </a:cubicBezTo>
                  <a:cubicBezTo>
                    <a:pt x="158" y="1752"/>
                    <a:pt x="161" y="1774"/>
                    <a:pt x="196" y="1775"/>
                  </a:cubicBezTo>
                  <a:cubicBezTo>
                    <a:pt x="196" y="1779"/>
                    <a:pt x="196" y="1779"/>
                    <a:pt x="196" y="1779"/>
                  </a:cubicBezTo>
                  <a:cubicBezTo>
                    <a:pt x="183" y="1780"/>
                    <a:pt x="165" y="1770"/>
                    <a:pt x="153" y="1774"/>
                  </a:cubicBezTo>
                  <a:cubicBezTo>
                    <a:pt x="138" y="1779"/>
                    <a:pt x="140" y="1827"/>
                    <a:pt x="151" y="1835"/>
                  </a:cubicBezTo>
                  <a:cubicBezTo>
                    <a:pt x="173" y="1856"/>
                    <a:pt x="224" y="1895"/>
                    <a:pt x="252" y="1905"/>
                  </a:cubicBezTo>
                  <a:cubicBezTo>
                    <a:pt x="269" y="1911"/>
                    <a:pt x="290" y="1908"/>
                    <a:pt x="308" y="1911"/>
                  </a:cubicBezTo>
                  <a:cubicBezTo>
                    <a:pt x="323" y="1884"/>
                    <a:pt x="373" y="1900"/>
                    <a:pt x="362" y="1927"/>
                  </a:cubicBezTo>
                  <a:cubicBezTo>
                    <a:pt x="358" y="1937"/>
                    <a:pt x="341" y="1943"/>
                    <a:pt x="332" y="1947"/>
                  </a:cubicBezTo>
                  <a:cubicBezTo>
                    <a:pt x="342" y="1975"/>
                    <a:pt x="370" y="2022"/>
                    <a:pt x="396" y="2035"/>
                  </a:cubicBezTo>
                  <a:cubicBezTo>
                    <a:pt x="401" y="2019"/>
                    <a:pt x="393" y="1989"/>
                    <a:pt x="400" y="1977"/>
                  </a:cubicBezTo>
                  <a:cubicBezTo>
                    <a:pt x="407" y="1967"/>
                    <a:pt x="422" y="1969"/>
                    <a:pt x="432" y="1966"/>
                  </a:cubicBezTo>
                  <a:cubicBezTo>
                    <a:pt x="444" y="1963"/>
                    <a:pt x="456" y="1952"/>
                    <a:pt x="468" y="1953"/>
                  </a:cubicBezTo>
                  <a:cubicBezTo>
                    <a:pt x="502" y="1956"/>
                    <a:pt x="525" y="2009"/>
                    <a:pt x="546" y="2030"/>
                  </a:cubicBezTo>
                  <a:cubicBezTo>
                    <a:pt x="565" y="2049"/>
                    <a:pt x="584" y="2049"/>
                    <a:pt x="600" y="2075"/>
                  </a:cubicBezTo>
                  <a:cubicBezTo>
                    <a:pt x="624" y="2047"/>
                    <a:pt x="624" y="2047"/>
                    <a:pt x="624" y="2047"/>
                  </a:cubicBezTo>
                  <a:cubicBezTo>
                    <a:pt x="612" y="2036"/>
                    <a:pt x="612" y="2031"/>
                    <a:pt x="624" y="2019"/>
                  </a:cubicBezTo>
                  <a:cubicBezTo>
                    <a:pt x="615" y="1994"/>
                    <a:pt x="610" y="1944"/>
                    <a:pt x="627" y="1920"/>
                  </a:cubicBezTo>
                  <a:cubicBezTo>
                    <a:pt x="639" y="1902"/>
                    <a:pt x="661" y="1894"/>
                    <a:pt x="673" y="1875"/>
                  </a:cubicBezTo>
                  <a:cubicBezTo>
                    <a:pt x="696" y="1839"/>
                    <a:pt x="704" y="1801"/>
                    <a:pt x="704" y="1759"/>
                  </a:cubicBezTo>
                  <a:cubicBezTo>
                    <a:pt x="732" y="1755"/>
                    <a:pt x="745" y="1727"/>
                    <a:pt x="772" y="1720"/>
                  </a:cubicBezTo>
                  <a:cubicBezTo>
                    <a:pt x="813" y="1709"/>
                    <a:pt x="853" y="1724"/>
                    <a:pt x="892" y="1714"/>
                  </a:cubicBezTo>
                  <a:cubicBezTo>
                    <a:pt x="907" y="1710"/>
                    <a:pt x="913" y="1691"/>
                    <a:pt x="928" y="1692"/>
                  </a:cubicBezTo>
                  <a:cubicBezTo>
                    <a:pt x="962" y="1692"/>
                    <a:pt x="996" y="1719"/>
                    <a:pt x="1028" y="1727"/>
                  </a:cubicBezTo>
                  <a:cubicBezTo>
                    <a:pt x="1055" y="1734"/>
                    <a:pt x="1073" y="1726"/>
                    <a:pt x="1096" y="1748"/>
                  </a:cubicBezTo>
                  <a:cubicBezTo>
                    <a:pt x="1124" y="1773"/>
                    <a:pt x="1145" y="1828"/>
                    <a:pt x="1180" y="1841"/>
                  </a:cubicBezTo>
                  <a:cubicBezTo>
                    <a:pt x="1202" y="1849"/>
                    <a:pt x="1214" y="1835"/>
                    <a:pt x="1232" y="1828"/>
                  </a:cubicBezTo>
                  <a:cubicBezTo>
                    <a:pt x="1242" y="1824"/>
                    <a:pt x="1254" y="1826"/>
                    <a:pt x="1264" y="1822"/>
                  </a:cubicBezTo>
                  <a:cubicBezTo>
                    <a:pt x="1292" y="1811"/>
                    <a:pt x="1317" y="1784"/>
                    <a:pt x="1348" y="1784"/>
                  </a:cubicBezTo>
                  <a:cubicBezTo>
                    <a:pt x="1394" y="1783"/>
                    <a:pt x="1444" y="1832"/>
                    <a:pt x="1482" y="1854"/>
                  </a:cubicBezTo>
                  <a:cubicBezTo>
                    <a:pt x="1521" y="1876"/>
                    <a:pt x="1599" y="1883"/>
                    <a:pt x="1644" y="1877"/>
                  </a:cubicBezTo>
                  <a:cubicBezTo>
                    <a:pt x="1673" y="1873"/>
                    <a:pt x="1683" y="1832"/>
                    <a:pt x="1712" y="1823"/>
                  </a:cubicBezTo>
                  <a:cubicBezTo>
                    <a:pt x="1727" y="1794"/>
                    <a:pt x="1760" y="1796"/>
                    <a:pt x="1788" y="1790"/>
                  </a:cubicBezTo>
                  <a:cubicBezTo>
                    <a:pt x="1856" y="1775"/>
                    <a:pt x="1949" y="1767"/>
                    <a:pt x="2015" y="1793"/>
                  </a:cubicBezTo>
                  <a:cubicBezTo>
                    <a:pt x="2051" y="1806"/>
                    <a:pt x="2099" y="1841"/>
                    <a:pt x="2139" y="1830"/>
                  </a:cubicBezTo>
                  <a:cubicBezTo>
                    <a:pt x="2156" y="1826"/>
                    <a:pt x="2157" y="1807"/>
                    <a:pt x="2169" y="1798"/>
                  </a:cubicBezTo>
                  <a:cubicBezTo>
                    <a:pt x="2185" y="1785"/>
                    <a:pt x="2205" y="1765"/>
                    <a:pt x="2224" y="1757"/>
                  </a:cubicBezTo>
                  <a:cubicBezTo>
                    <a:pt x="2238" y="1751"/>
                    <a:pt x="2254" y="1756"/>
                    <a:pt x="2268" y="1750"/>
                  </a:cubicBezTo>
                  <a:cubicBezTo>
                    <a:pt x="2300" y="1734"/>
                    <a:pt x="2302" y="1710"/>
                    <a:pt x="2344" y="1727"/>
                  </a:cubicBezTo>
                  <a:cubicBezTo>
                    <a:pt x="2319" y="1600"/>
                    <a:pt x="2319" y="1600"/>
                    <a:pt x="2319" y="1600"/>
                  </a:cubicBezTo>
                  <a:cubicBezTo>
                    <a:pt x="2370" y="1543"/>
                    <a:pt x="2370" y="1543"/>
                    <a:pt x="2370" y="1543"/>
                  </a:cubicBezTo>
                  <a:cubicBezTo>
                    <a:pt x="2379" y="1499"/>
                    <a:pt x="2379" y="1499"/>
                    <a:pt x="2379" y="1499"/>
                  </a:cubicBezTo>
                  <a:cubicBezTo>
                    <a:pt x="2477" y="1363"/>
                    <a:pt x="2477" y="1363"/>
                    <a:pt x="2477" y="1363"/>
                  </a:cubicBezTo>
                  <a:cubicBezTo>
                    <a:pt x="2613" y="1223"/>
                    <a:pt x="2613" y="1223"/>
                    <a:pt x="2613" y="1223"/>
                  </a:cubicBezTo>
                  <a:cubicBezTo>
                    <a:pt x="2667" y="1159"/>
                    <a:pt x="2667" y="1159"/>
                    <a:pt x="2667" y="1159"/>
                  </a:cubicBezTo>
                  <a:cubicBezTo>
                    <a:pt x="2673" y="1043"/>
                    <a:pt x="2673" y="1043"/>
                    <a:pt x="2673" y="1043"/>
                  </a:cubicBezTo>
                  <a:cubicBezTo>
                    <a:pt x="2701" y="707"/>
                    <a:pt x="2701" y="707"/>
                    <a:pt x="2701" y="707"/>
                  </a:cubicBezTo>
                  <a:cubicBezTo>
                    <a:pt x="2728" y="611"/>
                    <a:pt x="2728" y="611"/>
                    <a:pt x="2728" y="611"/>
                  </a:cubicBezTo>
                  <a:cubicBezTo>
                    <a:pt x="2751" y="563"/>
                    <a:pt x="2751" y="563"/>
                    <a:pt x="2751" y="563"/>
                  </a:cubicBezTo>
                  <a:cubicBezTo>
                    <a:pt x="2688" y="491"/>
                    <a:pt x="2688" y="491"/>
                    <a:pt x="2688" y="491"/>
                  </a:cubicBezTo>
                  <a:cubicBezTo>
                    <a:pt x="2686" y="451"/>
                    <a:pt x="2686" y="451"/>
                    <a:pt x="2686" y="451"/>
                  </a:cubicBezTo>
                  <a:cubicBezTo>
                    <a:pt x="2624" y="363"/>
                    <a:pt x="2624" y="363"/>
                    <a:pt x="2624" y="363"/>
                  </a:cubicBezTo>
                  <a:cubicBezTo>
                    <a:pt x="2619" y="287"/>
                    <a:pt x="2619" y="287"/>
                    <a:pt x="2619" y="287"/>
                  </a:cubicBezTo>
                  <a:cubicBezTo>
                    <a:pt x="2543" y="91"/>
                    <a:pt x="2543" y="91"/>
                    <a:pt x="2543" y="91"/>
                  </a:cubicBezTo>
                  <a:cubicBezTo>
                    <a:pt x="2401" y="190"/>
                    <a:pt x="2371" y="110"/>
                    <a:pt x="2340" y="90"/>
                  </a:cubicBezTo>
                  <a:cubicBezTo>
                    <a:pt x="2284" y="54"/>
                    <a:pt x="2196" y="48"/>
                    <a:pt x="2132" y="29"/>
                  </a:cubicBezTo>
                  <a:cubicBezTo>
                    <a:pt x="2107" y="21"/>
                    <a:pt x="2029" y="0"/>
                    <a:pt x="2003" y="11"/>
                  </a:cubicBezTo>
                  <a:cubicBezTo>
                    <a:pt x="1884" y="61"/>
                    <a:pt x="1250" y="424"/>
                    <a:pt x="1183" y="481"/>
                  </a:cubicBezTo>
                  <a:cubicBezTo>
                    <a:pt x="1160" y="501"/>
                    <a:pt x="962" y="707"/>
                    <a:pt x="933" y="712"/>
                  </a:cubicBezTo>
                  <a:cubicBezTo>
                    <a:pt x="873" y="724"/>
                    <a:pt x="769" y="758"/>
                    <a:pt x="708" y="76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D3DCBD7-741A-7046-8564-1B2DE38E0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7125" y="1531938"/>
              <a:ext cx="819150" cy="747713"/>
            </a:xfrm>
            <a:custGeom>
              <a:avLst/>
              <a:gdLst/>
              <a:ahLst/>
              <a:cxnLst>
                <a:cxn ang="0">
                  <a:pos x="1021" y="359"/>
                </a:cxn>
                <a:cxn ang="0">
                  <a:pos x="1153" y="1483"/>
                </a:cxn>
                <a:cxn ang="0">
                  <a:pos x="1168" y="1663"/>
                </a:cxn>
                <a:cxn ang="0">
                  <a:pos x="520" y="1635"/>
                </a:cxn>
                <a:cxn ang="0">
                  <a:pos x="412" y="1686"/>
                </a:cxn>
                <a:cxn ang="0">
                  <a:pos x="240" y="1723"/>
                </a:cxn>
                <a:cxn ang="0">
                  <a:pos x="196" y="1687"/>
                </a:cxn>
                <a:cxn ang="0">
                  <a:pos x="116" y="1653"/>
                </a:cxn>
                <a:cxn ang="0">
                  <a:pos x="66" y="1771"/>
                </a:cxn>
                <a:cxn ang="0">
                  <a:pos x="10" y="1858"/>
                </a:cxn>
                <a:cxn ang="0">
                  <a:pos x="52" y="1943"/>
                </a:cxn>
                <a:cxn ang="0">
                  <a:pos x="96" y="2031"/>
                </a:cxn>
                <a:cxn ang="0">
                  <a:pos x="149" y="2115"/>
                </a:cxn>
                <a:cxn ang="0">
                  <a:pos x="148" y="2203"/>
                </a:cxn>
                <a:cxn ang="0">
                  <a:pos x="228" y="2243"/>
                </a:cxn>
                <a:cxn ang="0">
                  <a:pos x="344" y="2244"/>
                </a:cxn>
                <a:cxn ang="0">
                  <a:pos x="472" y="2242"/>
                </a:cxn>
                <a:cxn ang="0">
                  <a:pos x="572" y="2211"/>
                </a:cxn>
                <a:cxn ang="0">
                  <a:pos x="595" y="2275"/>
                </a:cxn>
                <a:cxn ang="0">
                  <a:pos x="672" y="2395"/>
                </a:cxn>
                <a:cxn ang="0">
                  <a:pos x="678" y="2447"/>
                </a:cxn>
                <a:cxn ang="0">
                  <a:pos x="696" y="2545"/>
                </a:cxn>
                <a:cxn ang="0">
                  <a:pos x="750" y="2591"/>
                </a:cxn>
                <a:cxn ang="0">
                  <a:pos x="909" y="2597"/>
                </a:cxn>
                <a:cxn ang="0">
                  <a:pos x="980" y="2559"/>
                </a:cxn>
                <a:cxn ang="0">
                  <a:pos x="980" y="2511"/>
                </a:cxn>
                <a:cxn ang="0">
                  <a:pos x="1028" y="2515"/>
                </a:cxn>
                <a:cxn ang="0">
                  <a:pos x="1048" y="2583"/>
                </a:cxn>
                <a:cxn ang="0">
                  <a:pos x="1184" y="2435"/>
                </a:cxn>
                <a:cxn ang="0">
                  <a:pos x="1219" y="2304"/>
                </a:cxn>
                <a:cxn ang="0">
                  <a:pos x="1364" y="2223"/>
                </a:cxn>
                <a:cxn ang="0">
                  <a:pos x="1404" y="2147"/>
                </a:cxn>
                <a:cxn ang="0">
                  <a:pos x="1440" y="2032"/>
                </a:cxn>
                <a:cxn ang="0">
                  <a:pos x="1568" y="1979"/>
                </a:cxn>
                <a:cxn ang="0">
                  <a:pos x="1672" y="1901"/>
                </a:cxn>
                <a:cxn ang="0">
                  <a:pos x="1782" y="1895"/>
                </a:cxn>
                <a:cxn ang="0">
                  <a:pos x="1840" y="1840"/>
                </a:cxn>
                <a:cxn ang="0">
                  <a:pos x="1944" y="1791"/>
                </a:cxn>
                <a:cxn ang="0">
                  <a:pos x="2136" y="1766"/>
                </a:cxn>
                <a:cxn ang="0">
                  <a:pos x="2244" y="1765"/>
                </a:cxn>
                <a:cxn ang="0">
                  <a:pos x="2372" y="1705"/>
                </a:cxn>
                <a:cxn ang="0">
                  <a:pos x="2652" y="1699"/>
                </a:cxn>
                <a:cxn ang="0">
                  <a:pos x="2752" y="1683"/>
                </a:cxn>
                <a:cxn ang="0">
                  <a:pos x="2802" y="1633"/>
                </a:cxn>
                <a:cxn ang="0">
                  <a:pos x="2862" y="1507"/>
                </a:cxn>
                <a:cxn ang="0">
                  <a:pos x="2871" y="1395"/>
                </a:cxn>
                <a:cxn ang="0">
                  <a:pos x="2868" y="1031"/>
                </a:cxn>
                <a:cxn ang="0">
                  <a:pos x="2704" y="991"/>
                </a:cxn>
                <a:cxn ang="0">
                  <a:pos x="2687" y="914"/>
                </a:cxn>
                <a:cxn ang="0">
                  <a:pos x="2512" y="838"/>
                </a:cxn>
                <a:cxn ang="0">
                  <a:pos x="2415" y="789"/>
                </a:cxn>
                <a:cxn ang="0">
                  <a:pos x="2335" y="700"/>
                </a:cxn>
                <a:cxn ang="0">
                  <a:pos x="2032" y="501"/>
                </a:cxn>
                <a:cxn ang="0">
                  <a:pos x="1296" y="19"/>
                </a:cxn>
                <a:cxn ang="0">
                  <a:pos x="980" y="19"/>
                </a:cxn>
                <a:cxn ang="0">
                  <a:pos x="185" y="2618"/>
                </a:cxn>
              </a:cxnLst>
              <a:rect l="0" t="0" r="r" b="b"/>
              <a:pathLst>
                <a:path w="2871" h="2618">
                  <a:moveTo>
                    <a:pt x="980" y="19"/>
                  </a:moveTo>
                  <a:cubicBezTo>
                    <a:pt x="1021" y="359"/>
                    <a:pt x="1021" y="359"/>
                    <a:pt x="1021" y="359"/>
                  </a:cubicBezTo>
                  <a:cubicBezTo>
                    <a:pt x="1117" y="1171"/>
                    <a:pt x="1117" y="1171"/>
                    <a:pt x="1117" y="1171"/>
                  </a:cubicBezTo>
                  <a:cubicBezTo>
                    <a:pt x="1153" y="1483"/>
                    <a:pt x="1153" y="1483"/>
                    <a:pt x="1153" y="1483"/>
                  </a:cubicBezTo>
                  <a:cubicBezTo>
                    <a:pt x="1195" y="1539"/>
                    <a:pt x="1195" y="1539"/>
                    <a:pt x="1195" y="1539"/>
                  </a:cubicBezTo>
                  <a:cubicBezTo>
                    <a:pt x="1168" y="1663"/>
                    <a:pt x="1168" y="1663"/>
                    <a:pt x="1168" y="1663"/>
                  </a:cubicBezTo>
                  <a:cubicBezTo>
                    <a:pt x="668" y="1663"/>
                    <a:pt x="668" y="1663"/>
                    <a:pt x="668" y="1663"/>
                  </a:cubicBezTo>
                  <a:cubicBezTo>
                    <a:pt x="637" y="1663"/>
                    <a:pt x="506" y="1680"/>
                    <a:pt x="520" y="1635"/>
                  </a:cubicBezTo>
                  <a:cubicBezTo>
                    <a:pt x="491" y="1629"/>
                    <a:pt x="486" y="1652"/>
                    <a:pt x="488" y="1675"/>
                  </a:cubicBezTo>
                  <a:cubicBezTo>
                    <a:pt x="412" y="1686"/>
                    <a:pt x="412" y="1686"/>
                    <a:pt x="412" y="1686"/>
                  </a:cubicBezTo>
                  <a:cubicBezTo>
                    <a:pt x="264" y="1675"/>
                    <a:pt x="264" y="1675"/>
                    <a:pt x="264" y="1675"/>
                  </a:cubicBezTo>
                  <a:cubicBezTo>
                    <a:pt x="240" y="1723"/>
                    <a:pt x="240" y="1723"/>
                    <a:pt x="240" y="1723"/>
                  </a:cubicBezTo>
                  <a:cubicBezTo>
                    <a:pt x="232" y="1723"/>
                    <a:pt x="232" y="1723"/>
                    <a:pt x="232" y="1723"/>
                  </a:cubicBezTo>
                  <a:cubicBezTo>
                    <a:pt x="223" y="1708"/>
                    <a:pt x="209" y="1699"/>
                    <a:pt x="196" y="1687"/>
                  </a:cubicBezTo>
                  <a:cubicBezTo>
                    <a:pt x="181" y="1675"/>
                    <a:pt x="169" y="1656"/>
                    <a:pt x="155" y="1646"/>
                  </a:cubicBezTo>
                  <a:cubicBezTo>
                    <a:pt x="140" y="1635"/>
                    <a:pt x="128" y="1645"/>
                    <a:pt x="116" y="1653"/>
                  </a:cubicBezTo>
                  <a:cubicBezTo>
                    <a:pt x="84" y="1672"/>
                    <a:pt x="74" y="1694"/>
                    <a:pt x="70" y="1731"/>
                  </a:cubicBezTo>
                  <a:cubicBezTo>
                    <a:pt x="68" y="1746"/>
                    <a:pt x="75" y="1758"/>
                    <a:pt x="66" y="1771"/>
                  </a:cubicBezTo>
                  <a:cubicBezTo>
                    <a:pt x="48" y="1798"/>
                    <a:pt x="26" y="1789"/>
                    <a:pt x="0" y="1795"/>
                  </a:cubicBezTo>
                  <a:cubicBezTo>
                    <a:pt x="10" y="1858"/>
                    <a:pt x="10" y="1858"/>
                    <a:pt x="10" y="1858"/>
                  </a:cubicBezTo>
                  <a:cubicBezTo>
                    <a:pt x="41" y="1892"/>
                    <a:pt x="41" y="1892"/>
                    <a:pt x="41" y="1892"/>
                  </a:cubicBezTo>
                  <a:cubicBezTo>
                    <a:pt x="52" y="1943"/>
                    <a:pt x="52" y="1943"/>
                    <a:pt x="52" y="1943"/>
                  </a:cubicBezTo>
                  <a:cubicBezTo>
                    <a:pt x="44" y="1955"/>
                    <a:pt x="31" y="1977"/>
                    <a:pt x="36" y="1991"/>
                  </a:cubicBezTo>
                  <a:cubicBezTo>
                    <a:pt x="43" y="2015"/>
                    <a:pt x="76" y="2071"/>
                    <a:pt x="96" y="2031"/>
                  </a:cubicBezTo>
                  <a:cubicBezTo>
                    <a:pt x="104" y="2031"/>
                    <a:pt x="104" y="2031"/>
                    <a:pt x="104" y="2031"/>
                  </a:cubicBezTo>
                  <a:cubicBezTo>
                    <a:pt x="116" y="2055"/>
                    <a:pt x="146" y="2091"/>
                    <a:pt x="149" y="2115"/>
                  </a:cubicBezTo>
                  <a:cubicBezTo>
                    <a:pt x="151" y="2130"/>
                    <a:pt x="142" y="2145"/>
                    <a:pt x="142" y="2159"/>
                  </a:cubicBezTo>
                  <a:cubicBezTo>
                    <a:pt x="143" y="2174"/>
                    <a:pt x="150" y="2188"/>
                    <a:pt x="148" y="2203"/>
                  </a:cubicBezTo>
                  <a:cubicBezTo>
                    <a:pt x="143" y="2240"/>
                    <a:pt x="120" y="2250"/>
                    <a:pt x="165" y="2274"/>
                  </a:cubicBezTo>
                  <a:cubicBezTo>
                    <a:pt x="197" y="2290"/>
                    <a:pt x="200" y="2240"/>
                    <a:pt x="228" y="2243"/>
                  </a:cubicBezTo>
                  <a:cubicBezTo>
                    <a:pt x="254" y="2246"/>
                    <a:pt x="251" y="2293"/>
                    <a:pt x="276" y="2293"/>
                  </a:cubicBezTo>
                  <a:cubicBezTo>
                    <a:pt x="301" y="2293"/>
                    <a:pt x="316" y="2250"/>
                    <a:pt x="344" y="2244"/>
                  </a:cubicBezTo>
                  <a:cubicBezTo>
                    <a:pt x="376" y="2237"/>
                    <a:pt x="402" y="2267"/>
                    <a:pt x="432" y="2269"/>
                  </a:cubicBezTo>
                  <a:cubicBezTo>
                    <a:pt x="454" y="2271"/>
                    <a:pt x="457" y="2252"/>
                    <a:pt x="472" y="2242"/>
                  </a:cubicBezTo>
                  <a:cubicBezTo>
                    <a:pt x="499" y="2225"/>
                    <a:pt x="536" y="2233"/>
                    <a:pt x="504" y="2191"/>
                  </a:cubicBezTo>
                  <a:cubicBezTo>
                    <a:pt x="572" y="2211"/>
                    <a:pt x="572" y="2211"/>
                    <a:pt x="572" y="2211"/>
                  </a:cubicBezTo>
                  <a:cubicBezTo>
                    <a:pt x="572" y="2215"/>
                    <a:pt x="572" y="2215"/>
                    <a:pt x="572" y="2215"/>
                  </a:cubicBezTo>
                  <a:cubicBezTo>
                    <a:pt x="555" y="2240"/>
                    <a:pt x="586" y="2254"/>
                    <a:pt x="595" y="2275"/>
                  </a:cubicBezTo>
                  <a:cubicBezTo>
                    <a:pt x="602" y="2293"/>
                    <a:pt x="595" y="2318"/>
                    <a:pt x="592" y="2335"/>
                  </a:cubicBezTo>
                  <a:cubicBezTo>
                    <a:pt x="613" y="2342"/>
                    <a:pt x="662" y="2376"/>
                    <a:pt x="672" y="2395"/>
                  </a:cubicBezTo>
                  <a:cubicBezTo>
                    <a:pt x="641" y="2393"/>
                    <a:pt x="615" y="2431"/>
                    <a:pt x="620" y="2459"/>
                  </a:cubicBezTo>
                  <a:cubicBezTo>
                    <a:pt x="633" y="2457"/>
                    <a:pt x="667" y="2439"/>
                    <a:pt x="678" y="2447"/>
                  </a:cubicBezTo>
                  <a:cubicBezTo>
                    <a:pt x="688" y="2455"/>
                    <a:pt x="681" y="2487"/>
                    <a:pt x="683" y="2499"/>
                  </a:cubicBezTo>
                  <a:cubicBezTo>
                    <a:pt x="686" y="2513"/>
                    <a:pt x="685" y="2535"/>
                    <a:pt x="696" y="2545"/>
                  </a:cubicBezTo>
                  <a:cubicBezTo>
                    <a:pt x="706" y="2556"/>
                    <a:pt x="724" y="2556"/>
                    <a:pt x="735" y="2567"/>
                  </a:cubicBezTo>
                  <a:cubicBezTo>
                    <a:pt x="742" y="2573"/>
                    <a:pt x="743" y="2586"/>
                    <a:pt x="750" y="2591"/>
                  </a:cubicBezTo>
                  <a:cubicBezTo>
                    <a:pt x="770" y="2604"/>
                    <a:pt x="785" y="2574"/>
                    <a:pt x="784" y="2559"/>
                  </a:cubicBezTo>
                  <a:cubicBezTo>
                    <a:pt x="837" y="2537"/>
                    <a:pt x="860" y="2589"/>
                    <a:pt x="909" y="2597"/>
                  </a:cubicBezTo>
                  <a:cubicBezTo>
                    <a:pt x="929" y="2600"/>
                    <a:pt x="924" y="2579"/>
                    <a:pt x="920" y="2567"/>
                  </a:cubicBezTo>
                  <a:cubicBezTo>
                    <a:pt x="980" y="2559"/>
                    <a:pt x="980" y="2559"/>
                    <a:pt x="980" y="2559"/>
                  </a:cubicBezTo>
                  <a:cubicBezTo>
                    <a:pt x="976" y="2511"/>
                    <a:pt x="976" y="2511"/>
                    <a:pt x="976" y="2511"/>
                  </a:cubicBezTo>
                  <a:cubicBezTo>
                    <a:pt x="980" y="2511"/>
                    <a:pt x="980" y="2511"/>
                    <a:pt x="980" y="2511"/>
                  </a:cubicBezTo>
                  <a:cubicBezTo>
                    <a:pt x="991" y="2528"/>
                    <a:pt x="1011" y="2528"/>
                    <a:pt x="1028" y="2519"/>
                  </a:cubicBezTo>
                  <a:cubicBezTo>
                    <a:pt x="1028" y="2515"/>
                    <a:pt x="1028" y="2515"/>
                    <a:pt x="1028" y="2515"/>
                  </a:cubicBezTo>
                  <a:cubicBezTo>
                    <a:pt x="1020" y="2499"/>
                    <a:pt x="1020" y="2499"/>
                    <a:pt x="1020" y="2499"/>
                  </a:cubicBezTo>
                  <a:cubicBezTo>
                    <a:pt x="1059" y="2497"/>
                    <a:pt x="1053" y="2555"/>
                    <a:pt x="1048" y="2583"/>
                  </a:cubicBezTo>
                  <a:cubicBezTo>
                    <a:pt x="1100" y="2602"/>
                    <a:pt x="1117" y="2526"/>
                    <a:pt x="1168" y="2551"/>
                  </a:cubicBezTo>
                  <a:cubicBezTo>
                    <a:pt x="1194" y="2509"/>
                    <a:pt x="1183" y="2479"/>
                    <a:pt x="1184" y="2435"/>
                  </a:cubicBezTo>
                  <a:cubicBezTo>
                    <a:pt x="1215" y="2432"/>
                    <a:pt x="1237" y="2381"/>
                    <a:pt x="1229" y="2351"/>
                  </a:cubicBezTo>
                  <a:cubicBezTo>
                    <a:pt x="1225" y="2335"/>
                    <a:pt x="1208" y="2321"/>
                    <a:pt x="1219" y="2304"/>
                  </a:cubicBezTo>
                  <a:cubicBezTo>
                    <a:pt x="1241" y="2266"/>
                    <a:pt x="1290" y="2281"/>
                    <a:pt x="1323" y="2265"/>
                  </a:cubicBezTo>
                  <a:cubicBezTo>
                    <a:pt x="1337" y="2258"/>
                    <a:pt x="1347" y="2233"/>
                    <a:pt x="1364" y="2223"/>
                  </a:cubicBezTo>
                  <a:cubicBezTo>
                    <a:pt x="1360" y="2151"/>
                    <a:pt x="1360" y="2151"/>
                    <a:pt x="1360" y="2151"/>
                  </a:cubicBezTo>
                  <a:cubicBezTo>
                    <a:pt x="1404" y="2147"/>
                    <a:pt x="1404" y="2147"/>
                    <a:pt x="1404" y="2147"/>
                  </a:cubicBezTo>
                  <a:cubicBezTo>
                    <a:pt x="1404" y="2103"/>
                    <a:pt x="1404" y="2103"/>
                    <a:pt x="1404" y="2103"/>
                  </a:cubicBezTo>
                  <a:cubicBezTo>
                    <a:pt x="1373" y="2079"/>
                    <a:pt x="1405" y="2037"/>
                    <a:pt x="1440" y="2032"/>
                  </a:cubicBezTo>
                  <a:cubicBezTo>
                    <a:pt x="1455" y="2030"/>
                    <a:pt x="1543" y="2104"/>
                    <a:pt x="1536" y="2055"/>
                  </a:cubicBezTo>
                  <a:cubicBezTo>
                    <a:pt x="1581" y="2055"/>
                    <a:pt x="1568" y="2016"/>
                    <a:pt x="1568" y="1979"/>
                  </a:cubicBezTo>
                  <a:cubicBezTo>
                    <a:pt x="1632" y="1991"/>
                    <a:pt x="1632" y="1991"/>
                    <a:pt x="1632" y="1991"/>
                  </a:cubicBezTo>
                  <a:cubicBezTo>
                    <a:pt x="1632" y="1945"/>
                    <a:pt x="1633" y="1930"/>
                    <a:pt x="1672" y="1901"/>
                  </a:cubicBezTo>
                  <a:cubicBezTo>
                    <a:pt x="1682" y="1893"/>
                    <a:pt x="1690" y="1881"/>
                    <a:pt x="1704" y="1882"/>
                  </a:cubicBezTo>
                  <a:cubicBezTo>
                    <a:pt x="1727" y="1883"/>
                    <a:pt x="1759" y="1915"/>
                    <a:pt x="1782" y="1895"/>
                  </a:cubicBezTo>
                  <a:cubicBezTo>
                    <a:pt x="1793" y="1885"/>
                    <a:pt x="1784" y="1865"/>
                    <a:pt x="1795" y="1854"/>
                  </a:cubicBezTo>
                  <a:cubicBezTo>
                    <a:pt x="1805" y="1843"/>
                    <a:pt x="1827" y="1846"/>
                    <a:pt x="1840" y="1840"/>
                  </a:cubicBezTo>
                  <a:cubicBezTo>
                    <a:pt x="1860" y="1831"/>
                    <a:pt x="1876" y="1814"/>
                    <a:pt x="1896" y="1805"/>
                  </a:cubicBezTo>
                  <a:cubicBezTo>
                    <a:pt x="1911" y="1798"/>
                    <a:pt x="1929" y="1799"/>
                    <a:pt x="1944" y="1791"/>
                  </a:cubicBezTo>
                  <a:cubicBezTo>
                    <a:pt x="1968" y="1779"/>
                    <a:pt x="1983" y="1748"/>
                    <a:pt x="2012" y="1744"/>
                  </a:cubicBezTo>
                  <a:cubicBezTo>
                    <a:pt x="2056" y="1737"/>
                    <a:pt x="2095" y="1759"/>
                    <a:pt x="2136" y="1766"/>
                  </a:cubicBezTo>
                  <a:cubicBezTo>
                    <a:pt x="2158" y="1770"/>
                    <a:pt x="2182" y="1760"/>
                    <a:pt x="2204" y="1759"/>
                  </a:cubicBezTo>
                  <a:cubicBezTo>
                    <a:pt x="2218" y="1759"/>
                    <a:pt x="2230" y="1766"/>
                    <a:pt x="2244" y="1765"/>
                  </a:cubicBezTo>
                  <a:cubicBezTo>
                    <a:pt x="2270" y="1762"/>
                    <a:pt x="2297" y="1758"/>
                    <a:pt x="2320" y="1743"/>
                  </a:cubicBezTo>
                  <a:cubicBezTo>
                    <a:pt x="2338" y="1731"/>
                    <a:pt x="2349" y="1710"/>
                    <a:pt x="2372" y="1705"/>
                  </a:cubicBezTo>
                  <a:cubicBezTo>
                    <a:pt x="2398" y="1699"/>
                    <a:pt x="2429" y="1704"/>
                    <a:pt x="2456" y="1703"/>
                  </a:cubicBezTo>
                  <a:cubicBezTo>
                    <a:pt x="2522" y="1700"/>
                    <a:pt x="2586" y="1699"/>
                    <a:pt x="2652" y="1699"/>
                  </a:cubicBezTo>
                  <a:cubicBezTo>
                    <a:pt x="2668" y="1670"/>
                    <a:pt x="2714" y="1690"/>
                    <a:pt x="2740" y="1695"/>
                  </a:cubicBezTo>
                  <a:cubicBezTo>
                    <a:pt x="2752" y="1683"/>
                    <a:pt x="2752" y="1683"/>
                    <a:pt x="2752" y="1683"/>
                  </a:cubicBezTo>
                  <a:cubicBezTo>
                    <a:pt x="2744" y="1667"/>
                    <a:pt x="2744" y="1667"/>
                    <a:pt x="2744" y="1667"/>
                  </a:cubicBezTo>
                  <a:cubicBezTo>
                    <a:pt x="2802" y="1633"/>
                    <a:pt x="2802" y="1633"/>
                    <a:pt x="2802" y="1633"/>
                  </a:cubicBezTo>
                  <a:cubicBezTo>
                    <a:pt x="2828" y="1547"/>
                    <a:pt x="2828" y="1547"/>
                    <a:pt x="2828" y="1547"/>
                  </a:cubicBezTo>
                  <a:cubicBezTo>
                    <a:pt x="2862" y="1507"/>
                    <a:pt x="2862" y="1507"/>
                    <a:pt x="2862" y="1507"/>
                  </a:cubicBezTo>
                  <a:cubicBezTo>
                    <a:pt x="2859" y="1428"/>
                    <a:pt x="2859" y="1428"/>
                    <a:pt x="2859" y="1428"/>
                  </a:cubicBezTo>
                  <a:cubicBezTo>
                    <a:pt x="2871" y="1395"/>
                    <a:pt x="2871" y="1395"/>
                    <a:pt x="2871" y="1395"/>
                  </a:cubicBezTo>
                  <a:cubicBezTo>
                    <a:pt x="2864" y="1211"/>
                    <a:pt x="2864" y="1211"/>
                    <a:pt x="2864" y="1211"/>
                  </a:cubicBezTo>
                  <a:cubicBezTo>
                    <a:pt x="2868" y="1031"/>
                    <a:pt x="2868" y="1031"/>
                    <a:pt x="2868" y="1031"/>
                  </a:cubicBezTo>
                  <a:cubicBezTo>
                    <a:pt x="2818" y="1038"/>
                    <a:pt x="2761" y="1061"/>
                    <a:pt x="2712" y="1058"/>
                  </a:cubicBezTo>
                  <a:cubicBezTo>
                    <a:pt x="2663" y="1055"/>
                    <a:pt x="2684" y="1014"/>
                    <a:pt x="2704" y="991"/>
                  </a:cubicBezTo>
                  <a:cubicBezTo>
                    <a:pt x="2704" y="987"/>
                    <a:pt x="2704" y="987"/>
                    <a:pt x="2704" y="987"/>
                  </a:cubicBezTo>
                  <a:cubicBezTo>
                    <a:pt x="2681" y="965"/>
                    <a:pt x="2705" y="933"/>
                    <a:pt x="2687" y="914"/>
                  </a:cubicBezTo>
                  <a:cubicBezTo>
                    <a:pt x="2652" y="879"/>
                    <a:pt x="2598" y="899"/>
                    <a:pt x="2560" y="878"/>
                  </a:cubicBezTo>
                  <a:cubicBezTo>
                    <a:pt x="2541" y="868"/>
                    <a:pt x="2535" y="841"/>
                    <a:pt x="2512" y="838"/>
                  </a:cubicBezTo>
                  <a:cubicBezTo>
                    <a:pt x="2492" y="834"/>
                    <a:pt x="2477" y="847"/>
                    <a:pt x="2456" y="838"/>
                  </a:cubicBezTo>
                  <a:cubicBezTo>
                    <a:pt x="2430" y="826"/>
                    <a:pt x="2432" y="806"/>
                    <a:pt x="2415" y="789"/>
                  </a:cubicBezTo>
                  <a:cubicBezTo>
                    <a:pt x="2396" y="770"/>
                    <a:pt x="2361" y="763"/>
                    <a:pt x="2336" y="759"/>
                  </a:cubicBezTo>
                  <a:cubicBezTo>
                    <a:pt x="2337" y="741"/>
                    <a:pt x="2345" y="718"/>
                    <a:pt x="2335" y="700"/>
                  </a:cubicBezTo>
                  <a:cubicBezTo>
                    <a:pt x="2319" y="674"/>
                    <a:pt x="2273" y="655"/>
                    <a:pt x="2248" y="639"/>
                  </a:cubicBezTo>
                  <a:cubicBezTo>
                    <a:pt x="2175" y="594"/>
                    <a:pt x="2103" y="548"/>
                    <a:pt x="2032" y="501"/>
                  </a:cubicBezTo>
                  <a:cubicBezTo>
                    <a:pt x="1860" y="386"/>
                    <a:pt x="1691" y="267"/>
                    <a:pt x="1516" y="158"/>
                  </a:cubicBezTo>
                  <a:cubicBezTo>
                    <a:pt x="1446" y="114"/>
                    <a:pt x="1372" y="48"/>
                    <a:pt x="1296" y="19"/>
                  </a:cubicBezTo>
                  <a:cubicBezTo>
                    <a:pt x="1270" y="9"/>
                    <a:pt x="1232" y="15"/>
                    <a:pt x="1204" y="15"/>
                  </a:cubicBezTo>
                  <a:cubicBezTo>
                    <a:pt x="1136" y="15"/>
                    <a:pt x="1045" y="0"/>
                    <a:pt x="980" y="19"/>
                  </a:cubicBezTo>
                  <a:moveTo>
                    <a:pt x="183" y="2617"/>
                  </a:moveTo>
                  <a:cubicBezTo>
                    <a:pt x="185" y="2618"/>
                    <a:pt x="185" y="2618"/>
                    <a:pt x="185" y="2618"/>
                  </a:cubicBezTo>
                  <a:lnTo>
                    <a:pt x="183" y="26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1A2F963-5F41-8141-AED2-E2323CC5C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125" y="1422400"/>
              <a:ext cx="622300" cy="627063"/>
            </a:xfrm>
            <a:custGeom>
              <a:avLst/>
              <a:gdLst/>
              <a:ahLst/>
              <a:cxnLst>
                <a:cxn ang="0">
                  <a:pos x="1500" y="0"/>
                </a:cxn>
                <a:cxn ang="0">
                  <a:pos x="1491" y="228"/>
                </a:cxn>
                <a:cxn ang="0">
                  <a:pos x="911" y="228"/>
                </a:cxn>
                <a:cxn ang="0">
                  <a:pos x="911" y="648"/>
                </a:cxn>
                <a:cxn ang="0">
                  <a:pos x="843" y="692"/>
                </a:cxn>
                <a:cxn ang="0">
                  <a:pos x="722" y="764"/>
                </a:cxn>
                <a:cxn ang="0">
                  <a:pos x="732" y="850"/>
                </a:cxn>
                <a:cxn ang="0">
                  <a:pos x="740" y="1036"/>
                </a:cxn>
                <a:cxn ang="0">
                  <a:pos x="292" y="1036"/>
                </a:cxn>
                <a:cxn ang="0">
                  <a:pos x="76" y="1038"/>
                </a:cxn>
                <a:cxn ang="0">
                  <a:pos x="43" y="1140"/>
                </a:cxn>
                <a:cxn ang="0">
                  <a:pos x="80" y="1084"/>
                </a:cxn>
                <a:cxn ang="0">
                  <a:pos x="88" y="1084"/>
                </a:cxn>
                <a:cxn ang="0">
                  <a:pos x="126" y="1160"/>
                </a:cxn>
                <a:cxn ang="0">
                  <a:pos x="156" y="1152"/>
                </a:cxn>
                <a:cxn ang="0">
                  <a:pos x="160" y="1152"/>
                </a:cxn>
                <a:cxn ang="0">
                  <a:pos x="203" y="1252"/>
                </a:cxn>
                <a:cxn ang="0">
                  <a:pos x="184" y="1332"/>
                </a:cxn>
                <a:cxn ang="0">
                  <a:pos x="160" y="1380"/>
                </a:cxn>
                <a:cxn ang="0">
                  <a:pos x="148" y="1384"/>
                </a:cxn>
                <a:cxn ang="0">
                  <a:pos x="196" y="1440"/>
                </a:cxn>
                <a:cxn ang="0">
                  <a:pos x="224" y="1588"/>
                </a:cxn>
                <a:cxn ang="0">
                  <a:pos x="231" y="1652"/>
                </a:cxn>
                <a:cxn ang="0">
                  <a:pos x="144" y="1944"/>
                </a:cxn>
                <a:cxn ang="0">
                  <a:pos x="220" y="1872"/>
                </a:cxn>
                <a:cxn ang="0">
                  <a:pos x="300" y="1883"/>
                </a:cxn>
                <a:cxn ang="0">
                  <a:pos x="520" y="1860"/>
                </a:cxn>
                <a:cxn ang="0">
                  <a:pos x="600" y="1935"/>
                </a:cxn>
                <a:cxn ang="0">
                  <a:pos x="672" y="1949"/>
                </a:cxn>
                <a:cxn ang="0">
                  <a:pos x="768" y="2056"/>
                </a:cxn>
                <a:cxn ang="0">
                  <a:pos x="784" y="2084"/>
                </a:cxn>
                <a:cxn ang="0">
                  <a:pos x="776" y="2100"/>
                </a:cxn>
                <a:cxn ang="0">
                  <a:pos x="839" y="2137"/>
                </a:cxn>
                <a:cxn ang="0">
                  <a:pos x="928" y="2186"/>
                </a:cxn>
                <a:cxn ang="0">
                  <a:pos x="1004" y="2049"/>
                </a:cxn>
                <a:cxn ang="0">
                  <a:pos x="1028" y="2037"/>
                </a:cxn>
                <a:cxn ang="0">
                  <a:pos x="1054" y="2062"/>
                </a:cxn>
                <a:cxn ang="0">
                  <a:pos x="1128" y="2124"/>
                </a:cxn>
                <a:cxn ang="0">
                  <a:pos x="1224" y="2067"/>
                </a:cxn>
                <a:cxn ang="0">
                  <a:pos x="1276" y="2080"/>
                </a:cxn>
                <a:cxn ang="0">
                  <a:pos x="1384" y="2064"/>
                </a:cxn>
                <a:cxn ang="0">
                  <a:pos x="1396" y="2024"/>
                </a:cxn>
                <a:cxn ang="0">
                  <a:pos x="1456" y="2056"/>
                </a:cxn>
                <a:cxn ang="0">
                  <a:pos x="1632" y="2056"/>
                </a:cxn>
                <a:cxn ang="0">
                  <a:pos x="1948" y="2056"/>
                </a:cxn>
                <a:cxn ang="0">
                  <a:pos x="2061" y="2052"/>
                </a:cxn>
                <a:cxn ang="0">
                  <a:pos x="2073" y="2012"/>
                </a:cxn>
                <a:cxn ang="0">
                  <a:pos x="2092" y="1904"/>
                </a:cxn>
                <a:cxn ang="0">
                  <a:pos x="2035" y="1776"/>
                </a:cxn>
                <a:cxn ang="0">
                  <a:pos x="2007" y="1512"/>
                </a:cxn>
                <a:cxn ang="0">
                  <a:pos x="1968" y="1196"/>
                </a:cxn>
                <a:cxn ang="0">
                  <a:pos x="1919" y="720"/>
                </a:cxn>
                <a:cxn ang="0">
                  <a:pos x="1876" y="408"/>
                </a:cxn>
                <a:cxn ang="0">
                  <a:pos x="2180" y="408"/>
                </a:cxn>
                <a:cxn ang="0">
                  <a:pos x="2136" y="373"/>
                </a:cxn>
                <a:cxn ang="0">
                  <a:pos x="2024" y="304"/>
                </a:cxn>
                <a:cxn ang="0">
                  <a:pos x="1668" y="94"/>
                </a:cxn>
                <a:cxn ang="0">
                  <a:pos x="176" y="1340"/>
                </a:cxn>
                <a:cxn ang="0">
                  <a:pos x="188" y="1292"/>
                </a:cxn>
                <a:cxn ang="0">
                  <a:pos x="176" y="1340"/>
                </a:cxn>
              </a:cxnLst>
              <a:rect l="0" t="0" r="r" b="b"/>
              <a:pathLst>
                <a:path w="2180" h="2197">
                  <a:moveTo>
                    <a:pt x="1500" y="0"/>
                  </a:moveTo>
                  <a:cubicBezTo>
                    <a:pt x="1491" y="228"/>
                    <a:pt x="1491" y="228"/>
                    <a:pt x="1491" y="228"/>
                  </a:cubicBezTo>
                  <a:cubicBezTo>
                    <a:pt x="911" y="228"/>
                    <a:pt x="911" y="228"/>
                    <a:pt x="911" y="228"/>
                  </a:cubicBezTo>
                  <a:cubicBezTo>
                    <a:pt x="911" y="648"/>
                    <a:pt x="911" y="648"/>
                    <a:pt x="911" y="648"/>
                  </a:cubicBezTo>
                  <a:cubicBezTo>
                    <a:pt x="889" y="650"/>
                    <a:pt x="864" y="685"/>
                    <a:pt x="843" y="692"/>
                  </a:cubicBezTo>
                  <a:cubicBezTo>
                    <a:pt x="800" y="708"/>
                    <a:pt x="736" y="709"/>
                    <a:pt x="722" y="764"/>
                  </a:cubicBezTo>
                  <a:cubicBezTo>
                    <a:pt x="709" y="797"/>
                    <a:pt x="730" y="829"/>
                    <a:pt x="732" y="850"/>
                  </a:cubicBezTo>
                  <a:cubicBezTo>
                    <a:pt x="732" y="926"/>
                    <a:pt x="736" y="974"/>
                    <a:pt x="740" y="1036"/>
                  </a:cubicBezTo>
                  <a:cubicBezTo>
                    <a:pt x="292" y="1036"/>
                    <a:pt x="292" y="1036"/>
                    <a:pt x="292" y="1036"/>
                  </a:cubicBezTo>
                  <a:cubicBezTo>
                    <a:pt x="230" y="1036"/>
                    <a:pt x="135" y="1020"/>
                    <a:pt x="76" y="1038"/>
                  </a:cubicBezTo>
                  <a:cubicBezTo>
                    <a:pt x="55" y="1044"/>
                    <a:pt x="0" y="1142"/>
                    <a:pt x="43" y="1140"/>
                  </a:cubicBezTo>
                  <a:cubicBezTo>
                    <a:pt x="80" y="1084"/>
                    <a:pt x="80" y="1084"/>
                    <a:pt x="80" y="1084"/>
                  </a:cubicBezTo>
                  <a:cubicBezTo>
                    <a:pt x="88" y="1084"/>
                    <a:pt x="88" y="1084"/>
                    <a:pt x="88" y="1084"/>
                  </a:cubicBezTo>
                  <a:cubicBezTo>
                    <a:pt x="98" y="1109"/>
                    <a:pt x="110" y="1139"/>
                    <a:pt x="126" y="1160"/>
                  </a:cubicBezTo>
                  <a:cubicBezTo>
                    <a:pt x="142" y="1181"/>
                    <a:pt x="155" y="1177"/>
                    <a:pt x="156" y="1152"/>
                  </a:cubicBezTo>
                  <a:cubicBezTo>
                    <a:pt x="160" y="1152"/>
                    <a:pt x="160" y="1152"/>
                    <a:pt x="160" y="1152"/>
                  </a:cubicBezTo>
                  <a:cubicBezTo>
                    <a:pt x="168" y="1185"/>
                    <a:pt x="206" y="1218"/>
                    <a:pt x="203" y="1252"/>
                  </a:cubicBezTo>
                  <a:cubicBezTo>
                    <a:pt x="200" y="1277"/>
                    <a:pt x="196" y="1310"/>
                    <a:pt x="184" y="1332"/>
                  </a:cubicBezTo>
                  <a:cubicBezTo>
                    <a:pt x="175" y="1351"/>
                    <a:pt x="155" y="1358"/>
                    <a:pt x="160" y="1380"/>
                  </a:cubicBezTo>
                  <a:cubicBezTo>
                    <a:pt x="148" y="1384"/>
                    <a:pt x="148" y="1384"/>
                    <a:pt x="148" y="1384"/>
                  </a:cubicBezTo>
                  <a:cubicBezTo>
                    <a:pt x="160" y="1407"/>
                    <a:pt x="184" y="1417"/>
                    <a:pt x="196" y="1440"/>
                  </a:cubicBezTo>
                  <a:cubicBezTo>
                    <a:pt x="221" y="1486"/>
                    <a:pt x="218" y="1539"/>
                    <a:pt x="224" y="1588"/>
                  </a:cubicBezTo>
                  <a:cubicBezTo>
                    <a:pt x="227" y="1611"/>
                    <a:pt x="234" y="1629"/>
                    <a:pt x="231" y="1652"/>
                  </a:cubicBezTo>
                  <a:cubicBezTo>
                    <a:pt x="217" y="1756"/>
                    <a:pt x="144" y="1837"/>
                    <a:pt x="144" y="1944"/>
                  </a:cubicBezTo>
                  <a:cubicBezTo>
                    <a:pt x="192" y="1937"/>
                    <a:pt x="175" y="1884"/>
                    <a:pt x="220" y="1872"/>
                  </a:cubicBezTo>
                  <a:cubicBezTo>
                    <a:pt x="231" y="1889"/>
                    <a:pt x="280" y="1885"/>
                    <a:pt x="300" y="1883"/>
                  </a:cubicBezTo>
                  <a:cubicBezTo>
                    <a:pt x="371" y="1872"/>
                    <a:pt x="445" y="1846"/>
                    <a:pt x="520" y="1860"/>
                  </a:cubicBezTo>
                  <a:cubicBezTo>
                    <a:pt x="559" y="1868"/>
                    <a:pt x="571" y="1915"/>
                    <a:pt x="600" y="1935"/>
                  </a:cubicBezTo>
                  <a:cubicBezTo>
                    <a:pt x="624" y="1951"/>
                    <a:pt x="649" y="1940"/>
                    <a:pt x="672" y="1949"/>
                  </a:cubicBezTo>
                  <a:cubicBezTo>
                    <a:pt x="718" y="1967"/>
                    <a:pt x="707" y="2066"/>
                    <a:pt x="768" y="2056"/>
                  </a:cubicBezTo>
                  <a:cubicBezTo>
                    <a:pt x="784" y="2084"/>
                    <a:pt x="784" y="2084"/>
                    <a:pt x="784" y="2084"/>
                  </a:cubicBezTo>
                  <a:cubicBezTo>
                    <a:pt x="776" y="2100"/>
                    <a:pt x="776" y="2100"/>
                    <a:pt x="776" y="2100"/>
                  </a:cubicBezTo>
                  <a:cubicBezTo>
                    <a:pt x="796" y="2114"/>
                    <a:pt x="820" y="2123"/>
                    <a:pt x="839" y="2137"/>
                  </a:cubicBezTo>
                  <a:cubicBezTo>
                    <a:pt x="867" y="2159"/>
                    <a:pt x="881" y="2197"/>
                    <a:pt x="928" y="2186"/>
                  </a:cubicBezTo>
                  <a:cubicBezTo>
                    <a:pt x="998" y="2169"/>
                    <a:pt x="947" y="2083"/>
                    <a:pt x="1004" y="2049"/>
                  </a:cubicBezTo>
                  <a:cubicBezTo>
                    <a:pt x="1010" y="2045"/>
                    <a:pt x="1020" y="2036"/>
                    <a:pt x="1028" y="2037"/>
                  </a:cubicBezTo>
                  <a:cubicBezTo>
                    <a:pt x="1040" y="2038"/>
                    <a:pt x="1046" y="2055"/>
                    <a:pt x="1054" y="2062"/>
                  </a:cubicBezTo>
                  <a:cubicBezTo>
                    <a:pt x="1076" y="2083"/>
                    <a:pt x="1103" y="2107"/>
                    <a:pt x="1128" y="2124"/>
                  </a:cubicBezTo>
                  <a:cubicBezTo>
                    <a:pt x="1148" y="2085"/>
                    <a:pt x="1177" y="2059"/>
                    <a:pt x="1224" y="2067"/>
                  </a:cubicBezTo>
                  <a:cubicBezTo>
                    <a:pt x="1241" y="2069"/>
                    <a:pt x="1258" y="2080"/>
                    <a:pt x="1276" y="2080"/>
                  </a:cubicBezTo>
                  <a:cubicBezTo>
                    <a:pt x="1313" y="2079"/>
                    <a:pt x="1347" y="2064"/>
                    <a:pt x="1384" y="2064"/>
                  </a:cubicBezTo>
                  <a:cubicBezTo>
                    <a:pt x="1396" y="2024"/>
                    <a:pt x="1396" y="2024"/>
                    <a:pt x="1396" y="2024"/>
                  </a:cubicBezTo>
                  <a:cubicBezTo>
                    <a:pt x="1397" y="2063"/>
                    <a:pt x="1424" y="2056"/>
                    <a:pt x="1456" y="2056"/>
                  </a:cubicBezTo>
                  <a:cubicBezTo>
                    <a:pt x="1632" y="2056"/>
                    <a:pt x="1632" y="2056"/>
                    <a:pt x="1632" y="2056"/>
                  </a:cubicBezTo>
                  <a:cubicBezTo>
                    <a:pt x="1948" y="2056"/>
                    <a:pt x="1948" y="2056"/>
                    <a:pt x="1948" y="2056"/>
                  </a:cubicBezTo>
                  <a:cubicBezTo>
                    <a:pt x="1973" y="2056"/>
                    <a:pt x="2041" y="2068"/>
                    <a:pt x="2061" y="2052"/>
                  </a:cubicBezTo>
                  <a:cubicBezTo>
                    <a:pt x="2071" y="2045"/>
                    <a:pt x="2070" y="2023"/>
                    <a:pt x="2073" y="2012"/>
                  </a:cubicBezTo>
                  <a:cubicBezTo>
                    <a:pt x="2080" y="1977"/>
                    <a:pt x="2085" y="1940"/>
                    <a:pt x="2092" y="1904"/>
                  </a:cubicBezTo>
                  <a:cubicBezTo>
                    <a:pt x="2038" y="1874"/>
                    <a:pt x="2042" y="1832"/>
                    <a:pt x="2035" y="1776"/>
                  </a:cubicBezTo>
                  <a:cubicBezTo>
                    <a:pt x="2025" y="1688"/>
                    <a:pt x="2013" y="1601"/>
                    <a:pt x="2007" y="1512"/>
                  </a:cubicBezTo>
                  <a:cubicBezTo>
                    <a:pt x="2000" y="1406"/>
                    <a:pt x="1980" y="1302"/>
                    <a:pt x="1968" y="1196"/>
                  </a:cubicBezTo>
                  <a:cubicBezTo>
                    <a:pt x="1951" y="1037"/>
                    <a:pt x="1938" y="879"/>
                    <a:pt x="1919" y="720"/>
                  </a:cubicBezTo>
                  <a:cubicBezTo>
                    <a:pt x="1907" y="617"/>
                    <a:pt x="1880" y="512"/>
                    <a:pt x="1876" y="408"/>
                  </a:cubicBezTo>
                  <a:cubicBezTo>
                    <a:pt x="2180" y="408"/>
                    <a:pt x="2180" y="408"/>
                    <a:pt x="2180" y="408"/>
                  </a:cubicBezTo>
                  <a:cubicBezTo>
                    <a:pt x="2136" y="373"/>
                    <a:pt x="2136" y="373"/>
                    <a:pt x="2136" y="373"/>
                  </a:cubicBezTo>
                  <a:cubicBezTo>
                    <a:pt x="2024" y="304"/>
                    <a:pt x="2024" y="304"/>
                    <a:pt x="2024" y="304"/>
                  </a:cubicBezTo>
                  <a:cubicBezTo>
                    <a:pt x="1668" y="94"/>
                    <a:pt x="1668" y="94"/>
                    <a:pt x="1668" y="94"/>
                  </a:cubicBezTo>
                  <a:moveTo>
                    <a:pt x="176" y="1340"/>
                  </a:moveTo>
                  <a:cubicBezTo>
                    <a:pt x="188" y="1292"/>
                    <a:pt x="188" y="1292"/>
                    <a:pt x="188" y="1292"/>
                  </a:cubicBezTo>
                  <a:cubicBezTo>
                    <a:pt x="159" y="1300"/>
                    <a:pt x="129" y="1334"/>
                    <a:pt x="176" y="134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85803C3-1B41-9342-8D08-D3D99ED4D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0" y="2039938"/>
              <a:ext cx="747713" cy="569913"/>
            </a:xfrm>
            <a:custGeom>
              <a:avLst/>
              <a:gdLst/>
              <a:ahLst/>
              <a:cxnLst>
                <a:cxn ang="0">
                  <a:pos x="808" y="132"/>
                </a:cxn>
                <a:cxn ang="0">
                  <a:pos x="724" y="104"/>
                </a:cxn>
                <a:cxn ang="0">
                  <a:pos x="613" y="192"/>
                </a:cxn>
                <a:cxn ang="0">
                  <a:pos x="560" y="376"/>
                </a:cxn>
                <a:cxn ang="0">
                  <a:pos x="376" y="536"/>
                </a:cxn>
                <a:cxn ang="0">
                  <a:pos x="356" y="700"/>
                </a:cxn>
                <a:cxn ang="0">
                  <a:pos x="243" y="744"/>
                </a:cxn>
                <a:cxn ang="0">
                  <a:pos x="205" y="928"/>
                </a:cxn>
                <a:cxn ang="0">
                  <a:pos x="144" y="1128"/>
                </a:cxn>
                <a:cxn ang="0">
                  <a:pos x="48" y="1172"/>
                </a:cxn>
                <a:cxn ang="0">
                  <a:pos x="88" y="1242"/>
                </a:cxn>
                <a:cxn ang="0">
                  <a:pos x="233" y="1371"/>
                </a:cxn>
                <a:cxn ang="0">
                  <a:pos x="402" y="1624"/>
                </a:cxn>
                <a:cxn ang="0">
                  <a:pos x="456" y="1646"/>
                </a:cxn>
                <a:cxn ang="0">
                  <a:pos x="533" y="1808"/>
                </a:cxn>
                <a:cxn ang="0">
                  <a:pos x="901" y="1956"/>
                </a:cxn>
                <a:cxn ang="0">
                  <a:pos x="1140" y="1984"/>
                </a:cxn>
                <a:cxn ang="0">
                  <a:pos x="1300" y="1875"/>
                </a:cxn>
                <a:cxn ang="0">
                  <a:pos x="1444" y="1903"/>
                </a:cxn>
                <a:cxn ang="0">
                  <a:pos x="1559" y="1897"/>
                </a:cxn>
                <a:cxn ang="0">
                  <a:pos x="1724" y="1840"/>
                </a:cxn>
                <a:cxn ang="0">
                  <a:pos x="1864" y="1741"/>
                </a:cxn>
                <a:cxn ang="0">
                  <a:pos x="2100" y="1728"/>
                </a:cxn>
                <a:cxn ang="0">
                  <a:pos x="2277" y="1536"/>
                </a:cxn>
                <a:cxn ang="0">
                  <a:pos x="2620" y="1192"/>
                </a:cxn>
                <a:cxn ang="0">
                  <a:pos x="2208" y="1109"/>
                </a:cxn>
                <a:cxn ang="0">
                  <a:pos x="1845" y="951"/>
                </a:cxn>
                <a:cxn ang="0">
                  <a:pos x="1730" y="804"/>
                </a:cxn>
                <a:cxn ang="0">
                  <a:pos x="1740" y="676"/>
                </a:cxn>
                <a:cxn ang="0">
                  <a:pos x="1548" y="676"/>
                </a:cxn>
                <a:cxn ang="0">
                  <a:pos x="1586" y="520"/>
                </a:cxn>
                <a:cxn ang="0">
                  <a:pos x="1640" y="412"/>
                </a:cxn>
                <a:cxn ang="0">
                  <a:pos x="1547" y="292"/>
                </a:cxn>
                <a:cxn ang="0">
                  <a:pos x="1378" y="130"/>
                </a:cxn>
                <a:cxn ang="0">
                  <a:pos x="1276" y="76"/>
                </a:cxn>
                <a:cxn ang="0">
                  <a:pos x="1069" y="42"/>
                </a:cxn>
                <a:cxn ang="0">
                  <a:pos x="940" y="36"/>
                </a:cxn>
                <a:cxn ang="0">
                  <a:pos x="868" y="0"/>
                </a:cxn>
              </a:cxnLst>
              <a:rect l="0" t="0" r="r" b="b"/>
              <a:pathLst>
                <a:path w="2620" h="1996">
                  <a:moveTo>
                    <a:pt x="868" y="0"/>
                  </a:moveTo>
                  <a:cubicBezTo>
                    <a:pt x="808" y="132"/>
                    <a:pt x="808" y="132"/>
                    <a:pt x="808" y="132"/>
                  </a:cubicBezTo>
                  <a:cubicBezTo>
                    <a:pt x="797" y="115"/>
                    <a:pt x="789" y="89"/>
                    <a:pt x="772" y="78"/>
                  </a:cubicBezTo>
                  <a:cubicBezTo>
                    <a:pt x="748" y="63"/>
                    <a:pt x="726" y="80"/>
                    <a:pt x="724" y="104"/>
                  </a:cubicBezTo>
                  <a:cubicBezTo>
                    <a:pt x="699" y="100"/>
                    <a:pt x="661" y="85"/>
                    <a:pt x="637" y="103"/>
                  </a:cubicBezTo>
                  <a:cubicBezTo>
                    <a:pt x="612" y="123"/>
                    <a:pt x="620" y="165"/>
                    <a:pt x="613" y="192"/>
                  </a:cubicBezTo>
                  <a:cubicBezTo>
                    <a:pt x="606" y="221"/>
                    <a:pt x="587" y="241"/>
                    <a:pt x="576" y="268"/>
                  </a:cubicBezTo>
                  <a:cubicBezTo>
                    <a:pt x="561" y="306"/>
                    <a:pt x="567" y="339"/>
                    <a:pt x="560" y="376"/>
                  </a:cubicBezTo>
                  <a:cubicBezTo>
                    <a:pt x="480" y="353"/>
                    <a:pt x="450" y="440"/>
                    <a:pt x="416" y="492"/>
                  </a:cubicBezTo>
                  <a:cubicBezTo>
                    <a:pt x="405" y="508"/>
                    <a:pt x="383" y="519"/>
                    <a:pt x="376" y="536"/>
                  </a:cubicBezTo>
                  <a:cubicBezTo>
                    <a:pt x="368" y="554"/>
                    <a:pt x="378" y="574"/>
                    <a:pt x="372" y="592"/>
                  </a:cubicBezTo>
                  <a:cubicBezTo>
                    <a:pt x="361" y="624"/>
                    <a:pt x="343" y="666"/>
                    <a:pt x="356" y="700"/>
                  </a:cubicBezTo>
                  <a:cubicBezTo>
                    <a:pt x="324" y="717"/>
                    <a:pt x="323" y="696"/>
                    <a:pt x="292" y="697"/>
                  </a:cubicBezTo>
                  <a:cubicBezTo>
                    <a:pt x="269" y="698"/>
                    <a:pt x="252" y="725"/>
                    <a:pt x="243" y="744"/>
                  </a:cubicBezTo>
                  <a:cubicBezTo>
                    <a:pt x="232" y="766"/>
                    <a:pt x="252" y="789"/>
                    <a:pt x="247" y="812"/>
                  </a:cubicBezTo>
                  <a:cubicBezTo>
                    <a:pt x="238" y="851"/>
                    <a:pt x="211" y="885"/>
                    <a:pt x="205" y="928"/>
                  </a:cubicBezTo>
                  <a:cubicBezTo>
                    <a:pt x="198" y="977"/>
                    <a:pt x="234" y="1056"/>
                    <a:pt x="199" y="1100"/>
                  </a:cubicBezTo>
                  <a:cubicBezTo>
                    <a:pt x="186" y="1116"/>
                    <a:pt x="162" y="1119"/>
                    <a:pt x="144" y="1128"/>
                  </a:cubicBezTo>
                  <a:cubicBezTo>
                    <a:pt x="133" y="1107"/>
                    <a:pt x="66" y="1102"/>
                    <a:pt x="49" y="1119"/>
                  </a:cubicBezTo>
                  <a:cubicBezTo>
                    <a:pt x="36" y="1133"/>
                    <a:pt x="44" y="1156"/>
                    <a:pt x="48" y="1172"/>
                  </a:cubicBezTo>
                  <a:cubicBezTo>
                    <a:pt x="26" y="1180"/>
                    <a:pt x="0" y="1211"/>
                    <a:pt x="24" y="1232"/>
                  </a:cubicBezTo>
                  <a:cubicBezTo>
                    <a:pt x="40" y="1246"/>
                    <a:pt x="69" y="1239"/>
                    <a:pt x="88" y="1242"/>
                  </a:cubicBezTo>
                  <a:cubicBezTo>
                    <a:pt x="124" y="1247"/>
                    <a:pt x="152" y="1263"/>
                    <a:pt x="177" y="1289"/>
                  </a:cubicBezTo>
                  <a:cubicBezTo>
                    <a:pt x="199" y="1313"/>
                    <a:pt x="207" y="1346"/>
                    <a:pt x="233" y="1371"/>
                  </a:cubicBezTo>
                  <a:cubicBezTo>
                    <a:pt x="260" y="1396"/>
                    <a:pt x="301" y="1413"/>
                    <a:pt x="322" y="1445"/>
                  </a:cubicBezTo>
                  <a:cubicBezTo>
                    <a:pt x="359" y="1502"/>
                    <a:pt x="356" y="1570"/>
                    <a:pt x="402" y="1624"/>
                  </a:cubicBezTo>
                  <a:cubicBezTo>
                    <a:pt x="410" y="1633"/>
                    <a:pt x="409" y="1650"/>
                    <a:pt x="421" y="1655"/>
                  </a:cubicBezTo>
                  <a:cubicBezTo>
                    <a:pt x="433" y="1660"/>
                    <a:pt x="444" y="1647"/>
                    <a:pt x="456" y="1646"/>
                  </a:cubicBezTo>
                  <a:cubicBezTo>
                    <a:pt x="472" y="1646"/>
                    <a:pt x="488" y="1657"/>
                    <a:pt x="504" y="1660"/>
                  </a:cubicBezTo>
                  <a:cubicBezTo>
                    <a:pt x="490" y="1708"/>
                    <a:pt x="491" y="1773"/>
                    <a:pt x="533" y="1808"/>
                  </a:cubicBezTo>
                  <a:cubicBezTo>
                    <a:pt x="573" y="1840"/>
                    <a:pt x="654" y="1801"/>
                    <a:pt x="700" y="1820"/>
                  </a:cubicBezTo>
                  <a:cubicBezTo>
                    <a:pt x="772" y="1849"/>
                    <a:pt x="832" y="1920"/>
                    <a:pt x="901" y="1956"/>
                  </a:cubicBezTo>
                  <a:cubicBezTo>
                    <a:pt x="922" y="1967"/>
                    <a:pt x="957" y="1959"/>
                    <a:pt x="980" y="1961"/>
                  </a:cubicBezTo>
                  <a:cubicBezTo>
                    <a:pt x="1033" y="1964"/>
                    <a:pt x="1086" y="1993"/>
                    <a:pt x="1140" y="1984"/>
                  </a:cubicBezTo>
                  <a:cubicBezTo>
                    <a:pt x="1160" y="1996"/>
                    <a:pt x="1160" y="1996"/>
                    <a:pt x="1160" y="1996"/>
                  </a:cubicBezTo>
                  <a:cubicBezTo>
                    <a:pt x="1179" y="1930"/>
                    <a:pt x="1244" y="1901"/>
                    <a:pt x="1300" y="1875"/>
                  </a:cubicBezTo>
                  <a:cubicBezTo>
                    <a:pt x="1319" y="1866"/>
                    <a:pt x="1346" y="1844"/>
                    <a:pt x="1368" y="1849"/>
                  </a:cubicBezTo>
                  <a:cubicBezTo>
                    <a:pt x="1401" y="1856"/>
                    <a:pt x="1410" y="1903"/>
                    <a:pt x="1444" y="1903"/>
                  </a:cubicBezTo>
                  <a:cubicBezTo>
                    <a:pt x="1470" y="1904"/>
                    <a:pt x="1495" y="1895"/>
                    <a:pt x="1520" y="1894"/>
                  </a:cubicBezTo>
                  <a:cubicBezTo>
                    <a:pt x="1533" y="1894"/>
                    <a:pt x="1547" y="1902"/>
                    <a:pt x="1559" y="1897"/>
                  </a:cubicBezTo>
                  <a:cubicBezTo>
                    <a:pt x="1579" y="1890"/>
                    <a:pt x="1585" y="1865"/>
                    <a:pt x="1608" y="1858"/>
                  </a:cubicBezTo>
                  <a:cubicBezTo>
                    <a:pt x="1646" y="1848"/>
                    <a:pt x="1686" y="1855"/>
                    <a:pt x="1724" y="1840"/>
                  </a:cubicBezTo>
                  <a:cubicBezTo>
                    <a:pt x="1747" y="1831"/>
                    <a:pt x="1748" y="1807"/>
                    <a:pt x="1764" y="1791"/>
                  </a:cubicBezTo>
                  <a:cubicBezTo>
                    <a:pt x="1790" y="1766"/>
                    <a:pt x="1830" y="1750"/>
                    <a:pt x="1864" y="1741"/>
                  </a:cubicBezTo>
                  <a:cubicBezTo>
                    <a:pt x="1918" y="1727"/>
                    <a:pt x="1972" y="1728"/>
                    <a:pt x="2028" y="1728"/>
                  </a:cubicBezTo>
                  <a:cubicBezTo>
                    <a:pt x="2048" y="1728"/>
                    <a:pt x="2083" y="1738"/>
                    <a:pt x="2100" y="1728"/>
                  </a:cubicBezTo>
                  <a:cubicBezTo>
                    <a:pt x="2120" y="1717"/>
                    <a:pt x="2132" y="1692"/>
                    <a:pt x="2148" y="1676"/>
                  </a:cubicBezTo>
                  <a:cubicBezTo>
                    <a:pt x="2193" y="1631"/>
                    <a:pt x="2234" y="1583"/>
                    <a:pt x="2277" y="1536"/>
                  </a:cubicBezTo>
                  <a:cubicBezTo>
                    <a:pt x="2352" y="1452"/>
                    <a:pt x="2436" y="1375"/>
                    <a:pt x="2516" y="1296"/>
                  </a:cubicBezTo>
                  <a:cubicBezTo>
                    <a:pt x="2549" y="1263"/>
                    <a:pt x="2597" y="1233"/>
                    <a:pt x="2620" y="1192"/>
                  </a:cubicBezTo>
                  <a:cubicBezTo>
                    <a:pt x="2444" y="1191"/>
                    <a:pt x="2444" y="1191"/>
                    <a:pt x="2444" y="1191"/>
                  </a:cubicBezTo>
                  <a:cubicBezTo>
                    <a:pt x="2208" y="1109"/>
                    <a:pt x="2208" y="1109"/>
                    <a:pt x="2208" y="1109"/>
                  </a:cubicBezTo>
                  <a:cubicBezTo>
                    <a:pt x="1936" y="1018"/>
                    <a:pt x="1936" y="1018"/>
                    <a:pt x="1936" y="1018"/>
                  </a:cubicBezTo>
                  <a:cubicBezTo>
                    <a:pt x="1845" y="951"/>
                    <a:pt x="1845" y="951"/>
                    <a:pt x="1845" y="951"/>
                  </a:cubicBezTo>
                  <a:cubicBezTo>
                    <a:pt x="1796" y="872"/>
                    <a:pt x="1796" y="872"/>
                    <a:pt x="1796" y="872"/>
                  </a:cubicBezTo>
                  <a:cubicBezTo>
                    <a:pt x="1730" y="804"/>
                    <a:pt x="1730" y="804"/>
                    <a:pt x="1730" y="804"/>
                  </a:cubicBezTo>
                  <a:cubicBezTo>
                    <a:pt x="1700" y="752"/>
                    <a:pt x="1700" y="752"/>
                    <a:pt x="1700" y="752"/>
                  </a:cubicBezTo>
                  <a:cubicBezTo>
                    <a:pt x="1740" y="676"/>
                    <a:pt x="1740" y="676"/>
                    <a:pt x="1740" y="676"/>
                  </a:cubicBezTo>
                  <a:cubicBezTo>
                    <a:pt x="1696" y="656"/>
                    <a:pt x="1696" y="656"/>
                    <a:pt x="1696" y="656"/>
                  </a:cubicBezTo>
                  <a:cubicBezTo>
                    <a:pt x="1548" y="676"/>
                    <a:pt x="1548" y="676"/>
                    <a:pt x="1548" y="676"/>
                  </a:cubicBezTo>
                  <a:cubicBezTo>
                    <a:pt x="1545" y="572"/>
                    <a:pt x="1545" y="572"/>
                    <a:pt x="1545" y="572"/>
                  </a:cubicBezTo>
                  <a:cubicBezTo>
                    <a:pt x="1586" y="520"/>
                    <a:pt x="1586" y="520"/>
                    <a:pt x="1586" y="520"/>
                  </a:cubicBezTo>
                  <a:cubicBezTo>
                    <a:pt x="1660" y="412"/>
                    <a:pt x="1660" y="412"/>
                    <a:pt x="1660" y="412"/>
                  </a:cubicBezTo>
                  <a:cubicBezTo>
                    <a:pt x="1640" y="412"/>
                    <a:pt x="1640" y="412"/>
                    <a:pt x="1640" y="412"/>
                  </a:cubicBezTo>
                  <a:cubicBezTo>
                    <a:pt x="1630" y="375"/>
                    <a:pt x="1601" y="367"/>
                    <a:pt x="1577" y="343"/>
                  </a:cubicBezTo>
                  <a:cubicBezTo>
                    <a:pt x="1563" y="328"/>
                    <a:pt x="1560" y="308"/>
                    <a:pt x="1547" y="292"/>
                  </a:cubicBezTo>
                  <a:cubicBezTo>
                    <a:pt x="1524" y="267"/>
                    <a:pt x="1495" y="254"/>
                    <a:pt x="1468" y="234"/>
                  </a:cubicBezTo>
                  <a:cubicBezTo>
                    <a:pt x="1430" y="206"/>
                    <a:pt x="1417" y="159"/>
                    <a:pt x="1378" y="130"/>
                  </a:cubicBezTo>
                  <a:cubicBezTo>
                    <a:pt x="1363" y="118"/>
                    <a:pt x="1341" y="119"/>
                    <a:pt x="1324" y="110"/>
                  </a:cubicBezTo>
                  <a:cubicBezTo>
                    <a:pt x="1306" y="101"/>
                    <a:pt x="1295" y="84"/>
                    <a:pt x="1276" y="76"/>
                  </a:cubicBezTo>
                  <a:cubicBezTo>
                    <a:pt x="1221" y="53"/>
                    <a:pt x="1152" y="68"/>
                    <a:pt x="1096" y="68"/>
                  </a:cubicBezTo>
                  <a:cubicBezTo>
                    <a:pt x="1093" y="55"/>
                    <a:pt x="1085" y="40"/>
                    <a:pt x="1069" y="42"/>
                  </a:cubicBezTo>
                  <a:cubicBezTo>
                    <a:pt x="1058" y="43"/>
                    <a:pt x="1049" y="56"/>
                    <a:pt x="1040" y="62"/>
                  </a:cubicBezTo>
                  <a:cubicBezTo>
                    <a:pt x="1006" y="81"/>
                    <a:pt x="941" y="90"/>
                    <a:pt x="940" y="36"/>
                  </a:cubicBezTo>
                  <a:cubicBezTo>
                    <a:pt x="911" y="27"/>
                    <a:pt x="894" y="28"/>
                    <a:pt x="876" y="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0C306F36-483A-2D47-BF00-1935BF21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179638"/>
              <a:ext cx="515938" cy="679450"/>
            </a:xfrm>
            <a:custGeom>
              <a:avLst/>
              <a:gdLst/>
              <a:ahLst/>
              <a:cxnLst>
                <a:cxn ang="0">
                  <a:pos x="1214" y="703"/>
                </a:cxn>
                <a:cxn ang="0">
                  <a:pos x="1214" y="707"/>
                </a:cxn>
                <a:cxn ang="0">
                  <a:pos x="1089" y="826"/>
                </a:cxn>
                <a:cxn ang="0">
                  <a:pos x="883" y="1027"/>
                </a:cxn>
                <a:cxn ang="0">
                  <a:pos x="697" y="1227"/>
                </a:cxn>
                <a:cxn ang="0">
                  <a:pos x="526" y="1225"/>
                </a:cxn>
                <a:cxn ang="0">
                  <a:pos x="382" y="1276"/>
                </a:cxn>
                <a:cxn ang="0">
                  <a:pos x="326" y="1337"/>
                </a:cxn>
                <a:cxn ang="0">
                  <a:pos x="190" y="1365"/>
                </a:cxn>
                <a:cxn ang="0">
                  <a:pos x="115" y="1471"/>
                </a:cxn>
                <a:cxn ang="0">
                  <a:pos x="13" y="1592"/>
                </a:cxn>
                <a:cxn ang="0">
                  <a:pos x="10" y="1711"/>
                </a:cxn>
                <a:cxn ang="0">
                  <a:pos x="10" y="1995"/>
                </a:cxn>
                <a:cxn ang="0">
                  <a:pos x="10" y="2159"/>
                </a:cxn>
                <a:cxn ang="0">
                  <a:pos x="13" y="2235"/>
                </a:cxn>
                <a:cxn ang="0">
                  <a:pos x="110" y="2379"/>
                </a:cxn>
                <a:cxn ang="0">
                  <a:pos x="118" y="2379"/>
                </a:cxn>
                <a:cxn ang="0">
                  <a:pos x="193" y="2255"/>
                </a:cxn>
                <a:cxn ang="0">
                  <a:pos x="337" y="2099"/>
                </a:cxn>
                <a:cxn ang="0">
                  <a:pos x="654" y="1801"/>
                </a:cxn>
                <a:cxn ang="0">
                  <a:pos x="890" y="1665"/>
                </a:cxn>
                <a:cxn ang="0">
                  <a:pos x="1136" y="1414"/>
                </a:cxn>
                <a:cxn ang="0">
                  <a:pos x="1238" y="1303"/>
                </a:cxn>
                <a:cxn ang="0">
                  <a:pos x="1306" y="1187"/>
                </a:cxn>
                <a:cxn ang="0">
                  <a:pos x="1415" y="1019"/>
                </a:cxn>
                <a:cxn ang="0">
                  <a:pos x="1424" y="963"/>
                </a:cxn>
                <a:cxn ang="0">
                  <a:pos x="1478" y="863"/>
                </a:cxn>
                <a:cxn ang="0">
                  <a:pos x="1524" y="791"/>
                </a:cxn>
                <a:cxn ang="0">
                  <a:pos x="1557" y="703"/>
                </a:cxn>
                <a:cxn ang="0">
                  <a:pos x="1602" y="663"/>
                </a:cxn>
                <a:cxn ang="0">
                  <a:pos x="1714" y="475"/>
                </a:cxn>
                <a:cxn ang="0">
                  <a:pos x="1739" y="307"/>
                </a:cxn>
                <a:cxn ang="0">
                  <a:pos x="1772" y="275"/>
                </a:cxn>
                <a:cxn ang="0">
                  <a:pos x="1786" y="151"/>
                </a:cxn>
                <a:cxn ang="0">
                  <a:pos x="1770" y="147"/>
                </a:cxn>
                <a:cxn ang="0">
                  <a:pos x="1806" y="39"/>
                </a:cxn>
                <a:cxn ang="0">
                  <a:pos x="1766" y="21"/>
                </a:cxn>
                <a:cxn ang="0">
                  <a:pos x="1682" y="13"/>
                </a:cxn>
                <a:cxn ang="0">
                  <a:pos x="1646" y="54"/>
                </a:cxn>
                <a:cxn ang="0">
                  <a:pos x="1578" y="89"/>
                </a:cxn>
                <a:cxn ang="0">
                  <a:pos x="1506" y="95"/>
                </a:cxn>
                <a:cxn ang="0">
                  <a:pos x="1402" y="130"/>
                </a:cxn>
                <a:cxn ang="0">
                  <a:pos x="1322" y="120"/>
                </a:cxn>
                <a:cxn ang="0">
                  <a:pos x="1234" y="154"/>
                </a:cxn>
                <a:cxn ang="0">
                  <a:pos x="1122" y="144"/>
                </a:cxn>
                <a:cxn ang="0">
                  <a:pos x="982" y="222"/>
                </a:cxn>
                <a:cxn ang="0">
                  <a:pos x="842" y="197"/>
                </a:cxn>
                <a:cxn ang="0">
                  <a:pos x="794" y="227"/>
                </a:cxn>
                <a:cxn ang="0">
                  <a:pos x="594" y="270"/>
                </a:cxn>
                <a:cxn ang="0">
                  <a:pos x="449" y="127"/>
                </a:cxn>
                <a:cxn ang="0">
                  <a:pos x="401" y="98"/>
                </a:cxn>
                <a:cxn ang="0">
                  <a:pos x="360" y="159"/>
                </a:cxn>
                <a:cxn ang="0">
                  <a:pos x="302" y="235"/>
                </a:cxn>
                <a:cxn ang="0">
                  <a:pos x="320" y="279"/>
                </a:cxn>
                <a:cxn ang="0">
                  <a:pos x="394" y="380"/>
                </a:cxn>
                <a:cxn ang="0">
                  <a:pos x="443" y="459"/>
                </a:cxn>
                <a:cxn ang="0">
                  <a:pos x="762" y="601"/>
                </a:cxn>
                <a:cxn ang="0">
                  <a:pos x="1054" y="701"/>
                </a:cxn>
                <a:cxn ang="0">
                  <a:pos x="1214" y="703"/>
                </a:cxn>
              </a:cxnLst>
              <a:rect l="0" t="0" r="r" b="b"/>
              <a:pathLst>
                <a:path w="1806" h="2379">
                  <a:moveTo>
                    <a:pt x="1214" y="703"/>
                  </a:moveTo>
                  <a:cubicBezTo>
                    <a:pt x="1214" y="707"/>
                    <a:pt x="1214" y="707"/>
                    <a:pt x="1214" y="707"/>
                  </a:cubicBezTo>
                  <a:cubicBezTo>
                    <a:pt x="1165" y="730"/>
                    <a:pt x="1127" y="788"/>
                    <a:pt x="1089" y="826"/>
                  </a:cubicBezTo>
                  <a:cubicBezTo>
                    <a:pt x="1022" y="894"/>
                    <a:pt x="946" y="954"/>
                    <a:pt x="883" y="1027"/>
                  </a:cubicBezTo>
                  <a:cubicBezTo>
                    <a:pt x="827" y="1091"/>
                    <a:pt x="768" y="1179"/>
                    <a:pt x="697" y="1227"/>
                  </a:cubicBezTo>
                  <a:cubicBezTo>
                    <a:pt x="655" y="1257"/>
                    <a:pt x="576" y="1215"/>
                    <a:pt x="526" y="1225"/>
                  </a:cubicBezTo>
                  <a:cubicBezTo>
                    <a:pt x="478" y="1234"/>
                    <a:pt x="423" y="1247"/>
                    <a:pt x="382" y="1276"/>
                  </a:cubicBezTo>
                  <a:cubicBezTo>
                    <a:pt x="360" y="1292"/>
                    <a:pt x="349" y="1326"/>
                    <a:pt x="326" y="1337"/>
                  </a:cubicBezTo>
                  <a:cubicBezTo>
                    <a:pt x="283" y="1356"/>
                    <a:pt x="230" y="1339"/>
                    <a:pt x="190" y="1365"/>
                  </a:cubicBezTo>
                  <a:cubicBezTo>
                    <a:pt x="158" y="1386"/>
                    <a:pt x="137" y="1439"/>
                    <a:pt x="115" y="1471"/>
                  </a:cubicBezTo>
                  <a:cubicBezTo>
                    <a:pt x="87" y="1509"/>
                    <a:pt x="30" y="1551"/>
                    <a:pt x="13" y="1592"/>
                  </a:cubicBezTo>
                  <a:cubicBezTo>
                    <a:pt x="0" y="1623"/>
                    <a:pt x="10" y="1677"/>
                    <a:pt x="10" y="1711"/>
                  </a:cubicBezTo>
                  <a:cubicBezTo>
                    <a:pt x="10" y="1995"/>
                    <a:pt x="10" y="1995"/>
                    <a:pt x="10" y="1995"/>
                  </a:cubicBezTo>
                  <a:cubicBezTo>
                    <a:pt x="10" y="2159"/>
                    <a:pt x="10" y="2159"/>
                    <a:pt x="10" y="2159"/>
                  </a:cubicBezTo>
                  <a:cubicBezTo>
                    <a:pt x="10" y="2182"/>
                    <a:pt x="5" y="2213"/>
                    <a:pt x="13" y="2235"/>
                  </a:cubicBezTo>
                  <a:cubicBezTo>
                    <a:pt x="31" y="2289"/>
                    <a:pt x="90" y="2324"/>
                    <a:pt x="110" y="2379"/>
                  </a:cubicBezTo>
                  <a:cubicBezTo>
                    <a:pt x="118" y="2379"/>
                    <a:pt x="118" y="2379"/>
                    <a:pt x="118" y="2379"/>
                  </a:cubicBezTo>
                  <a:cubicBezTo>
                    <a:pt x="145" y="2339"/>
                    <a:pt x="165" y="2293"/>
                    <a:pt x="193" y="2255"/>
                  </a:cubicBezTo>
                  <a:cubicBezTo>
                    <a:pt x="234" y="2198"/>
                    <a:pt x="290" y="2150"/>
                    <a:pt x="337" y="2099"/>
                  </a:cubicBezTo>
                  <a:cubicBezTo>
                    <a:pt x="436" y="1992"/>
                    <a:pt x="537" y="1888"/>
                    <a:pt x="654" y="1801"/>
                  </a:cubicBezTo>
                  <a:cubicBezTo>
                    <a:pt x="727" y="1747"/>
                    <a:pt x="820" y="1726"/>
                    <a:pt x="890" y="1665"/>
                  </a:cubicBezTo>
                  <a:cubicBezTo>
                    <a:pt x="977" y="1590"/>
                    <a:pt x="1059" y="1500"/>
                    <a:pt x="1136" y="1414"/>
                  </a:cubicBezTo>
                  <a:cubicBezTo>
                    <a:pt x="1170" y="1377"/>
                    <a:pt x="1199" y="1334"/>
                    <a:pt x="1238" y="1303"/>
                  </a:cubicBezTo>
                  <a:cubicBezTo>
                    <a:pt x="1243" y="1262"/>
                    <a:pt x="1282" y="1218"/>
                    <a:pt x="1306" y="1187"/>
                  </a:cubicBezTo>
                  <a:cubicBezTo>
                    <a:pt x="1345" y="1135"/>
                    <a:pt x="1385" y="1077"/>
                    <a:pt x="1415" y="1019"/>
                  </a:cubicBezTo>
                  <a:cubicBezTo>
                    <a:pt x="1424" y="1001"/>
                    <a:pt x="1420" y="982"/>
                    <a:pt x="1424" y="963"/>
                  </a:cubicBezTo>
                  <a:cubicBezTo>
                    <a:pt x="1431" y="931"/>
                    <a:pt x="1455" y="885"/>
                    <a:pt x="1478" y="863"/>
                  </a:cubicBezTo>
                  <a:cubicBezTo>
                    <a:pt x="1485" y="836"/>
                    <a:pt x="1512" y="815"/>
                    <a:pt x="1524" y="791"/>
                  </a:cubicBezTo>
                  <a:cubicBezTo>
                    <a:pt x="1538" y="765"/>
                    <a:pt x="1541" y="726"/>
                    <a:pt x="1557" y="703"/>
                  </a:cubicBezTo>
                  <a:cubicBezTo>
                    <a:pt x="1569" y="686"/>
                    <a:pt x="1591" y="680"/>
                    <a:pt x="1602" y="663"/>
                  </a:cubicBezTo>
                  <a:cubicBezTo>
                    <a:pt x="1641" y="602"/>
                    <a:pt x="1657" y="522"/>
                    <a:pt x="1714" y="475"/>
                  </a:cubicBezTo>
                  <a:cubicBezTo>
                    <a:pt x="1739" y="307"/>
                    <a:pt x="1739" y="307"/>
                    <a:pt x="1739" y="307"/>
                  </a:cubicBezTo>
                  <a:cubicBezTo>
                    <a:pt x="1772" y="275"/>
                    <a:pt x="1772" y="275"/>
                    <a:pt x="1772" y="275"/>
                  </a:cubicBezTo>
                  <a:cubicBezTo>
                    <a:pt x="1786" y="151"/>
                    <a:pt x="1786" y="151"/>
                    <a:pt x="1786" y="151"/>
                  </a:cubicBezTo>
                  <a:cubicBezTo>
                    <a:pt x="1770" y="147"/>
                    <a:pt x="1770" y="147"/>
                    <a:pt x="1770" y="147"/>
                  </a:cubicBezTo>
                  <a:cubicBezTo>
                    <a:pt x="1769" y="104"/>
                    <a:pt x="1782" y="74"/>
                    <a:pt x="1806" y="39"/>
                  </a:cubicBezTo>
                  <a:cubicBezTo>
                    <a:pt x="1795" y="27"/>
                    <a:pt x="1782" y="25"/>
                    <a:pt x="1766" y="21"/>
                  </a:cubicBezTo>
                  <a:cubicBezTo>
                    <a:pt x="1738" y="13"/>
                    <a:pt x="1711" y="0"/>
                    <a:pt x="1682" y="13"/>
                  </a:cubicBezTo>
                  <a:cubicBezTo>
                    <a:pt x="1663" y="21"/>
                    <a:pt x="1660" y="40"/>
                    <a:pt x="1646" y="54"/>
                  </a:cubicBezTo>
                  <a:cubicBezTo>
                    <a:pt x="1629" y="70"/>
                    <a:pt x="1601" y="83"/>
                    <a:pt x="1578" y="89"/>
                  </a:cubicBezTo>
                  <a:cubicBezTo>
                    <a:pt x="1554" y="95"/>
                    <a:pt x="1529" y="88"/>
                    <a:pt x="1506" y="95"/>
                  </a:cubicBezTo>
                  <a:cubicBezTo>
                    <a:pt x="1470" y="106"/>
                    <a:pt x="1442" y="128"/>
                    <a:pt x="1402" y="130"/>
                  </a:cubicBezTo>
                  <a:cubicBezTo>
                    <a:pt x="1375" y="132"/>
                    <a:pt x="1350" y="116"/>
                    <a:pt x="1322" y="120"/>
                  </a:cubicBezTo>
                  <a:cubicBezTo>
                    <a:pt x="1290" y="124"/>
                    <a:pt x="1264" y="151"/>
                    <a:pt x="1234" y="154"/>
                  </a:cubicBezTo>
                  <a:cubicBezTo>
                    <a:pt x="1197" y="157"/>
                    <a:pt x="1156" y="137"/>
                    <a:pt x="1122" y="144"/>
                  </a:cubicBezTo>
                  <a:cubicBezTo>
                    <a:pt x="1071" y="155"/>
                    <a:pt x="1033" y="206"/>
                    <a:pt x="982" y="222"/>
                  </a:cubicBezTo>
                  <a:cubicBezTo>
                    <a:pt x="936" y="237"/>
                    <a:pt x="888" y="194"/>
                    <a:pt x="842" y="197"/>
                  </a:cubicBezTo>
                  <a:cubicBezTo>
                    <a:pt x="823" y="199"/>
                    <a:pt x="811" y="220"/>
                    <a:pt x="794" y="227"/>
                  </a:cubicBezTo>
                  <a:cubicBezTo>
                    <a:pt x="736" y="252"/>
                    <a:pt x="661" y="295"/>
                    <a:pt x="594" y="270"/>
                  </a:cubicBezTo>
                  <a:cubicBezTo>
                    <a:pt x="531" y="246"/>
                    <a:pt x="481" y="185"/>
                    <a:pt x="449" y="127"/>
                  </a:cubicBezTo>
                  <a:cubicBezTo>
                    <a:pt x="443" y="115"/>
                    <a:pt x="416" y="89"/>
                    <a:pt x="401" y="98"/>
                  </a:cubicBezTo>
                  <a:cubicBezTo>
                    <a:pt x="382" y="110"/>
                    <a:pt x="372" y="141"/>
                    <a:pt x="360" y="159"/>
                  </a:cubicBezTo>
                  <a:cubicBezTo>
                    <a:pt x="344" y="184"/>
                    <a:pt x="310" y="205"/>
                    <a:pt x="302" y="235"/>
                  </a:cubicBezTo>
                  <a:cubicBezTo>
                    <a:pt x="297" y="254"/>
                    <a:pt x="313" y="264"/>
                    <a:pt x="320" y="279"/>
                  </a:cubicBezTo>
                  <a:cubicBezTo>
                    <a:pt x="340" y="323"/>
                    <a:pt x="367" y="344"/>
                    <a:pt x="394" y="380"/>
                  </a:cubicBezTo>
                  <a:cubicBezTo>
                    <a:pt x="412" y="404"/>
                    <a:pt x="417" y="439"/>
                    <a:pt x="443" y="459"/>
                  </a:cubicBezTo>
                  <a:cubicBezTo>
                    <a:pt x="538" y="534"/>
                    <a:pt x="648" y="563"/>
                    <a:pt x="762" y="601"/>
                  </a:cubicBezTo>
                  <a:cubicBezTo>
                    <a:pt x="856" y="633"/>
                    <a:pt x="956" y="685"/>
                    <a:pt x="1054" y="701"/>
                  </a:cubicBezTo>
                  <a:cubicBezTo>
                    <a:pt x="1105" y="710"/>
                    <a:pt x="1163" y="703"/>
                    <a:pt x="1214" y="70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4585F55-7DDF-BA42-B12B-3CD012FD6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2147888"/>
              <a:ext cx="87313" cy="92075"/>
            </a:xfrm>
            <a:custGeom>
              <a:avLst/>
              <a:gdLst/>
              <a:ahLst/>
              <a:cxnLst>
                <a:cxn ang="0">
                  <a:pos x="179" y="27"/>
                </a:cxn>
                <a:cxn ang="0">
                  <a:pos x="183" y="51"/>
                </a:cxn>
                <a:cxn ang="0">
                  <a:pos x="147" y="27"/>
                </a:cxn>
                <a:cxn ang="0">
                  <a:pos x="63" y="111"/>
                </a:cxn>
                <a:cxn ang="0">
                  <a:pos x="2" y="207"/>
                </a:cxn>
                <a:cxn ang="0">
                  <a:pos x="7" y="255"/>
                </a:cxn>
                <a:cxn ang="0">
                  <a:pos x="10" y="302"/>
                </a:cxn>
                <a:cxn ang="0">
                  <a:pos x="111" y="298"/>
                </a:cxn>
                <a:cxn ang="0">
                  <a:pos x="159" y="289"/>
                </a:cxn>
                <a:cxn ang="0">
                  <a:pos x="199" y="304"/>
                </a:cxn>
                <a:cxn ang="0">
                  <a:pos x="267" y="211"/>
                </a:cxn>
                <a:cxn ang="0">
                  <a:pos x="191" y="197"/>
                </a:cxn>
                <a:cxn ang="0">
                  <a:pos x="143" y="203"/>
                </a:cxn>
                <a:cxn ang="0">
                  <a:pos x="195" y="170"/>
                </a:cxn>
                <a:cxn ang="0">
                  <a:pos x="296" y="115"/>
                </a:cxn>
                <a:cxn ang="0">
                  <a:pos x="238" y="2"/>
                </a:cxn>
                <a:cxn ang="0">
                  <a:pos x="179" y="27"/>
                </a:cxn>
              </a:cxnLst>
              <a:rect l="0" t="0" r="r" b="b"/>
              <a:pathLst>
                <a:path w="307" h="325">
                  <a:moveTo>
                    <a:pt x="179" y="27"/>
                  </a:moveTo>
                  <a:cubicBezTo>
                    <a:pt x="183" y="51"/>
                    <a:pt x="183" y="51"/>
                    <a:pt x="183" y="51"/>
                  </a:cubicBezTo>
                  <a:cubicBezTo>
                    <a:pt x="163" y="57"/>
                    <a:pt x="154" y="46"/>
                    <a:pt x="147" y="27"/>
                  </a:cubicBezTo>
                  <a:cubicBezTo>
                    <a:pt x="103" y="29"/>
                    <a:pt x="85" y="79"/>
                    <a:pt x="63" y="111"/>
                  </a:cubicBezTo>
                  <a:cubicBezTo>
                    <a:pt x="41" y="144"/>
                    <a:pt x="8" y="167"/>
                    <a:pt x="2" y="207"/>
                  </a:cubicBezTo>
                  <a:cubicBezTo>
                    <a:pt x="0" y="223"/>
                    <a:pt x="6" y="240"/>
                    <a:pt x="7" y="255"/>
                  </a:cubicBezTo>
                  <a:cubicBezTo>
                    <a:pt x="8" y="269"/>
                    <a:pt x="1" y="291"/>
                    <a:pt x="10" y="302"/>
                  </a:cubicBezTo>
                  <a:cubicBezTo>
                    <a:pt x="28" y="325"/>
                    <a:pt x="88" y="303"/>
                    <a:pt x="111" y="298"/>
                  </a:cubicBezTo>
                  <a:cubicBezTo>
                    <a:pt x="125" y="295"/>
                    <a:pt x="145" y="287"/>
                    <a:pt x="159" y="289"/>
                  </a:cubicBezTo>
                  <a:cubicBezTo>
                    <a:pt x="174" y="291"/>
                    <a:pt x="183" y="306"/>
                    <a:pt x="199" y="304"/>
                  </a:cubicBezTo>
                  <a:cubicBezTo>
                    <a:pt x="225" y="301"/>
                    <a:pt x="261" y="235"/>
                    <a:pt x="267" y="211"/>
                  </a:cubicBezTo>
                  <a:cubicBezTo>
                    <a:pt x="243" y="194"/>
                    <a:pt x="221" y="191"/>
                    <a:pt x="191" y="197"/>
                  </a:cubicBezTo>
                  <a:cubicBezTo>
                    <a:pt x="172" y="201"/>
                    <a:pt x="161" y="218"/>
                    <a:pt x="143" y="203"/>
                  </a:cubicBezTo>
                  <a:cubicBezTo>
                    <a:pt x="166" y="198"/>
                    <a:pt x="176" y="181"/>
                    <a:pt x="195" y="170"/>
                  </a:cubicBezTo>
                  <a:cubicBezTo>
                    <a:pt x="222" y="156"/>
                    <a:pt x="282" y="146"/>
                    <a:pt x="296" y="115"/>
                  </a:cubicBezTo>
                  <a:cubicBezTo>
                    <a:pt x="307" y="89"/>
                    <a:pt x="271" y="4"/>
                    <a:pt x="238" y="2"/>
                  </a:cubicBezTo>
                  <a:cubicBezTo>
                    <a:pt x="218" y="0"/>
                    <a:pt x="197" y="20"/>
                    <a:pt x="179" y="27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4842F883-6BE7-1C41-BE0B-3DE35F234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950" y="2540000"/>
              <a:ext cx="395288" cy="469900"/>
            </a:xfrm>
            <a:custGeom>
              <a:avLst/>
              <a:gdLst/>
              <a:ahLst/>
              <a:cxnLst>
                <a:cxn ang="0">
                  <a:pos x="13" y="101"/>
                </a:cxn>
                <a:cxn ang="0">
                  <a:pos x="50" y="171"/>
                </a:cxn>
                <a:cxn ang="0">
                  <a:pos x="91" y="198"/>
                </a:cxn>
                <a:cxn ang="0">
                  <a:pos x="83" y="242"/>
                </a:cxn>
                <a:cxn ang="0">
                  <a:pos x="129" y="337"/>
                </a:cxn>
                <a:cxn ang="0">
                  <a:pos x="166" y="413"/>
                </a:cxn>
                <a:cxn ang="0">
                  <a:pos x="149" y="581"/>
                </a:cxn>
                <a:cxn ang="0">
                  <a:pos x="157" y="609"/>
                </a:cxn>
                <a:cxn ang="0">
                  <a:pos x="117" y="633"/>
                </a:cxn>
                <a:cxn ang="0">
                  <a:pos x="90" y="673"/>
                </a:cxn>
                <a:cxn ang="0">
                  <a:pos x="41" y="717"/>
                </a:cxn>
                <a:cxn ang="0">
                  <a:pos x="0" y="809"/>
                </a:cxn>
                <a:cxn ang="0">
                  <a:pos x="7" y="861"/>
                </a:cxn>
                <a:cxn ang="0">
                  <a:pos x="5" y="1005"/>
                </a:cxn>
                <a:cxn ang="0">
                  <a:pos x="137" y="1074"/>
                </a:cxn>
                <a:cxn ang="0">
                  <a:pos x="473" y="1261"/>
                </a:cxn>
                <a:cxn ang="0">
                  <a:pos x="641" y="1354"/>
                </a:cxn>
                <a:cxn ang="0">
                  <a:pos x="641" y="1435"/>
                </a:cxn>
                <a:cxn ang="0">
                  <a:pos x="733" y="1508"/>
                </a:cxn>
                <a:cxn ang="0">
                  <a:pos x="929" y="1645"/>
                </a:cxn>
                <a:cxn ang="0">
                  <a:pos x="929" y="1629"/>
                </a:cxn>
                <a:cxn ang="0">
                  <a:pos x="937" y="1637"/>
                </a:cxn>
                <a:cxn ang="0">
                  <a:pos x="986" y="1573"/>
                </a:cxn>
                <a:cxn ang="0">
                  <a:pos x="1031" y="1489"/>
                </a:cxn>
                <a:cxn ang="0">
                  <a:pos x="1085" y="1397"/>
                </a:cxn>
                <a:cxn ang="0">
                  <a:pos x="1114" y="1285"/>
                </a:cxn>
                <a:cxn ang="0">
                  <a:pos x="1205" y="1245"/>
                </a:cxn>
                <a:cxn ang="0">
                  <a:pos x="1213" y="1217"/>
                </a:cxn>
                <a:cxn ang="0">
                  <a:pos x="1209" y="1229"/>
                </a:cxn>
                <a:cxn ang="0">
                  <a:pos x="1229" y="1209"/>
                </a:cxn>
                <a:cxn ang="0">
                  <a:pos x="1265" y="1197"/>
                </a:cxn>
                <a:cxn ang="0">
                  <a:pos x="1245" y="1177"/>
                </a:cxn>
                <a:cxn ang="0">
                  <a:pos x="1245" y="1173"/>
                </a:cxn>
                <a:cxn ang="0">
                  <a:pos x="1341" y="1105"/>
                </a:cxn>
                <a:cxn ang="0">
                  <a:pos x="1239" y="979"/>
                </a:cxn>
                <a:cxn ang="0">
                  <a:pos x="1237" y="845"/>
                </a:cxn>
                <a:cxn ang="0">
                  <a:pos x="1237" y="541"/>
                </a:cxn>
                <a:cxn ang="0">
                  <a:pos x="1237" y="401"/>
                </a:cxn>
                <a:cxn ang="0">
                  <a:pos x="1240" y="337"/>
                </a:cxn>
                <a:cxn ang="0">
                  <a:pos x="1291" y="281"/>
                </a:cxn>
                <a:cxn ang="0">
                  <a:pos x="1351" y="197"/>
                </a:cxn>
                <a:cxn ang="0">
                  <a:pos x="1385" y="133"/>
                </a:cxn>
                <a:cxn ang="0">
                  <a:pos x="1265" y="139"/>
                </a:cxn>
                <a:cxn ang="0">
                  <a:pos x="1193" y="87"/>
                </a:cxn>
                <a:cxn ang="0">
                  <a:pos x="1116" y="115"/>
                </a:cxn>
                <a:cxn ang="0">
                  <a:pos x="981" y="233"/>
                </a:cxn>
                <a:cxn ang="0">
                  <a:pos x="861" y="212"/>
                </a:cxn>
                <a:cxn ang="0">
                  <a:pos x="809" y="198"/>
                </a:cxn>
                <a:cxn ang="0">
                  <a:pos x="737" y="195"/>
                </a:cxn>
                <a:cxn ang="0">
                  <a:pos x="545" y="66"/>
                </a:cxn>
                <a:cxn ang="0">
                  <a:pos x="381" y="53"/>
                </a:cxn>
                <a:cxn ang="0">
                  <a:pos x="349" y="21"/>
                </a:cxn>
                <a:cxn ang="0">
                  <a:pos x="253" y="25"/>
                </a:cxn>
                <a:cxn ang="0">
                  <a:pos x="13" y="101"/>
                </a:cxn>
              </a:cxnLst>
              <a:rect l="0" t="0" r="r" b="b"/>
              <a:pathLst>
                <a:path w="1386" h="1645">
                  <a:moveTo>
                    <a:pt x="13" y="101"/>
                  </a:moveTo>
                  <a:cubicBezTo>
                    <a:pt x="50" y="171"/>
                    <a:pt x="50" y="171"/>
                    <a:pt x="50" y="171"/>
                  </a:cubicBezTo>
                  <a:cubicBezTo>
                    <a:pt x="91" y="198"/>
                    <a:pt x="91" y="198"/>
                    <a:pt x="91" y="198"/>
                  </a:cubicBezTo>
                  <a:cubicBezTo>
                    <a:pt x="83" y="242"/>
                    <a:pt x="83" y="242"/>
                    <a:pt x="83" y="242"/>
                  </a:cubicBezTo>
                  <a:cubicBezTo>
                    <a:pt x="129" y="337"/>
                    <a:pt x="129" y="337"/>
                    <a:pt x="129" y="337"/>
                  </a:cubicBezTo>
                  <a:cubicBezTo>
                    <a:pt x="153" y="338"/>
                    <a:pt x="163" y="392"/>
                    <a:pt x="166" y="413"/>
                  </a:cubicBezTo>
                  <a:cubicBezTo>
                    <a:pt x="176" y="470"/>
                    <a:pt x="218" y="540"/>
                    <a:pt x="149" y="581"/>
                  </a:cubicBezTo>
                  <a:cubicBezTo>
                    <a:pt x="157" y="609"/>
                    <a:pt x="157" y="609"/>
                    <a:pt x="157" y="609"/>
                  </a:cubicBezTo>
                  <a:cubicBezTo>
                    <a:pt x="141" y="614"/>
                    <a:pt x="123" y="616"/>
                    <a:pt x="117" y="633"/>
                  </a:cubicBezTo>
                  <a:cubicBezTo>
                    <a:pt x="95" y="637"/>
                    <a:pt x="99" y="656"/>
                    <a:pt x="90" y="673"/>
                  </a:cubicBezTo>
                  <a:cubicBezTo>
                    <a:pt x="80" y="694"/>
                    <a:pt x="63" y="710"/>
                    <a:pt x="41" y="717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7" y="861"/>
                    <a:pt x="7" y="861"/>
                    <a:pt x="7" y="861"/>
                  </a:cubicBezTo>
                  <a:cubicBezTo>
                    <a:pt x="5" y="1005"/>
                    <a:pt x="5" y="1005"/>
                    <a:pt x="5" y="1005"/>
                  </a:cubicBezTo>
                  <a:cubicBezTo>
                    <a:pt x="52" y="1016"/>
                    <a:pt x="95" y="1052"/>
                    <a:pt x="137" y="1074"/>
                  </a:cubicBezTo>
                  <a:cubicBezTo>
                    <a:pt x="251" y="1132"/>
                    <a:pt x="364" y="1195"/>
                    <a:pt x="473" y="1261"/>
                  </a:cubicBezTo>
                  <a:cubicBezTo>
                    <a:pt x="524" y="1292"/>
                    <a:pt x="599" y="1313"/>
                    <a:pt x="641" y="1354"/>
                  </a:cubicBezTo>
                  <a:cubicBezTo>
                    <a:pt x="673" y="1386"/>
                    <a:pt x="624" y="1410"/>
                    <a:pt x="641" y="1435"/>
                  </a:cubicBezTo>
                  <a:cubicBezTo>
                    <a:pt x="662" y="1465"/>
                    <a:pt x="704" y="1488"/>
                    <a:pt x="733" y="1508"/>
                  </a:cubicBezTo>
                  <a:cubicBezTo>
                    <a:pt x="791" y="1550"/>
                    <a:pt x="860" y="1627"/>
                    <a:pt x="929" y="1645"/>
                  </a:cubicBezTo>
                  <a:cubicBezTo>
                    <a:pt x="929" y="1629"/>
                    <a:pt x="929" y="1629"/>
                    <a:pt x="929" y="1629"/>
                  </a:cubicBezTo>
                  <a:cubicBezTo>
                    <a:pt x="937" y="1637"/>
                    <a:pt x="937" y="1637"/>
                    <a:pt x="937" y="1637"/>
                  </a:cubicBezTo>
                  <a:cubicBezTo>
                    <a:pt x="967" y="1629"/>
                    <a:pt x="974" y="1599"/>
                    <a:pt x="986" y="1573"/>
                  </a:cubicBezTo>
                  <a:cubicBezTo>
                    <a:pt x="1001" y="1545"/>
                    <a:pt x="1018" y="1519"/>
                    <a:pt x="1031" y="1489"/>
                  </a:cubicBezTo>
                  <a:cubicBezTo>
                    <a:pt x="1047" y="1451"/>
                    <a:pt x="1047" y="1422"/>
                    <a:pt x="1085" y="1397"/>
                  </a:cubicBezTo>
                  <a:cubicBezTo>
                    <a:pt x="1085" y="1365"/>
                    <a:pt x="1087" y="1305"/>
                    <a:pt x="1114" y="1285"/>
                  </a:cubicBezTo>
                  <a:cubicBezTo>
                    <a:pt x="1141" y="1264"/>
                    <a:pt x="1175" y="1267"/>
                    <a:pt x="1205" y="1245"/>
                  </a:cubicBezTo>
                  <a:cubicBezTo>
                    <a:pt x="1213" y="1217"/>
                    <a:pt x="1213" y="1217"/>
                    <a:pt x="1213" y="1217"/>
                  </a:cubicBezTo>
                  <a:cubicBezTo>
                    <a:pt x="1209" y="1229"/>
                    <a:pt x="1209" y="1229"/>
                    <a:pt x="1209" y="1229"/>
                  </a:cubicBezTo>
                  <a:cubicBezTo>
                    <a:pt x="1226" y="1232"/>
                    <a:pt x="1232" y="1226"/>
                    <a:pt x="1229" y="1209"/>
                  </a:cubicBezTo>
                  <a:cubicBezTo>
                    <a:pt x="1265" y="1197"/>
                    <a:pt x="1265" y="1197"/>
                    <a:pt x="1265" y="1197"/>
                  </a:cubicBezTo>
                  <a:cubicBezTo>
                    <a:pt x="1245" y="1177"/>
                    <a:pt x="1245" y="1177"/>
                    <a:pt x="1245" y="1177"/>
                  </a:cubicBezTo>
                  <a:cubicBezTo>
                    <a:pt x="1245" y="1173"/>
                    <a:pt x="1245" y="1173"/>
                    <a:pt x="1245" y="1173"/>
                  </a:cubicBezTo>
                  <a:cubicBezTo>
                    <a:pt x="1291" y="1173"/>
                    <a:pt x="1319" y="1145"/>
                    <a:pt x="1341" y="1105"/>
                  </a:cubicBezTo>
                  <a:cubicBezTo>
                    <a:pt x="1308" y="1081"/>
                    <a:pt x="1252" y="1019"/>
                    <a:pt x="1239" y="979"/>
                  </a:cubicBezTo>
                  <a:cubicBezTo>
                    <a:pt x="1226" y="943"/>
                    <a:pt x="1237" y="884"/>
                    <a:pt x="1237" y="845"/>
                  </a:cubicBezTo>
                  <a:cubicBezTo>
                    <a:pt x="1237" y="541"/>
                    <a:pt x="1237" y="541"/>
                    <a:pt x="1237" y="541"/>
                  </a:cubicBezTo>
                  <a:cubicBezTo>
                    <a:pt x="1237" y="401"/>
                    <a:pt x="1237" y="401"/>
                    <a:pt x="1237" y="401"/>
                  </a:cubicBezTo>
                  <a:cubicBezTo>
                    <a:pt x="1237" y="382"/>
                    <a:pt x="1233" y="356"/>
                    <a:pt x="1240" y="337"/>
                  </a:cubicBezTo>
                  <a:cubicBezTo>
                    <a:pt x="1248" y="314"/>
                    <a:pt x="1275" y="299"/>
                    <a:pt x="1291" y="281"/>
                  </a:cubicBezTo>
                  <a:cubicBezTo>
                    <a:pt x="1314" y="256"/>
                    <a:pt x="1331" y="225"/>
                    <a:pt x="1351" y="197"/>
                  </a:cubicBezTo>
                  <a:cubicBezTo>
                    <a:pt x="1365" y="179"/>
                    <a:pt x="1386" y="158"/>
                    <a:pt x="1385" y="133"/>
                  </a:cubicBezTo>
                  <a:cubicBezTo>
                    <a:pt x="1354" y="136"/>
                    <a:pt x="1294" y="150"/>
                    <a:pt x="1265" y="139"/>
                  </a:cubicBezTo>
                  <a:cubicBezTo>
                    <a:pt x="1237" y="128"/>
                    <a:pt x="1227" y="90"/>
                    <a:pt x="1193" y="87"/>
                  </a:cubicBezTo>
                  <a:cubicBezTo>
                    <a:pt x="1168" y="84"/>
                    <a:pt x="1138" y="105"/>
                    <a:pt x="1116" y="115"/>
                  </a:cubicBezTo>
                  <a:cubicBezTo>
                    <a:pt x="1064" y="140"/>
                    <a:pt x="992" y="167"/>
                    <a:pt x="981" y="233"/>
                  </a:cubicBezTo>
                  <a:cubicBezTo>
                    <a:pt x="945" y="214"/>
                    <a:pt x="901" y="219"/>
                    <a:pt x="861" y="212"/>
                  </a:cubicBezTo>
                  <a:cubicBezTo>
                    <a:pt x="844" y="209"/>
                    <a:pt x="827" y="199"/>
                    <a:pt x="809" y="198"/>
                  </a:cubicBezTo>
                  <a:cubicBezTo>
                    <a:pt x="786" y="197"/>
                    <a:pt x="761" y="203"/>
                    <a:pt x="737" y="195"/>
                  </a:cubicBezTo>
                  <a:cubicBezTo>
                    <a:pt x="669" y="171"/>
                    <a:pt x="607" y="104"/>
                    <a:pt x="545" y="66"/>
                  </a:cubicBezTo>
                  <a:cubicBezTo>
                    <a:pt x="497" y="37"/>
                    <a:pt x="434" y="61"/>
                    <a:pt x="381" y="53"/>
                  </a:cubicBezTo>
                  <a:cubicBezTo>
                    <a:pt x="360" y="49"/>
                    <a:pt x="366" y="26"/>
                    <a:pt x="349" y="21"/>
                  </a:cubicBezTo>
                  <a:cubicBezTo>
                    <a:pt x="322" y="12"/>
                    <a:pt x="281" y="25"/>
                    <a:pt x="253" y="25"/>
                  </a:cubicBezTo>
                  <a:cubicBezTo>
                    <a:pt x="163" y="28"/>
                    <a:pt x="58" y="0"/>
                    <a:pt x="13" y="10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DF7132E3-2937-8A4B-92D3-D7B4E9D59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763" y="2822575"/>
              <a:ext cx="554038" cy="533400"/>
            </a:xfrm>
            <a:custGeom>
              <a:avLst/>
              <a:gdLst/>
              <a:ahLst/>
              <a:cxnLst>
                <a:cxn ang="0">
                  <a:pos x="257" y="109"/>
                </a:cxn>
                <a:cxn ang="0">
                  <a:pos x="188" y="324"/>
                </a:cxn>
                <a:cxn ang="0">
                  <a:pos x="261" y="383"/>
                </a:cxn>
                <a:cxn ang="0">
                  <a:pos x="184" y="484"/>
                </a:cxn>
                <a:cxn ang="0">
                  <a:pos x="16" y="596"/>
                </a:cxn>
                <a:cxn ang="0">
                  <a:pos x="52" y="816"/>
                </a:cxn>
                <a:cxn ang="0">
                  <a:pos x="41" y="920"/>
                </a:cxn>
                <a:cxn ang="0">
                  <a:pos x="196" y="1144"/>
                </a:cxn>
                <a:cxn ang="0">
                  <a:pos x="272" y="1296"/>
                </a:cxn>
                <a:cxn ang="0">
                  <a:pos x="404" y="1374"/>
                </a:cxn>
                <a:cxn ang="0">
                  <a:pos x="464" y="1403"/>
                </a:cxn>
                <a:cxn ang="0">
                  <a:pos x="644" y="1460"/>
                </a:cxn>
                <a:cxn ang="0">
                  <a:pos x="807" y="1511"/>
                </a:cxn>
                <a:cxn ang="0">
                  <a:pos x="906" y="1584"/>
                </a:cxn>
                <a:cxn ang="0">
                  <a:pos x="927" y="1696"/>
                </a:cxn>
                <a:cxn ang="0">
                  <a:pos x="976" y="1836"/>
                </a:cxn>
                <a:cxn ang="0">
                  <a:pos x="1144" y="1816"/>
                </a:cxn>
                <a:cxn ang="0">
                  <a:pos x="1280" y="1863"/>
                </a:cxn>
                <a:cxn ang="0">
                  <a:pos x="1407" y="1866"/>
                </a:cxn>
                <a:cxn ang="0">
                  <a:pos x="1524" y="1788"/>
                </a:cxn>
                <a:cxn ang="0">
                  <a:pos x="1676" y="1768"/>
                </a:cxn>
                <a:cxn ang="0">
                  <a:pos x="1776" y="1739"/>
                </a:cxn>
                <a:cxn ang="0">
                  <a:pos x="1904" y="1596"/>
                </a:cxn>
                <a:cxn ang="0">
                  <a:pos x="1884" y="1592"/>
                </a:cxn>
                <a:cxn ang="0">
                  <a:pos x="1808" y="1488"/>
                </a:cxn>
                <a:cxn ang="0">
                  <a:pos x="1764" y="1380"/>
                </a:cxn>
                <a:cxn ang="0">
                  <a:pos x="1742" y="1296"/>
                </a:cxn>
                <a:cxn ang="0">
                  <a:pos x="1738" y="1128"/>
                </a:cxn>
                <a:cxn ang="0">
                  <a:pos x="1724" y="992"/>
                </a:cxn>
                <a:cxn ang="0">
                  <a:pos x="1686" y="780"/>
                </a:cxn>
                <a:cxn ang="0">
                  <a:pos x="1727" y="660"/>
                </a:cxn>
                <a:cxn ang="0">
                  <a:pos x="1504" y="481"/>
                </a:cxn>
                <a:cxn ang="0">
                  <a:pos x="1468" y="404"/>
                </a:cxn>
                <a:cxn ang="0">
                  <a:pos x="1364" y="303"/>
                </a:cxn>
                <a:cxn ang="0">
                  <a:pos x="924" y="59"/>
                </a:cxn>
                <a:cxn ang="0">
                  <a:pos x="656" y="0"/>
                </a:cxn>
                <a:cxn ang="0">
                  <a:pos x="192" y="8"/>
                </a:cxn>
              </a:cxnLst>
              <a:rect l="0" t="0" r="r" b="b"/>
              <a:pathLst>
                <a:path w="1944" h="1868">
                  <a:moveTo>
                    <a:pt x="192" y="8"/>
                  </a:moveTo>
                  <a:cubicBezTo>
                    <a:pt x="257" y="109"/>
                    <a:pt x="257" y="109"/>
                    <a:pt x="257" y="109"/>
                  </a:cubicBezTo>
                  <a:cubicBezTo>
                    <a:pt x="264" y="236"/>
                    <a:pt x="264" y="236"/>
                    <a:pt x="264" y="236"/>
                  </a:cubicBezTo>
                  <a:cubicBezTo>
                    <a:pt x="197" y="226"/>
                    <a:pt x="211" y="282"/>
                    <a:pt x="188" y="324"/>
                  </a:cubicBezTo>
                  <a:cubicBezTo>
                    <a:pt x="188" y="328"/>
                    <a:pt x="188" y="328"/>
                    <a:pt x="188" y="328"/>
                  </a:cubicBezTo>
                  <a:cubicBezTo>
                    <a:pt x="205" y="342"/>
                    <a:pt x="275" y="346"/>
                    <a:pt x="261" y="383"/>
                  </a:cubicBezTo>
                  <a:cubicBezTo>
                    <a:pt x="254" y="403"/>
                    <a:pt x="229" y="399"/>
                    <a:pt x="228" y="424"/>
                  </a:cubicBezTo>
                  <a:cubicBezTo>
                    <a:pt x="200" y="433"/>
                    <a:pt x="188" y="456"/>
                    <a:pt x="184" y="484"/>
                  </a:cubicBezTo>
                  <a:cubicBezTo>
                    <a:pt x="156" y="493"/>
                    <a:pt x="152" y="531"/>
                    <a:pt x="135" y="552"/>
                  </a:cubicBezTo>
                  <a:cubicBezTo>
                    <a:pt x="101" y="592"/>
                    <a:pt x="64" y="596"/>
                    <a:pt x="16" y="596"/>
                  </a:cubicBezTo>
                  <a:cubicBezTo>
                    <a:pt x="22" y="628"/>
                    <a:pt x="0" y="658"/>
                    <a:pt x="6" y="692"/>
                  </a:cubicBezTo>
                  <a:cubicBezTo>
                    <a:pt x="13" y="734"/>
                    <a:pt x="50" y="773"/>
                    <a:pt x="52" y="816"/>
                  </a:cubicBezTo>
                  <a:cubicBezTo>
                    <a:pt x="52" y="833"/>
                    <a:pt x="39" y="844"/>
                    <a:pt x="34" y="860"/>
                  </a:cubicBezTo>
                  <a:cubicBezTo>
                    <a:pt x="29" y="878"/>
                    <a:pt x="36" y="903"/>
                    <a:pt x="41" y="920"/>
                  </a:cubicBezTo>
                  <a:cubicBezTo>
                    <a:pt x="63" y="993"/>
                    <a:pt x="132" y="1009"/>
                    <a:pt x="170" y="1068"/>
                  </a:cubicBezTo>
                  <a:cubicBezTo>
                    <a:pt x="186" y="1093"/>
                    <a:pt x="187" y="1117"/>
                    <a:pt x="196" y="1144"/>
                  </a:cubicBezTo>
                  <a:cubicBezTo>
                    <a:pt x="206" y="1169"/>
                    <a:pt x="226" y="1188"/>
                    <a:pt x="237" y="1212"/>
                  </a:cubicBezTo>
                  <a:cubicBezTo>
                    <a:pt x="251" y="1239"/>
                    <a:pt x="255" y="1271"/>
                    <a:pt x="272" y="1296"/>
                  </a:cubicBezTo>
                  <a:cubicBezTo>
                    <a:pt x="299" y="1335"/>
                    <a:pt x="332" y="1316"/>
                    <a:pt x="368" y="1334"/>
                  </a:cubicBezTo>
                  <a:cubicBezTo>
                    <a:pt x="386" y="1343"/>
                    <a:pt x="389" y="1363"/>
                    <a:pt x="404" y="1374"/>
                  </a:cubicBezTo>
                  <a:cubicBezTo>
                    <a:pt x="417" y="1382"/>
                    <a:pt x="431" y="1374"/>
                    <a:pt x="443" y="1380"/>
                  </a:cubicBezTo>
                  <a:cubicBezTo>
                    <a:pt x="452" y="1386"/>
                    <a:pt x="454" y="1398"/>
                    <a:pt x="464" y="1403"/>
                  </a:cubicBezTo>
                  <a:cubicBezTo>
                    <a:pt x="488" y="1414"/>
                    <a:pt x="529" y="1420"/>
                    <a:pt x="556" y="1420"/>
                  </a:cubicBezTo>
                  <a:cubicBezTo>
                    <a:pt x="560" y="1446"/>
                    <a:pt x="620" y="1465"/>
                    <a:pt x="644" y="1460"/>
                  </a:cubicBezTo>
                  <a:cubicBezTo>
                    <a:pt x="666" y="1498"/>
                    <a:pt x="732" y="1490"/>
                    <a:pt x="768" y="1497"/>
                  </a:cubicBezTo>
                  <a:cubicBezTo>
                    <a:pt x="780" y="1500"/>
                    <a:pt x="794" y="1516"/>
                    <a:pt x="807" y="1511"/>
                  </a:cubicBezTo>
                  <a:cubicBezTo>
                    <a:pt x="818" y="1506"/>
                    <a:pt x="816" y="1489"/>
                    <a:pt x="816" y="1480"/>
                  </a:cubicBezTo>
                  <a:cubicBezTo>
                    <a:pt x="851" y="1498"/>
                    <a:pt x="896" y="1545"/>
                    <a:pt x="906" y="1584"/>
                  </a:cubicBezTo>
                  <a:cubicBezTo>
                    <a:pt x="912" y="1606"/>
                    <a:pt x="906" y="1627"/>
                    <a:pt x="910" y="1648"/>
                  </a:cubicBezTo>
                  <a:cubicBezTo>
                    <a:pt x="913" y="1665"/>
                    <a:pt x="926" y="1679"/>
                    <a:pt x="927" y="1696"/>
                  </a:cubicBezTo>
                  <a:cubicBezTo>
                    <a:pt x="928" y="1715"/>
                    <a:pt x="912" y="1732"/>
                    <a:pt x="917" y="1752"/>
                  </a:cubicBezTo>
                  <a:cubicBezTo>
                    <a:pt x="925" y="1786"/>
                    <a:pt x="972" y="1800"/>
                    <a:pt x="976" y="1836"/>
                  </a:cubicBezTo>
                  <a:cubicBezTo>
                    <a:pt x="1004" y="1844"/>
                    <a:pt x="1067" y="1850"/>
                    <a:pt x="1095" y="1843"/>
                  </a:cubicBezTo>
                  <a:cubicBezTo>
                    <a:pt x="1113" y="1838"/>
                    <a:pt x="1123" y="1815"/>
                    <a:pt x="1144" y="1816"/>
                  </a:cubicBezTo>
                  <a:cubicBezTo>
                    <a:pt x="1177" y="1817"/>
                    <a:pt x="1178" y="1857"/>
                    <a:pt x="1201" y="1863"/>
                  </a:cubicBezTo>
                  <a:cubicBezTo>
                    <a:pt x="1219" y="1867"/>
                    <a:pt x="1262" y="1868"/>
                    <a:pt x="1280" y="1863"/>
                  </a:cubicBezTo>
                  <a:cubicBezTo>
                    <a:pt x="1294" y="1858"/>
                    <a:pt x="1305" y="1843"/>
                    <a:pt x="1320" y="1842"/>
                  </a:cubicBezTo>
                  <a:cubicBezTo>
                    <a:pt x="1347" y="1840"/>
                    <a:pt x="1377" y="1867"/>
                    <a:pt x="1407" y="1866"/>
                  </a:cubicBezTo>
                  <a:cubicBezTo>
                    <a:pt x="1432" y="1866"/>
                    <a:pt x="1467" y="1840"/>
                    <a:pt x="1488" y="1828"/>
                  </a:cubicBezTo>
                  <a:cubicBezTo>
                    <a:pt x="1482" y="1804"/>
                    <a:pt x="1498" y="1786"/>
                    <a:pt x="1524" y="1788"/>
                  </a:cubicBezTo>
                  <a:cubicBezTo>
                    <a:pt x="1546" y="1790"/>
                    <a:pt x="1566" y="1809"/>
                    <a:pt x="1588" y="1809"/>
                  </a:cubicBezTo>
                  <a:cubicBezTo>
                    <a:pt x="1615" y="1808"/>
                    <a:pt x="1648" y="1776"/>
                    <a:pt x="1676" y="1768"/>
                  </a:cubicBezTo>
                  <a:cubicBezTo>
                    <a:pt x="1695" y="1762"/>
                    <a:pt x="1713" y="1775"/>
                    <a:pt x="1731" y="1769"/>
                  </a:cubicBezTo>
                  <a:cubicBezTo>
                    <a:pt x="1748" y="1763"/>
                    <a:pt x="1760" y="1746"/>
                    <a:pt x="1776" y="1739"/>
                  </a:cubicBezTo>
                  <a:cubicBezTo>
                    <a:pt x="1833" y="1714"/>
                    <a:pt x="1900" y="1692"/>
                    <a:pt x="1944" y="1644"/>
                  </a:cubicBezTo>
                  <a:cubicBezTo>
                    <a:pt x="1904" y="1596"/>
                    <a:pt x="1904" y="1596"/>
                    <a:pt x="1904" y="1596"/>
                  </a:cubicBezTo>
                  <a:cubicBezTo>
                    <a:pt x="1880" y="1604"/>
                    <a:pt x="1880" y="1604"/>
                    <a:pt x="1880" y="1604"/>
                  </a:cubicBezTo>
                  <a:cubicBezTo>
                    <a:pt x="1884" y="1592"/>
                    <a:pt x="1884" y="1592"/>
                    <a:pt x="1884" y="1592"/>
                  </a:cubicBezTo>
                  <a:cubicBezTo>
                    <a:pt x="1824" y="1560"/>
                    <a:pt x="1824" y="1560"/>
                    <a:pt x="1824" y="1560"/>
                  </a:cubicBezTo>
                  <a:cubicBezTo>
                    <a:pt x="1808" y="1488"/>
                    <a:pt x="1808" y="1488"/>
                    <a:pt x="1808" y="1488"/>
                  </a:cubicBezTo>
                  <a:cubicBezTo>
                    <a:pt x="1801" y="1428"/>
                    <a:pt x="1801" y="1428"/>
                    <a:pt x="1801" y="1428"/>
                  </a:cubicBezTo>
                  <a:cubicBezTo>
                    <a:pt x="1764" y="1380"/>
                    <a:pt x="1764" y="1380"/>
                    <a:pt x="1764" y="1380"/>
                  </a:cubicBezTo>
                  <a:cubicBezTo>
                    <a:pt x="1780" y="1376"/>
                    <a:pt x="1780" y="1376"/>
                    <a:pt x="1780" y="1376"/>
                  </a:cubicBezTo>
                  <a:cubicBezTo>
                    <a:pt x="1762" y="1350"/>
                    <a:pt x="1741" y="1330"/>
                    <a:pt x="1742" y="1296"/>
                  </a:cubicBezTo>
                  <a:cubicBezTo>
                    <a:pt x="1743" y="1262"/>
                    <a:pt x="1771" y="1229"/>
                    <a:pt x="1767" y="1196"/>
                  </a:cubicBezTo>
                  <a:cubicBezTo>
                    <a:pt x="1764" y="1168"/>
                    <a:pt x="1730" y="1162"/>
                    <a:pt x="1738" y="1128"/>
                  </a:cubicBezTo>
                  <a:cubicBezTo>
                    <a:pt x="1744" y="1098"/>
                    <a:pt x="1779" y="1080"/>
                    <a:pt x="1782" y="1052"/>
                  </a:cubicBezTo>
                  <a:cubicBezTo>
                    <a:pt x="1785" y="1028"/>
                    <a:pt x="1745" y="993"/>
                    <a:pt x="1724" y="992"/>
                  </a:cubicBezTo>
                  <a:cubicBezTo>
                    <a:pt x="1704" y="943"/>
                    <a:pt x="1655" y="940"/>
                    <a:pt x="1652" y="878"/>
                  </a:cubicBezTo>
                  <a:cubicBezTo>
                    <a:pt x="1650" y="840"/>
                    <a:pt x="1672" y="813"/>
                    <a:pt x="1686" y="780"/>
                  </a:cubicBezTo>
                  <a:cubicBezTo>
                    <a:pt x="1696" y="757"/>
                    <a:pt x="1699" y="731"/>
                    <a:pt x="1708" y="708"/>
                  </a:cubicBezTo>
                  <a:cubicBezTo>
                    <a:pt x="1714" y="692"/>
                    <a:pt x="1727" y="678"/>
                    <a:pt x="1727" y="660"/>
                  </a:cubicBezTo>
                  <a:cubicBezTo>
                    <a:pt x="1728" y="630"/>
                    <a:pt x="1689" y="616"/>
                    <a:pt x="1668" y="601"/>
                  </a:cubicBezTo>
                  <a:cubicBezTo>
                    <a:pt x="1612" y="562"/>
                    <a:pt x="1559" y="521"/>
                    <a:pt x="1504" y="481"/>
                  </a:cubicBezTo>
                  <a:cubicBezTo>
                    <a:pt x="1484" y="467"/>
                    <a:pt x="1473" y="438"/>
                    <a:pt x="1448" y="436"/>
                  </a:cubicBezTo>
                  <a:cubicBezTo>
                    <a:pt x="1468" y="404"/>
                    <a:pt x="1468" y="404"/>
                    <a:pt x="1468" y="404"/>
                  </a:cubicBezTo>
                  <a:cubicBezTo>
                    <a:pt x="1449" y="353"/>
                    <a:pt x="1449" y="353"/>
                    <a:pt x="1449" y="353"/>
                  </a:cubicBezTo>
                  <a:cubicBezTo>
                    <a:pt x="1364" y="303"/>
                    <a:pt x="1364" y="303"/>
                    <a:pt x="1364" y="303"/>
                  </a:cubicBezTo>
                  <a:cubicBezTo>
                    <a:pt x="1176" y="199"/>
                    <a:pt x="1176" y="199"/>
                    <a:pt x="1176" y="199"/>
                  </a:cubicBezTo>
                  <a:cubicBezTo>
                    <a:pt x="924" y="59"/>
                    <a:pt x="924" y="59"/>
                    <a:pt x="924" y="59"/>
                  </a:cubicBezTo>
                  <a:cubicBezTo>
                    <a:pt x="816" y="1"/>
                    <a:pt x="816" y="1"/>
                    <a:pt x="816" y="1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192" y="8"/>
                    <a:pt x="192" y="8"/>
                    <a:pt x="192" y="8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1669F1A0-89AF-814B-A8F1-89CC2FD0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5" y="2562225"/>
              <a:ext cx="271463" cy="293688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672" y="83"/>
                </a:cxn>
                <a:cxn ang="0">
                  <a:pos x="600" y="66"/>
                </a:cxn>
                <a:cxn ang="0">
                  <a:pos x="552" y="82"/>
                </a:cxn>
                <a:cxn ang="0">
                  <a:pos x="452" y="124"/>
                </a:cxn>
                <a:cxn ang="0">
                  <a:pos x="412" y="108"/>
                </a:cxn>
                <a:cxn ang="0">
                  <a:pos x="344" y="97"/>
                </a:cxn>
                <a:cxn ang="0">
                  <a:pos x="296" y="78"/>
                </a:cxn>
                <a:cxn ang="0">
                  <a:pos x="216" y="132"/>
                </a:cxn>
                <a:cxn ang="0">
                  <a:pos x="232" y="132"/>
                </a:cxn>
                <a:cxn ang="0">
                  <a:pos x="206" y="192"/>
                </a:cxn>
                <a:cxn ang="0">
                  <a:pos x="221" y="241"/>
                </a:cxn>
                <a:cxn ang="0">
                  <a:pos x="196" y="316"/>
                </a:cxn>
                <a:cxn ang="0">
                  <a:pos x="244" y="328"/>
                </a:cxn>
                <a:cxn ang="0">
                  <a:pos x="248" y="328"/>
                </a:cxn>
                <a:cxn ang="0">
                  <a:pos x="290" y="369"/>
                </a:cxn>
                <a:cxn ang="0">
                  <a:pos x="229" y="441"/>
                </a:cxn>
                <a:cxn ang="0">
                  <a:pos x="155" y="519"/>
                </a:cxn>
                <a:cxn ang="0">
                  <a:pos x="118" y="537"/>
                </a:cxn>
                <a:cxn ang="0">
                  <a:pos x="101" y="571"/>
                </a:cxn>
                <a:cxn ang="0">
                  <a:pos x="72" y="593"/>
                </a:cxn>
                <a:cxn ang="0">
                  <a:pos x="24" y="732"/>
                </a:cxn>
                <a:cxn ang="0">
                  <a:pos x="0" y="984"/>
                </a:cxn>
                <a:cxn ang="0">
                  <a:pos x="52" y="972"/>
                </a:cxn>
                <a:cxn ang="0">
                  <a:pos x="132" y="948"/>
                </a:cxn>
                <a:cxn ang="0">
                  <a:pos x="140" y="924"/>
                </a:cxn>
                <a:cxn ang="0">
                  <a:pos x="216" y="917"/>
                </a:cxn>
                <a:cxn ang="0">
                  <a:pos x="312" y="916"/>
                </a:cxn>
                <a:cxn ang="0">
                  <a:pos x="756" y="916"/>
                </a:cxn>
                <a:cxn ang="0">
                  <a:pos x="766" y="768"/>
                </a:cxn>
                <a:cxn ang="0">
                  <a:pos x="763" y="715"/>
                </a:cxn>
                <a:cxn ang="0">
                  <a:pos x="800" y="642"/>
                </a:cxn>
                <a:cxn ang="0">
                  <a:pos x="860" y="552"/>
                </a:cxn>
                <a:cxn ang="0">
                  <a:pos x="908" y="496"/>
                </a:cxn>
                <a:cxn ang="0">
                  <a:pos x="924" y="492"/>
                </a:cxn>
                <a:cxn ang="0">
                  <a:pos x="943" y="448"/>
                </a:cxn>
                <a:cxn ang="0">
                  <a:pos x="929" y="330"/>
                </a:cxn>
                <a:cxn ang="0">
                  <a:pos x="908" y="280"/>
                </a:cxn>
                <a:cxn ang="0">
                  <a:pos x="881" y="230"/>
                </a:cxn>
                <a:cxn ang="0">
                  <a:pos x="854" y="176"/>
                </a:cxn>
                <a:cxn ang="0">
                  <a:pos x="854" y="105"/>
                </a:cxn>
                <a:cxn ang="0">
                  <a:pos x="807" y="75"/>
                </a:cxn>
                <a:cxn ang="0">
                  <a:pos x="768" y="0"/>
                </a:cxn>
              </a:cxnLst>
              <a:rect l="0" t="0" r="r" b="b"/>
              <a:pathLst>
                <a:path w="951" h="1028">
                  <a:moveTo>
                    <a:pt x="768" y="0"/>
                  </a:moveTo>
                  <a:cubicBezTo>
                    <a:pt x="743" y="25"/>
                    <a:pt x="707" y="73"/>
                    <a:pt x="672" y="83"/>
                  </a:cubicBezTo>
                  <a:cubicBezTo>
                    <a:pt x="644" y="90"/>
                    <a:pt x="626" y="70"/>
                    <a:pt x="600" y="66"/>
                  </a:cubicBezTo>
                  <a:cubicBezTo>
                    <a:pt x="583" y="64"/>
                    <a:pt x="568" y="78"/>
                    <a:pt x="552" y="82"/>
                  </a:cubicBezTo>
                  <a:cubicBezTo>
                    <a:pt x="519" y="91"/>
                    <a:pt x="460" y="76"/>
                    <a:pt x="452" y="124"/>
                  </a:cubicBezTo>
                  <a:cubicBezTo>
                    <a:pt x="412" y="108"/>
                    <a:pt x="412" y="108"/>
                    <a:pt x="412" y="108"/>
                  </a:cubicBezTo>
                  <a:cubicBezTo>
                    <a:pt x="411" y="52"/>
                    <a:pt x="369" y="99"/>
                    <a:pt x="344" y="97"/>
                  </a:cubicBezTo>
                  <a:cubicBezTo>
                    <a:pt x="327" y="96"/>
                    <a:pt x="313" y="81"/>
                    <a:pt x="296" y="78"/>
                  </a:cubicBezTo>
                  <a:cubicBezTo>
                    <a:pt x="258" y="71"/>
                    <a:pt x="232" y="103"/>
                    <a:pt x="216" y="132"/>
                  </a:cubicBezTo>
                  <a:cubicBezTo>
                    <a:pt x="232" y="132"/>
                    <a:pt x="232" y="132"/>
                    <a:pt x="232" y="132"/>
                  </a:cubicBezTo>
                  <a:cubicBezTo>
                    <a:pt x="206" y="192"/>
                    <a:pt x="206" y="192"/>
                    <a:pt x="206" y="192"/>
                  </a:cubicBezTo>
                  <a:cubicBezTo>
                    <a:pt x="221" y="241"/>
                    <a:pt x="221" y="241"/>
                    <a:pt x="221" y="241"/>
                  </a:cubicBezTo>
                  <a:cubicBezTo>
                    <a:pt x="196" y="316"/>
                    <a:pt x="196" y="316"/>
                    <a:pt x="196" y="316"/>
                  </a:cubicBezTo>
                  <a:cubicBezTo>
                    <a:pt x="212" y="328"/>
                    <a:pt x="226" y="342"/>
                    <a:pt x="244" y="328"/>
                  </a:cubicBezTo>
                  <a:cubicBezTo>
                    <a:pt x="248" y="328"/>
                    <a:pt x="248" y="328"/>
                    <a:pt x="248" y="328"/>
                  </a:cubicBezTo>
                  <a:cubicBezTo>
                    <a:pt x="258" y="341"/>
                    <a:pt x="287" y="353"/>
                    <a:pt x="290" y="369"/>
                  </a:cubicBezTo>
                  <a:cubicBezTo>
                    <a:pt x="294" y="395"/>
                    <a:pt x="246" y="427"/>
                    <a:pt x="229" y="441"/>
                  </a:cubicBezTo>
                  <a:cubicBezTo>
                    <a:pt x="200" y="463"/>
                    <a:pt x="181" y="494"/>
                    <a:pt x="155" y="519"/>
                  </a:cubicBezTo>
                  <a:cubicBezTo>
                    <a:pt x="144" y="529"/>
                    <a:pt x="129" y="529"/>
                    <a:pt x="118" y="537"/>
                  </a:cubicBezTo>
                  <a:cubicBezTo>
                    <a:pt x="107" y="545"/>
                    <a:pt x="109" y="561"/>
                    <a:pt x="101" y="571"/>
                  </a:cubicBezTo>
                  <a:cubicBezTo>
                    <a:pt x="93" y="581"/>
                    <a:pt x="79" y="583"/>
                    <a:pt x="72" y="593"/>
                  </a:cubicBezTo>
                  <a:cubicBezTo>
                    <a:pt x="48" y="632"/>
                    <a:pt x="75" y="707"/>
                    <a:pt x="24" y="732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52" y="972"/>
                    <a:pt x="52" y="972"/>
                    <a:pt x="52" y="972"/>
                  </a:cubicBezTo>
                  <a:cubicBezTo>
                    <a:pt x="47" y="1028"/>
                    <a:pt x="118" y="959"/>
                    <a:pt x="132" y="948"/>
                  </a:cubicBezTo>
                  <a:cubicBezTo>
                    <a:pt x="140" y="924"/>
                    <a:pt x="140" y="924"/>
                    <a:pt x="140" y="924"/>
                  </a:cubicBezTo>
                  <a:cubicBezTo>
                    <a:pt x="216" y="917"/>
                    <a:pt x="216" y="917"/>
                    <a:pt x="216" y="917"/>
                  </a:cubicBezTo>
                  <a:cubicBezTo>
                    <a:pt x="312" y="916"/>
                    <a:pt x="312" y="916"/>
                    <a:pt x="312" y="916"/>
                  </a:cubicBezTo>
                  <a:cubicBezTo>
                    <a:pt x="756" y="916"/>
                    <a:pt x="756" y="916"/>
                    <a:pt x="756" y="916"/>
                  </a:cubicBezTo>
                  <a:cubicBezTo>
                    <a:pt x="756" y="866"/>
                    <a:pt x="763" y="818"/>
                    <a:pt x="766" y="768"/>
                  </a:cubicBezTo>
                  <a:cubicBezTo>
                    <a:pt x="767" y="751"/>
                    <a:pt x="758" y="731"/>
                    <a:pt x="763" y="715"/>
                  </a:cubicBezTo>
                  <a:cubicBezTo>
                    <a:pt x="770" y="695"/>
                    <a:pt x="787" y="658"/>
                    <a:pt x="800" y="642"/>
                  </a:cubicBezTo>
                  <a:cubicBezTo>
                    <a:pt x="823" y="611"/>
                    <a:pt x="857" y="597"/>
                    <a:pt x="860" y="552"/>
                  </a:cubicBezTo>
                  <a:cubicBezTo>
                    <a:pt x="889" y="543"/>
                    <a:pt x="925" y="529"/>
                    <a:pt x="908" y="496"/>
                  </a:cubicBezTo>
                  <a:cubicBezTo>
                    <a:pt x="924" y="492"/>
                    <a:pt x="924" y="492"/>
                    <a:pt x="924" y="492"/>
                  </a:cubicBezTo>
                  <a:cubicBezTo>
                    <a:pt x="926" y="476"/>
                    <a:pt x="940" y="465"/>
                    <a:pt x="943" y="448"/>
                  </a:cubicBezTo>
                  <a:cubicBezTo>
                    <a:pt x="951" y="406"/>
                    <a:pt x="939" y="370"/>
                    <a:pt x="929" y="330"/>
                  </a:cubicBezTo>
                  <a:cubicBezTo>
                    <a:pt x="923" y="310"/>
                    <a:pt x="928" y="293"/>
                    <a:pt x="908" y="280"/>
                  </a:cubicBezTo>
                  <a:cubicBezTo>
                    <a:pt x="918" y="247"/>
                    <a:pt x="897" y="251"/>
                    <a:pt x="881" y="230"/>
                  </a:cubicBezTo>
                  <a:cubicBezTo>
                    <a:pt x="871" y="216"/>
                    <a:pt x="863" y="192"/>
                    <a:pt x="854" y="176"/>
                  </a:cubicBezTo>
                  <a:cubicBezTo>
                    <a:pt x="837" y="148"/>
                    <a:pt x="864" y="131"/>
                    <a:pt x="854" y="105"/>
                  </a:cubicBezTo>
                  <a:cubicBezTo>
                    <a:pt x="846" y="87"/>
                    <a:pt x="820" y="89"/>
                    <a:pt x="807" y="75"/>
                  </a:cubicBezTo>
                  <a:cubicBezTo>
                    <a:pt x="787" y="53"/>
                    <a:pt x="792" y="20"/>
                    <a:pt x="768" y="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5B053C2-9277-C547-BFCC-325EFAE6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0" y="2887663"/>
              <a:ext cx="107950" cy="111125"/>
            </a:xfrm>
            <a:custGeom>
              <a:avLst/>
              <a:gdLst/>
              <a:ahLst/>
              <a:cxnLst>
                <a:cxn ang="0">
                  <a:pos x="205" y="11"/>
                </a:cxn>
                <a:cxn ang="0">
                  <a:pos x="113" y="95"/>
                </a:cxn>
                <a:cxn ang="0">
                  <a:pos x="58" y="119"/>
                </a:cxn>
                <a:cxn ang="0">
                  <a:pos x="85" y="139"/>
                </a:cxn>
                <a:cxn ang="0">
                  <a:pos x="85" y="231"/>
                </a:cxn>
                <a:cxn ang="0">
                  <a:pos x="83" y="283"/>
                </a:cxn>
                <a:cxn ang="0">
                  <a:pos x="113" y="387"/>
                </a:cxn>
                <a:cxn ang="0">
                  <a:pos x="231" y="350"/>
                </a:cxn>
                <a:cxn ang="0">
                  <a:pos x="297" y="267"/>
                </a:cxn>
                <a:cxn ang="0">
                  <a:pos x="337" y="187"/>
                </a:cxn>
                <a:cxn ang="0">
                  <a:pos x="369" y="123"/>
                </a:cxn>
                <a:cxn ang="0">
                  <a:pos x="301" y="111"/>
                </a:cxn>
                <a:cxn ang="0">
                  <a:pos x="301" y="10"/>
                </a:cxn>
                <a:cxn ang="0">
                  <a:pos x="249" y="23"/>
                </a:cxn>
                <a:cxn ang="0">
                  <a:pos x="205" y="11"/>
                </a:cxn>
              </a:cxnLst>
              <a:rect l="0" t="0" r="r" b="b"/>
              <a:pathLst>
                <a:path w="379" h="387">
                  <a:moveTo>
                    <a:pt x="205" y="11"/>
                  </a:moveTo>
                  <a:cubicBezTo>
                    <a:pt x="206" y="87"/>
                    <a:pt x="178" y="84"/>
                    <a:pt x="113" y="95"/>
                  </a:cubicBezTo>
                  <a:cubicBezTo>
                    <a:pt x="117" y="32"/>
                    <a:pt x="0" y="60"/>
                    <a:pt x="58" y="119"/>
                  </a:cubicBezTo>
                  <a:cubicBezTo>
                    <a:pt x="66" y="128"/>
                    <a:pt x="74" y="134"/>
                    <a:pt x="85" y="139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3" y="283"/>
                    <a:pt x="83" y="283"/>
                    <a:pt x="83" y="283"/>
                  </a:cubicBezTo>
                  <a:cubicBezTo>
                    <a:pt x="113" y="387"/>
                    <a:pt x="113" y="387"/>
                    <a:pt x="113" y="387"/>
                  </a:cubicBezTo>
                  <a:cubicBezTo>
                    <a:pt x="157" y="384"/>
                    <a:pt x="197" y="383"/>
                    <a:pt x="231" y="350"/>
                  </a:cubicBezTo>
                  <a:cubicBezTo>
                    <a:pt x="258" y="322"/>
                    <a:pt x="257" y="278"/>
                    <a:pt x="297" y="267"/>
                  </a:cubicBezTo>
                  <a:cubicBezTo>
                    <a:pt x="279" y="228"/>
                    <a:pt x="340" y="221"/>
                    <a:pt x="337" y="187"/>
                  </a:cubicBezTo>
                  <a:cubicBezTo>
                    <a:pt x="379" y="176"/>
                    <a:pt x="370" y="160"/>
                    <a:pt x="369" y="123"/>
                  </a:cubicBezTo>
                  <a:cubicBezTo>
                    <a:pt x="301" y="111"/>
                    <a:pt x="301" y="111"/>
                    <a:pt x="301" y="111"/>
                  </a:cubicBezTo>
                  <a:cubicBezTo>
                    <a:pt x="307" y="84"/>
                    <a:pt x="335" y="27"/>
                    <a:pt x="301" y="10"/>
                  </a:cubicBezTo>
                  <a:cubicBezTo>
                    <a:pt x="282" y="0"/>
                    <a:pt x="268" y="22"/>
                    <a:pt x="249" y="23"/>
                  </a:cubicBezTo>
                  <a:cubicBezTo>
                    <a:pt x="235" y="23"/>
                    <a:pt x="221" y="12"/>
                    <a:pt x="205" y="1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AAAE2B10-9F7F-474A-8449-915D8988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538" y="2827338"/>
              <a:ext cx="106363" cy="92075"/>
            </a:xfrm>
            <a:custGeom>
              <a:avLst/>
              <a:gdLst/>
              <a:ahLst/>
              <a:cxnLst>
                <a:cxn ang="0">
                  <a:pos x="193" y="72"/>
                </a:cxn>
                <a:cxn ang="0">
                  <a:pos x="78" y="100"/>
                </a:cxn>
                <a:cxn ang="0">
                  <a:pos x="48" y="207"/>
                </a:cxn>
                <a:cxn ang="0">
                  <a:pos x="3" y="248"/>
                </a:cxn>
                <a:cxn ang="0">
                  <a:pos x="49" y="276"/>
                </a:cxn>
                <a:cxn ang="0">
                  <a:pos x="98" y="313"/>
                </a:cxn>
                <a:cxn ang="0">
                  <a:pos x="197" y="287"/>
                </a:cxn>
                <a:cxn ang="0">
                  <a:pos x="201" y="232"/>
                </a:cxn>
                <a:cxn ang="0">
                  <a:pos x="273" y="224"/>
                </a:cxn>
                <a:cxn ang="0">
                  <a:pos x="277" y="224"/>
                </a:cxn>
                <a:cxn ang="0">
                  <a:pos x="293" y="248"/>
                </a:cxn>
                <a:cxn ang="0">
                  <a:pos x="352" y="233"/>
                </a:cxn>
                <a:cxn ang="0">
                  <a:pos x="358" y="160"/>
                </a:cxn>
                <a:cxn ang="0">
                  <a:pos x="342" y="76"/>
                </a:cxn>
                <a:cxn ang="0">
                  <a:pos x="293" y="0"/>
                </a:cxn>
                <a:cxn ang="0">
                  <a:pos x="193" y="72"/>
                </a:cxn>
              </a:cxnLst>
              <a:rect l="0" t="0" r="r" b="b"/>
              <a:pathLst>
                <a:path w="372" h="322">
                  <a:moveTo>
                    <a:pt x="193" y="72"/>
                  </a:moveTo>
                  <a:cubicBezTo>
                    <a:pt x="191" y="18"/>
                    <a:pt x="94" y="81"/>
                    <a:pt x="78" y="100"/>
                  </a:cubicBezTo>
                  <a:cubicBezTo>
                    <a:pt x="46" y="137"/>
                    <a:pt x="71" y="173"/>
                    <a:pt x="48" y="207"/>
                  </a:cubicBezTo>
                  <a:cubicBezTo>
                    <a:pt x="37" y="224"/>
                    <a:pt x="5" y="226"/>
                    <a:pt x="3" y="248"/>
                  </a:cubicBezTo>
                  <a:cubicBezTo>
                    <a:pt x="0" y="274"/>
                    <a:pt x="36" y="313"/>
                    <a:pt x="49" y="276"/>
                  </a:cubicBezTo>
                  <a:cubicBezTo>
                    <a:pt x="79" y="280"/>
                    <a:pt x="77" y="305"/>
                    <a:pt x="98" y="313"/>
                  </a:cubicBezTo>
                  <a:cubicBezTo>
                    <a:pt x="122" y="322"/>
                    <a:pt x="187" y="314"/>
                    <a:pt x="197" y="287"/>
                  </a:cubicBezTo>
                  <a:cubicBezTo>
                    <a:pt x="204" y="271"/>
                    <a:pt x="197" y="250"/>
                    <a:pt x="201" y="232"/>
                  </a:cubicBezTo>
                  <a:cubicBezTo>
                    <a:pt x="226" y="246"/>
                    <a:pt x="253" y="250"/>
                    <a:pt x="273" y="224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308" y="242"/>
                    <a:pt x="340" y="241"/>
                    <a:pt x="352" y="233"/>
                  </a:cubicBezTo>
                  <a:cubicBezTo>
                    <a:pt x="372" y="217"/>
                    <a:pt x="363" y="179"/>
                    <a:pt x="358" y="160"/>
                  </a:cubicBezTo>
                  <a:cubicBezTo>
                    <a:pt x="351" y="130"/>
                    <a:pt x="357" y="104"/>
                    <a:pt x="342" y="76"/>
                  </a:cubicBezTo>
                  <a:cubicBezTo>
                    <a:pt x="326" y="44"/>
                    <a:pt x="292" y="43"/>
                    <a:pt x="293" y="0"/>
                  </a:cubicBezTo>
                  <a:cubicBezTo>
                    <a:pt x="249" y="1"/>
                    <a:pt x="235" y="60"/>
                    <a:pt x="193" y="72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6A1644FF-DD34-BD48-8B59-44E604039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5" y="2511425"/>
              <a:ext cx="955675" cy="963613"/>
            </a:xfrm>
            <a:custGeom>
              <a:avLst/>
              <a:gdLst/>
              <a:ahLst/>
              <a:cxnLst>
                <a:cxn ang="0">
                  <a:pos x="1948" y="136"/>
                </a:cxn>
                <a:cxn ang="0">
                  <a:pos x="1664" y="186"/>
                </a:cxn>
                <a:cxn ang="0">
                  <a:pos x="1464" y="163"/>
                </a:cxn>
                <a:cxn ang="0">
                  <a:pos x="1280" y="40"/>
                </a:cxn>
                <a:cxn ang="0">
                  <a:pos x="1115" y="372"/>
                </a:cxn>
                <a:cxn ang="0">
                  <a:pos x="1021" y="556"/>
                </a:cxn>
                <a:cxn ang="0">
                  <a:pos x="998" y="860"/>
                </a:cxn>
                <a:cxn ang="0">
                  <a:pos x="821" y="1138"/>
                </a:cxn>
                <a:cxn ang="0">
                  <a:pos x="696" y="1392"/>
                </a:cxn>
                <a:cxn ang="0">
                  <a:pos x="536" y="1672"/>
                </a:cxn>
                <a:cxn ang="0">
                  <a:pos x="396" y="1772"/>
                </a:cxn>
                <a:cxn ang="0">
                  <a:pos x="314" y="1702"/>
                </a:cxn>
                <a:cxn ang="0">
                  <a:pos x="248" y="1760"/>
                </a:cxn>
                <a:cxn ang="0">
                  <a:pos x="168" y="1727"/>
                </a:cxn>
                <a:cxn ang="0">
                  <a:pos x="60" y="1924"/>
                </a:cxn>
                <a:cxn ang="0">
                  <a:pos x="129" y="1954"/>
                </a:cxn>
                <a:cxn ang="0">
                  <a:pos x="624" y="1953"/>
                </a:cxn>
                <a:cxn ang="0">
                  <a:pos x="824" y="2144"/>
                </a:cxn>
                <a:cxn ang="0">
                  <a:pos x="934" y="2337"/>
                </a:cxn>
                <a:cxn ang="0">
                  <a:pos x="1036" y="2324"/>
                </a:cxn>
                <a:cxn ang="0">
                  <a:pos x="1252" y="2324"/>
                </a:cxn>
                <a:cxn ang="0">
                  <a:pos x="1420" y="2136"/>
                </a:cxn>
                <a:cxn ang="0">
                  <a:pos x="1612" y="2200"/>
                </a:cxn>
                <a:cxn ang="0">
                  <a:pos x="1688" y="2408"/>
                </a:cxn>
                <a:cxn ang="0">
                  <a:pos x="1732" y="2832"/>
                </a:cxn>
                <a:cxn ang="0">
                  <a:pos x="1952" y="2840"/>
                </a:cxn>
                <a:cxn ang="0">
                  <a:pos x="2056" y="2824"/>
                </a:cxn>
                <a:cxn ang="0">
                  <a:pos x="2188" y="2899"/>
                </a:cxn>
                <a:cxn ang="0">
                  <a:pos x="2392" y="2998"/>
                </a:cxn>
                <a:cxn ang="0">
                  <a:pos x="2604" y="2944"/>
                </a:cxn>
                <a:cxn ang="0">
                  <a:pos x="2806" y="3098"/>
                </a:cxn>
                <a:cxn ang="0">
                  <a:pos x="2956" y="3264"/>
                </a:cxn>
                <a:cxn ang="0">
                  <a:pos x="3064" y="3208"/>
                </a:cxn>
                <a:cxn ang="0">
                  <a:pos x="2929" y="3072"/>
                </a:cxn>
                <a:cxn ang="0">
                  <a:pos x="2848" y="2810"/>
                </a:cxn>
                <a:cxn ang="0">
                  <a:pos x="2848" y="2588"/>
                </a:cxn>
                <a:cxn ang="0">
                  <a:pos x="2908" y="2404"/>
                </a:cxn>
                <a:cxn ang="0">
                  <a:pos x="3123" y="2132"/>
                </a:cxn>
                <a:cxn ang="0">
                  <a:pos x="3032" y="1924"/>
                </a:cxn>
                <a:cxn ang="0">
                  <a:pos x="2965" y="1600"/>
                </a:cxn>
                <a:cxn ang="0">
                  <a:pos x="2932" y="1392"/>
                </a:cxn>
                <a:cxn ang="0">
                  <a:pos x="2970" y="1216"/>
                </a:cxn>
                <a:cxn ang="0">
                  <a:pos x="3033" y="1068"/>
                </a:cxn>
                <a:cxn ang="0">
                  <a:pos x="3089" y="848"/>
                </a:cxn>
                <a:cxn ang="0">
                  <a:pos x="3142" y="740"/>
                </a:cxn>
                <a:cxn ang="0">
                  <a:pos x="3324" y="560"/>
                </a:cxn>
                <a:cxn ang="0">
                  <a:pos x="3233" y="388"/>
                </a:cxn>
                <a:cxn ang="0">
                  <a:pos x="3192" y="260"/>
                </a:cxn>
                <a:cxn ang="0">
                  <a:pos x="2960" y="170"/>
                </a:cxn>
                <a:cxn ang="0">
                  <a:pos x="2637" y="44"/>
                </a:cxn>
                <a:cxn ang="0">
                  <a:pos x="2372" y="26"/>
                </a:cxn>
                <a:cxn ang="0">
                  <a:pos x="2172" y="80"/>
                </a:cxn>
                <a:cxn ang="0">
                  <a:pos x="3340" y="292"/>
                </a:cxn>
                <a:cxn ang="0">
                  <a:pos x="1712" y="3376"/>
                </a:cxn>
              </a:cxnLst>
              <a:rect l="0" t="0" r="r" b="b"/>
              <a:pathLst>
                <a:path w="3344" h="3376">
                  <a:moveTo>
                    <a:pt x="2172" y="80"/>
                  </a:moveTo>
                  <a:cubicBezTo>
                    <a:pt x="2163" y="63"/>
                    <a:pt x="2111" y="22"/>
                    <a:pt x="2112" y="64"/>
                  </a:cubicBezTo>
                  <a:cubicBezTo>
                    <a:pt x="2067" y="81"/>
                    <a:pt x="1972" y="91"/>
                    <a:pt x="1948" y="136"/>
                  </a:cubicBezTo>
                  <a:cubicBezTo>
                    <a:pt x="1901" y="109"/>
                    <a:pt x="1834" y="70"/>
                    <a:pt x="1824" y="152"/>
                  </a:cubicBezTo>
                  <a:cubicBezTo>
                    <a:pt x="1790" y="157"/>
                    <a:pt x="1803" y="204"/>
                    <a:pt x="1768" y="213"/>
                  </a:cubicBezTo>
                  <a:cubicBezTo>
                    <a:pt x="1743" y="219"/>
                    <a:pt x="1691" y="192"/>
                    <a:pt x="1664" y="186"/>
                  </a:cubicBezTo>
                  <a:cubicBezTo>
                    <a:pt x="1640" y="181"/>
                    <a:pt x="1614" y="194"/>
                    <a:pt x="1588" y="191"/>
                  </a:cubicBezTo>
                  <a:cubicBezTo>
                    <a:pt x="1564" y="189"/>
                    <a:pt x="1551" y="168"/>
                    <a:pt x="1528" y="162"/>
                  </a:cubicBezTo>
                  <a:cubicBezTo>
                    <a:pt x="1507" y="157"/>
                    <a:pt x="1485" y="168"/>
                    <a:pt x="1464" y="163"/>
                  </a:cubicBezTo>
                  <a:cubicBezTo>
                    <a:pt x="1445" y="158"/>
                    <a:pt x="1445" y="138"/>
                    <a:pt x="1435" y="124"/>
                  </a:cubicBezTo>
                  <a:cubicBezTo>
                    <a:pt x="1418" y="100"/>
                    <a:pt x="1383" y="72"/>
                    <a:pt x="1352" y="72"/>
                  </a:cubicBezTo>
                  <a:cubicBezTo>
                    <a:pt x="1338" y="43"/>
                    <a:pt x="1310" y="40"/>
                    <a:pt x="1280" y="40"/>
                  </a:cubicBezTo>
                  <a:cubicBezTo>
                    <a:pt x="1215" y="40"/>
                    <a:pt x="1161" y="112"/>
                    <a:pt x="1140" y="168"/>
                  </a:cubicBezTo>
                  <a:cubicBezTo>
                    <a:pt x="1082" y="165"/>
                    <a:pt x="1120" y="223"/>
                    <a:pt x="1114" y="256"/>
                  </a:cubicBezTo>
                  <a:cubicBezTo>
                    <a:pt x="1108" y="295"/>
                    <a:pt x="1121" y="335"/>
                    <a:pt x="1115" y="372"/>
                  </a:cubicBezTo>
                  <a:cubicBezTo>
                    <a:pt x="1112" y="395"/>
                    <a:pt x="1091" y="418"/>
                    <a:pt x="1081" y="440"/>
                  </a:cubicBezTo>
                  <a:cubicBezTo>
                    <a:pt x="1072" y="461"/>
                    <a:pt x="1065" y="484"/>
                    <a:pt x="1044" y="496"/>
                  </a:cubicBezTo>
                  <a:cubicBezTo>
                    <a:pt x="1042" y="519"/>
                    <a:pt x="1024" y="533"/>
                    <a:pt x="1021" y="556"/>
                  </a:cubicBezTo>
                  <a:cubicBezTo>
                    <a:pt x="1015" y="597"/>
                    <a:pt x="1027" y="640"/>
                    <a:pt x="1017" y="680"/>
                  </a:cubicBezTo>
                  <a:cubicBezTo>
                    <a:pt x="1010" y="707"/>
                    <a:pt x="988" y="732"/>
                    <a:pt x="985" y="760"/>
                  </a:cubicBezTo>
                  <a:cubicBezTo>
                    <a:pt x="981" y="793"/>
                    <a:pt x="1000" y="828"/>
                    <a:pt x="998" y="860"/>
                  </a:cubicBezTo>
                  <a:cubicBezTo>
                    <a:pt x="996" y="890"/>
                    <a:pt x="963" y="924"/>
                    <a:pt x="957" y="956"/>
                  </a:cubicBezTo>
                  <a:cubicBezTo>
                    <a:pt x="952" y="987"/>
                    <a:pt x="965" y="1010"/>
                    <a:pt x="947" y="1040"/>
                  </a:cubicBezTo>
                  <a:cubicBezTo>
                    <a:pt x="913" y="1095"/>
                    <a:pt x="868" y="1101"/>
                    <a:pt x="821" y="1138"/>
                  </a:cubicBezTo>
                  <a:cubicBezTo>
                    <a:pt x="783" y="1168"/>
                    <a:pt x="776" y="1218"/>
                    <a:pt x="747" y="1256"/>
                  </a:cubicBezTo>
                  <a:cubicBezTo>
                    <a:pt x="732" y="1276"/>
                    <a:pt x="703" y="1288"/>
                    <a:pt x="694" y="1312"/>
                  </a:cubicBezTo>
                  <a:cubicBezTo>
                    <a:pt x="685" y="1336"/>
                    <a:pt x="696" y="1367"/>
                    <a:pt x="696" y="1392"/>
                  </a:cubicBezTo>
                  <a:cubicBezTo>
                    <a:pt x="697" y="1469"/>
                    <a:pt x="697" y="1545"/>
                    <a:pt x="644" y="1607"/>
                  </a:cubicBezTo>
                  <a:cubicBezTo>
                    <a:pt x="629" y="1626"/>
                    <a:pt x="604" y="1621"/>
                    <a:pt x="585" y="1632"/>
                  </a:cubicBezTo>
                  <a:cubicBezTo>
                    <a:pt x="560" y="1647"/>
                    <a:pt x="572" y="1673"/>
                    <a:pt x="536" y="1672"/>
                  </a:cubicBezTo>
                  <a:cubicBezTo>
                    <a:pt x="477" y="1736"/>
                    <a:pt x="477" y="1736"/>
                    <a:pt x="477" y="1736"/>
                  </a:cubicBezTo>
                  <a:cubicBezTo>
                    <a:pt x="444" y="1773"/>
                    <a:pt x="444" y="1773"/>
                    <a:pt x="444" y="1773"/>
                  </a:cubicBezTo>
                  <a:cubicBezTo>
                    <a:pt x="396" y="1772"/>
                    <a:pt x="396" y="1772"/>
                    <a:pt x="396" y="1772"/>
                  </a:cubicBezTo>
                  <a:cubicBezTo>
                    <a:pt x="391" y="1736"/>
                    <a:pt x="392" y="1732"/>
                    <a:pt x="408" y="1700"/>
                  </a:cubicBezTo>
                  <a:cubicBezTo>
                    <a:pt x="392" y="1672"/>
                    <a:pt x="392" y="1672"/>
                    <a:pt x="392" y="1672"/>
                  </a:cubicBezTo>
                  <a:cubicBezTo>
                    <a:pt x="314" y="1702"/>
                    <a:pt x="314" y="1702"/>
                    <a:pt x="314" y="1702"/>
                  </a:cubicBezTo>
                  <a:cubicBezTo>
                    <a:pt x="264" y="1704"/>
                    <a:pt x="264" y="1704"/>
                    <a:pt x="264" y="1704"/>
                  </a:cubicBezTo>
                  <a:cubicBezTo>
                    <a:pt x="252" y="1760"/>
                    <a:pt x="252" y="1760"/>
                    <a:pt x="252" y="1760"/>
                  </a:cubicBezTo>
                  <a:cubicBezTo>
                    <a:pt x="248" y="1760"/>
                    <a:pt x="248" y="1760"/>
                    <a:pt x="248" y="1760"/>
                  </a:cubicBezTo>
                  <a:cubicBezTo>
                    <a:pt x="233" y="1751"/>
                    <a:pt x="224" y="1763"/>
                    <a:pt x="216" y="1776"/>
                  </a:cubicBezTo>
                  <a:cubicBezTo>
                    <a:pt x="212" y="1776"/>
                    <a:pt x="212" y="1776"/>
                    <a:pt x="212" y="1776"/>
                  </a:cubicBezTo>
                  <a:cubicBezTo>
                    <a:pt x="203" y="1763"/>
                    <a:pt x="184" y="1729"/>
                    <a:pt x="168" y="1727"/>
                  </a:cubicBezTo>
                  <a:cubicBezTo>
                    <a:pt x="158" y="1726"/>
                    <a:pt x="148" y="1737"/>
                    <a:pt x="140" y="1741"/>
                  </a:cubicBezTo>
                  <a:cubicBezTo>
                    <a:pt x="110" y="1757"/>
                    <a:pt x="77" y="1778"/>
                    <a:pt x="63" y="1812"/>
                  </a:cubicBezTo>
                  <a:cubicBezTo>
                    <a:pt x="51" y="1842"/>
                    <a:pt x="60" y="1891"/>
                    <a:pt x="60" y="1924"/>
                  </a:cubicBezTo>
                  <a:cubicBezTo>
                    <a:pt x="0" y="1928"/>
                    <a:pt x="0" y="1928"/>
                    <a:pt x="0" y="1928"/>
                  </a:cubicBezTo>
                  <a:cubicBezTo>
                    <a:pt x="4" y="1937"/>
                    <a:pt x="8" y="1946"/>
                    <a:pt x="14" y="1954"/>
                  </a:cubicBezTo>
                  <a:cubicBezTo>
                    <a:pt x="53" y="2006"/>
                    <a:pt x="83" y="1966"/>
                    <a:pt x="129" y="1954"/>
                  </a:cubicBezTo>
                  <a:cubicBezTo>
                    <a:pt x="146" y="1950"/>
                    <a:pt x="177" y="1953"/>
                    <a:pt x="196" y="1952"/>
                  </a:cubicBezTo>
                  <a:cubicBezTo>
                    <a:pt x="269" y="1947"/>
                    <a:pt x="343" y="1962"/>
                    <a:pt x="416" y="1961"/>
                  </a:cubicBezTo>
                  <a:cubicBezTo>
                    <a:pt x="485" y="1961"/>
                    <a:pt x="554" y="1949"/>
                    <a:pt x="624" y="1953"/>
                  </a:cubicBezTo>
                  <a:cubicBezTo>
                    <a:pt x="660" y="1955"/>
                    <a:pt x="719" y="1938"/>
                    <a:pt x="751" y="1957"/>
                  </a:cubicBezTo>
                  <a:cubicBezTo>
                    <a:pt x="787" y="1978"/>
                    <a:pt x="785" y="2056"/>
                    <a:pt x="797" y="2092"/>
                  </a:cubicBezTo>
                  <a:cubicBezTo>
                    <a:pt x="803" y="2110"/>
                    <a:pt x="820" y="2127"/>
                    <a:pt x="824" y="2144"/>
                  </a:cubicBezTo>
                  <a:cubicBezTo>
                    <a:pt x="829" y="2162"/>
                    <a:pt x="819" y="2177"/>
                    <a:pt x="830" y="2195"/>
                  </a:cubicBezTo>
                  <a:cubicBezTo>
                    <a:pt x="843" y="2218"/>
                    <a:pt x="864" y="2236"/>
                    <a:pt x="877" y="2260"/>
                  </a:cubicBezTo>
                  <a:cubicBezTo>
                    <a:pt x="888" y="2280"/>
                    <a:pt x="913" y="2328"/>
                    <a:pt x="934" y="2337"/>
                  </a:cubicBezTo>
                  <a:cubicBezTo>
                    <a:pt x="949" y="2345"/>
                    <a:pt x="968" y="2333"/>
                    <a:pt x="984" y="2334"/>
                  </a:cubicBezTo>
                  <a:cubicBezTo>
                    <a:pt x="1002" y="2335"/>
                    <a:pt x="1018" y="2344"/>
                    <a:pt x="1036" y="2344"/>
                  </a:cubicBezTo>
                  <a:cubicBezTo>
                    <a:pt x="1036" y="2324"/>
                    <a:pt x="1036" y="2324"/>
                    <a:pt x="1036" y="2324"/>
                  </a:cubicBezTo>
                  <a:cubicBezTo>
                    <a:pt x="1124" y="2313"/>
                    <a:pt x="1124" y="2313"/>
                    <a:pt x="1124" y="2313"/>
                  </a:cubicBezTo>
                  <a:cubicBezTo>
                    <a:pt x="1156" y="2323"/>
                    <a:pt x="1156" y="2323"/>
                    <a:pt x="1156" y="2323"/>
                  </a:cubicBezTo>
                  <a:cubicBezTo>
                    <a:pt x="1252" y="2324"/>
                    <a:pt x="1252" y="2324"/>
                    <a:pt x="1252" y="2324"/>
                  </a:cubicBezTo>
                  <a:cubicBezTo>
                    <a:pt x="1256" y="2252"/>
                    <a:pt x="1256" y="2252"/>
                    <a:pt x="1256" y="2252"/>
                  </a:cubicBezTo>
                  <a:cubicBezTo>
                    <a:pt x="1304" y="2238"/>
                    <a:pt x="1259" y="2189"/>
                    <a:pt x="1289" y="2161"/>
                  </a:cubicBezTo>
                  <a:cubicBezTo>
                    <a:pt x="1318" y="2134"/>
                    <a:pt x="1407" y="2177"/>
                    <a:pt x="1420" y="2136"/>
                  </a:cubicBezTo>
                  <a:cubicBezTo>
                    <a:pt x="1460" y="2136"/>
                    <a:pt x="1460" y="2136"/>
                    <a:pt x="1460" y="2136"/>
                  </a:cubicBezTo>
                  <a:cubicBezTo>
                    <a:pt x="1455" y="2155"/>
                    <a:pt x="1429" y="2196"/>
                    <a:pt x="1464" y="2200"/>
                  </a:cubicBezTo>
                  <a:cubicBezTo>
                    <a:pt x="1513" y="2204"/>
                    <a:pt x="1563" y="2200"/>
                    <a:pt x="1612" y="2200"/>
                  </a:cubicBezTo>
                  <a:cubicBezTo>
                    <a:pt x="1628" y="2200"/>
                    <a:pt x="1657" y="2194"/>
                    <a:pt x="1667" y="2209"/>
                  </a:cubicBezTo>
                  <a:cubicBezTo>
                    <a:pt x="1686" y="2238"/>
                    <a:pt x="1656" y="2281"/>
                    <a:pt x="1657" y="2312"/>
                  </a:cubicBezTo>
                  <a:cubicBezTo>
                    <a:pt x="1658" y="2344"/>
                    <a:pt x="1686" y="2374"/>
                    <a:pt x="1688" y="2408"/>
                  </a:cubicBezTo>
                  <a:cubicBezTo>
                    <a:pt x="1691" y="2486"/>
                    <a:pt x="1617" y="2627"/>
                    <a:pt x="1736" y="2660"/>
                  </a:cubicBezTo>
                  <a:cubicBezTo>
                    <a:pt x="1729" y="2699"/>
                    <a:pt x="1753" y="2737"/>
                    <a:pt x="1752" y="2776"/>
                  </a:cubicBezTo>
                  <a:cubicBezTo>
                    <a:pt x="1751" y="2799"/>
                    <a:pt x="1726" y="2808"/>
                    <a:pt x="1732" y="2832"/>
                  </a:cubicBezTo>
                  <a:cubicBezTo>
                    <a:pt x="1742" y="2874"/>
                    <a:pt x="1770" y="2900"/>
                    <a:pt x="1800" y="2852"/>
                  </a:cubicBezTo>
                  <a:cubicBezTo>
                    <a:pt x="1828" y="2862"/>
                    <a:pt x="1883" y="2866"/>
                    <a:pt x="1912" y="2858"/>
                  </a:cubicBezTo>
                  <a:cubicBezTo>
                    <a:pt x="1927" y="2854"/>
                    <a:pt x="1937" y="2842"/>
                    <a:pt x="1952" y="2840"/>
                  </a:cubicBezTo>
                  <a:cubicBezTo>
                    <a:pt x="1970" y="2837"/>
                    <a:pt x="1987" y="2847"/>
                    <a:pt x="2004" y="2848"/>
                  </a:cubicBezTo>
                  <a:cubicBezTo>
                    <a:pt x="2024" y="2849"/>
                    <a:pt x="2035" y="2841"/>
                    <a:pt x="2052" y="2836"/>
                  </a:cubicBezTo>
                  <a:cubicBezTo>
                    <a:pt x="2056" y="2824"/>
                    <a:pt x="2056" y="2824"/>
                    <a:pt x="2056" y="2824"/>
                  </a:cubicBezTo>
                  <a:cubicBezTo>
                    <a:pt x="2071" y="2835"/>
                    <a:pt x="2108" y="2852"/>
                    <a:pt x="2116" y="2868"/>
                  </a:cubicBezTo>
                  <a:cubicBezTo>
                    <a:pt x="2123" y="2884"/>
                    <a:pt x="2102" y="2902"/>
                    <a:pt x="2118" y="2916"/>
                  </a:cubicBezTo>
                  <a:cubicBezTo>
                    <a:pt x="2142" y="2938"/>
                    <a:pt x="2167" y="2907"/>
                    <a:pt x="2188" y="2899"/>
                  </a:cubicBezTo>
                  <a:cubicBezTo>
                    <a:pt x="2216" y="2887"/>
                    <a:pt x="2250" y="2890"/>
                    <a:pt x="2280" y="2880"/>
                  </a:cubicBezTo>
                  <a:cubicBezTo>
                    <a:pt x="2280" y="2956"/>
                    <a:pt x="2280" y="2956"/>
                    <a:pt x="2280" y="2956"/>
                  </a:cubicBezTo>
                  <a:cubicBezTo>
                    <a:pt x="2318" y="2967"/>
                    <a:pt x="2355" y="2988"/>
                    <a:pt x="2392" y="2998"/>
                  </a:cubicBezTo>
                  <a:cubicBezTo>
                    <a:pt x="2415" y="3004"/>
                    <a:pt x="2441" y="2998"/>
                    <a:pt x="2464" y="3002"/>
                  </a:cubicBezTo>
                  <a:cubicBezTo>
                    <a:pt x="2495" y="3007"/>
                    <a:pt x="2520" y="3021"/>
                    <a:pt x="2552" y="3010"/>
                  </a:cubicBezTo>
                  <a:cubicBezTo>
                    <a:pt x="2591" y="2996"/>
                    <a:pt x="2559" y="2949"/>
                    <a:pt x="2604" y="2944"/>
                  </a:cubicBezTo>
                  <a:cubicBezTo>
                    <a:pt x="2604" y="2986"/>
                    <a:pt x="2634" y="2985"/>
                    <a:pt x="2652" y="3017"/>
                  </a:cubicBezTo>
                  <a:cubicBezTo>
                    <a:pt x="2664" y="3038"/>
                    <a:pt x="2660" y="3060"/>
                    <a:pt x="2688" y="3069"/>
                  </a:cubicBezTo>
                  <a:cubicBezTo>
                    <a:pt x="2722" y="3080"/>
                    <a:pt x="2775" y="3074"/>
                    <a:pt x="2806" y="3098"/>
                  </a:cubicBezTo>
                  <a:cubicBezTo>
                    <a:pt x="2828" y="3116"/>
                    <a:pt x="2828" y="3147"/>
                    <a:pt x="2836" y="3172"/>
                  </a:cubicBezTo>
                  <a:cubicBezTo>
                    <a:pt x="2864" y="3164"/>
                    <a:pt x="2864" y="3164"/>
                    <a:pt x="2864" y="3164"/>
                  </a:cubicBezTo>
                  <a:cubicBezTo>
                    <a:pt x="2882" y="3200"/>
                    <a:pt x="2907" y="3273"/>
                    <a:pt x="2956" y="3264"/>
                  </a:cubicBezTo>
                  <a:cubicBezTo>
                    <a:pt x="2984" y="3259"/>
                    <a:pt x="3004" y="3235"/>
                    <a:pt x="3032" y="3232"/>
                  </a:cubicBezTo>
                  <a:cubicBezTo>
                    <a:pt x="3018" y="3254"/>
                    <a:pt x="3041" y="3289"/>
                    <a:pt x="3060" y="3265"/>
                  </a:cubicBezTo>
                  <a:cubicBezTo>
                    <a:pt x="3070" y="3253"/>
                    <a:pt x="3064" y="3223"/>
                    <a:pt x="3064" y="3208"/>
                  </a:cubicBezTo>
                  <a:cubicBezTo>
                    <a:pt x="3064" y="3155"/>
                    <a:pt x="3075" y="3087"/>
                    <a:pt x="3060" y="3036"/>
                  </a:cubicBezTo>
                  <a:cubicBezTo>
                    <a:pt x="3029" y="3042"/>
                    <a:pt x="2990" y="3042"/>
                    <a:pt x="2996" y="3084"/>
                  </a:cubicBezTo>
                  <a:cubicBezTo>
                    <a:pt x="2977" y="3078"/>
                    <a:pt x="2944" y="3080"/>
                    <a:pt x="2929" y="3072"/>
                  </a:cubicBezTo>
                  <a:cubicBezTo>
                    <a:pt x="2916" y="3065"/>
                    <a:pt x="2910" y="3046"/>
                    <a:pt x="2900" y="3036"/>
                  </a:cubicBezTo>
                  <a:cubicBezTo>
                    <a:pt x="2862" y="3002"/>
                    <a:pt x="2813" y="2983"/>
                    <a:pt x="2814" y="2924"/>
                  </a:cubicBezTo>
                  <a:cubicBezTo>
                    <a:pt x="2814" y="2896"/>
                    <a:pt x="2835" y="2836"/>
                    <a:pt x="2848" y="2810"/>
                  </a:cubicBezTo>
                  <a:cubicBezTo>
                    <a:pt x="2852" y="2800"/>
                    <a:pt x="2863" y="2794"/>
                    <a:pt x="2865" y="2783"/>
                  </a:cubicBezTo>
                  <a:cubicBezTo>
                    <a:pt x="2868" y="2769"/>
                    <a:pt x="2858" y="2754"/>
                    <a:pt x="2857" y="2740"/>
                  </a:cubicBezTo>
                  <a:cubicBezTo>
                    <a:pt x="2850" y="2684"/>
                    <a:pt x="2869" y="2641"/>
                    <a:pt x="2848" y="2588"/>
                  </a:cubicBezTo>
                  <a:cubicBezTo>
                    <a:pt x="2838" y="2565"/>
                    <a:pt x="2843" y="2554"/>
                    <a:pt x="2816" y="2544"/>
                  </a:cubicBezTo>
                  <a:cubicBezTo>
                    <a:pt x="2816" y="2536"/>
                    <a:pt x="2816" y="2536"/>
                    <a:pt x="2816" y="2536"/>
                  </a:cubicBezTo>
                  <a:cubicBezTo>
                    <a:pt x="2868" y="2516"/>
                    <a:pt x="2920" y="2460"/>
                    <a:pt x="2908" y="2404"/>
                  </a:cubicBezTo>
                  <a:cubicBezTo>
                    <a:pt x="3228" y="2360"/>
                    <a:pt x="3228" y="2360"/>
                    <a:pt x="3228" y="2360"/>
                  </a:cubicBezTo>
                  <a:cubicBezTo>
                    <a:pt x="3221" y="2317"/>
                    <a:pt x="3196" y="2290"/>
                    <a:pt x="3180" y="2252"/>
                  </a:cubicBezTo>
                  <a:cubicBezTo>
                    <a:pt x="3162" y="2210"/>
                    <a:pt x="3153" y="2169"/>
                    <a:pt x="3123" y="2132"/>
                  </a:cubicBezTo>
                  <a:cubicBezTo>
                    <a:pt x="3106" y="2113"/>
                    <a:pt x="3083" y="2109"/>
                    <a:pt x="3064" y="2094"/>
                  </a:cubicBezTo>
                  <a:cubicBezTo>
                    <a:pt x="3038" y="2073"/>
                    <a:pt x="3019" y="2032"/>
                    <a:pt x="3012" y="2000"/>
                  </a:cubicBezTo>
                  <a:cubicBezTo>
                    <a:pt x="3005" y="1969"/>
                    <a:pt x="3036" y="1950"/>
                    <a:pt x="3032" y="1924"/>
                  </a:cubicBezTo>
                  <a:cubicBezTo>
                    <a:pt x="3024" y="1877"/>
                    <a:pt x="2985" y="1834"/>
                    <a:pt x="2984" y="1787"/>
                  </a:cubicBezTo>
                  <a:cubicBezTo>
                    <a:pt x="2983" y="1757"/>
                    <a:pt x="3016" y="1706"/>
                    <a:pt x="2988" y="1688"/>
                  </a:cubicBezTo>
                  <a:cubicBezTo>
                    <a:pt x="2965" y="1600"/>
                    <a:pt x="2965" y="1600"/>
                    <a:pt x="2965" y="1600"/>
                  </a:cubicBezTo>
                  <a:cubicBezTo>
                    <a:pt x="2965" y="1464"/>
                    <a:pt x="2965" y="1464"/>
                    <a:pt x="2965" y="1464"/>
                  </a:cubicBezTo>
                  <a:cubicBezTo>
                    <a:pt x="2928" y="1425"/>
                    <a:pt x="2928" y="1425"/>
                    <a:pt x="2928" y="1425"/>
                  </a:cubicBezTo>
                  <a:cubicBezTo>
                    <a:pt x="2932" y="1392"/>
                    <a:pt x="2932" y="1392"/>
                    <a:pt x="2932" y="1392"/>
                  </a:cubicBezTo>
                  <a:cubicBezTo>
                    <a:pt x="2908" y="1394"/>
                    <a:pt x="2887" y="1379"/>
                    <a:pt x="2904" y="1353"/>
                  </a:cubicBezTo>
                  <a:cubicBezTo>
                    <a:pt x="2917" y="1333"/>
                    <a:pt x="2942" y="1334"/>
                    <a:pt x="2950" y="1308"/>
                  </a:cubicBezTo>
                  <a:cubicBezTo>
                    <a:pt x="2962" y="1271"/>
                    <a:pt x="2938" y="1251"/>
                    <a:pt x="2970" y="1216"/>
                  </a:cubicBezTo>
                  <a:cubicBezTo>
                    <a:pt x="2990" y="1194"/>
                    <a:pt x="3028" y="1189"/>
                    <a:pt x="3044" y="1164"/>
                  </a:cubicBezTo>
                  <a:cubicBezTo>
                    <a:pt x="3028" y="1164"/>
                    <a:pt x="3028" y="1164"/>
                    <a:pt x="3028" y="1164"/>
                  </a:cubicBezTo>
                  <a:cubicBezTo>
                    <a:pt x="3033" y="1068"/>
                    <a:pt x="3033" y="1068"/>
                    <a:pt x="3033" y="1068"/>
                  </a:cubicBezTo>
                  <a:cubicBezTo>
                    <a:pt x="3028" y="1032"/>
                    <a:pt x="3028" y="1032"/>
                    <a:pt x="3028" y="1032"/>
                  </a:cubicBezTo>
                  <a:cubicBezTo>
                    <a:pt x="3038" y="1007"/>
                    <a:pt x="3035" y="978"/>
                    <a:pt x="3043" y="952"/>
                  </a:cubicBezTo>
                  <a:cubicBezTo>
                    <a:pt x="3055" y="917"/>
                    <a:pt x="3080" y="882"/>
                    <a:pt x="3089" y="848"/>
                  </a:cubicBezTo>
                  <a:cubicBezTo>
                    <a:pt x="3093" y="831"/>
                    <a:pt x="3083" y="813"/>
                    <a:pt x="3092" y="797"/>
                  </a:cubicBezTo>
                  <a:cubicBezTo>
                    <a:pt x="3100" y="785"/>
                    <a:pt x="3115" y="785"/>
                    <a:pt x="3124" y="775"/>
                  </a:cubicBezTo>
                  <a:cubicBezTo>
                    <a:pt x="3133" y="765"/>
                    <a:pt x="3133" y="749"/>
                    <a:pt x="3142" y="740"/>
                  </a:cubicBezTo>
                  <a:cubicBezTo>
                    <a:pt x="3151" y="731"/>
                    <a:pt x="3165" y="732"/>
                    <a:pt x="3175" y="724"/>
                  </a:cubicBezTo>
                  <a:cubicBezTo>
                    <a:pt x="3196" y="709"/>
                    <a:pt x="3210" y="683"/>
                    <a:pt x="3229" y="665"/>
                  </a:cubicBezTo>
                  <a:cubicBezTo>
                    <a:pt x="3262" y="631"/>
                    <a:pt x="3304" y="605"/>
                    <a:pt x="3324" y="560"/>
                  </a:cubicBezTo>
                  <a:cubicBezTo>
                    <a:pt x="3308" y="548"/>
                    <a:pt x="3264" y="501"/>
                    <a:pt x="3248" y="524"/>
                  </a:cubicBezTo>
                  <a:cubicBezTo>
                    <a:pt x="3196" y="499"/>
                    <a:pt x="3245" y="474"/>
                    <a:pt x="3249" y="440"/>
                  </a:cubicBezTo>
                  <a:cubicBezTo>
                    <a:pt x="3251" y="421"/>
                    <a:pt x="3230" y="407"/>
                    <a:pt x="3233" y="388"/>
                  </a:cubicBezTo>
                  <a:cubicBezTo>
                    <a:pt x="3236" y="370"/>
                    <a:pt x="3284" y="315"/>
                    <a:pt x="3236" y="320"/>
                  </a:cubicBezTo>
                  <a:cubicBezTo>
                    <a:pt x="3230" y="299"/>
                    <a:pt x="3220" y="297"/>
                    <a:pt x="3200" y="300"/>
                  </a:cubicBezTo>
                  <a:cubicBezTo>
                    <a:pt x="3192" y="260"/>
                    <a:pt x="3192" y="260"/>
                    <a:pt x="3192" y="260"/>
                  </a:cubicBezTo>
                  <a:cubicBezTo>
                    <a:pt x="3141" y="257"/>
                    <a:pt x="3061" y="194"/>
                    <a:pt x="3064" y="140"/>
                  </a:cubicBezTo>
                  <a:cubicBezTo>
                    <a:pt x="3047" y="135"/>
                    <a:pt x="3016" y="113"/>
                    <a:pt x="2998" y="124"/>
                  </a:cubicBezTo>
                  <a:cubicBezTo>
                    <a:pt x="2982" y="135"/>
                    <a:pt x="2985" y="165"/>
                    <a:pt x="2960" y="170"/>
                  </a:cubicBezTo>
                  <a:cubicBezTo>
                    <a:pt x="2934" y="174"/>
                    <a:pt x="2902" y="136"/>
                    <a:pt x="2873" y="144"/>
                  </a:cubicBezTo>
                  <a:cubicBezTo>
                    <a:pt x="2847" y="151"/>
                    <a:pt x="2832" y="190"/>
                    <a:pt x="2800" y="183"/>
                  </a:cubicBezTo>
                  <a:cubicBezTo>
                    <a:pt x="2720" y="167"/>
                    <a:pt x="2706" y="77"/>
                    <a:pt x="2637" y="44"/>
                  </a:cubicBezTo>
                  <a:cubicBezTo>
                    <a:pt x="2582" y="18"/>
                    <a:pt x="2551" y="54"/>
                    <a:pt x="2496" y="53"/>
                  </a:cubicBezTo>
                  <a:cubicBezTo>
                    <a:pt x="2473" y="52"/>
                    <a:pt x="2455" y="30"/>
                    <a:pt x="2432" y="25"/>
                  </a:cubicBezTo>
                  <a:cubicBezTo>
                    <a:pt x="2411" y="22"/>
                    <a:pt x="2394" y="34"/>
                    <a:pt x="2372" y="26"/>
                  </a:cubicBezTo>
                  <a:cubicBezTo>
                    <a:pt x="2354" y="19"/>
                    <a:pt x="2331" y="0"/>
                    <a:pt x="2312" y="1"/>
                  </a:cubicBezTo>
                  <a:cubicBezTo>
                    <a:pt x="2269" y="4"/>
                    <a:pt x="2288" y="43"/>
                    <a:pt x="2264" y="60"/>
                  </a:cubicBezTo>
                  <a:cubicBezTo>
                    <a:pt x="2241" y="76"/>
                    <a:pt x="2199" y="69"/>
                    <a:pt x="2172" y="80"/>
                  </a:cubicBezTo>
                  <a:moveTo>
                    <a:pt x="3340" y="292"/>
                  </a:moveTo>
                  <a:cubicBezTo>
                    <a:pt x="3344" y="296"/>
                    <a:pt x="3344" y="296"/>
                    <a:pt x="3344" y="296"/>
                  </a:cubicBezTo>
                  <a:cubicBezTo>
                    <a:pt x="3340" y="292"/>
                    <a:pt x="3340" y="292"/>
                    <a:pt x="3340" y="292"/>
                  </a:cubicBezTo>
                  <a:moveTo>
                    <a:pt x="1700" y="3368"/>
                  </a:moveTo>
                  <a:cubicBezTo>
                    <a:pt x="1700" y="3376"/>
                    <a:pt x="1700" y="3376"/>
                    <a:pt x="1700" y="3376"/>
                  </a:cubicBezTo>
                  <a:cubicBezTo>
                    <a:pt x="1712" y="3376"/>
                    <a:pt x="1712" y="3376"/>
                    <a:pt x="1712" y="3376"/>
                  </a:cubicBezTo>
                  <a:cubicBezTo>
                    <a:pt x="1712" y="3368"/>
                    <a:pt x="1712" y="3368"/>
                    <a:pt x="1712" y="3368"/>
                  </a:cubicBezTo>
                  <a:lnTo>
                    <a:pt x="1700" y="33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0198586E-ED09-5548-B544-B9DAB62BE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638" y="3062288"/>
              <a:ext cx="615950" cy="611188"/>
            </a:xfrm>
            <a:custGeom>
              <a:avLst/>
              <a:gdLst/>
              <a:ahLst/>
              <a:cxnLst>
                <a:cxn ang="0">
                  <a:pos x="197" y="217"/>
                </a:cxn>
                <a:cxn ang="0">
                  <a:pos x="295" y="461"/>
                </a:cxn>
                <a:cxn ang="0">
                  <a:pos x="232" y="589"/>
                </a:cxn>
                <a:cxn ang="0">
                  <a:pos x="325" y="817"/>
                </a:cxn>
                <a:cxn ang="0">
                  <a:pos x="369" y="981"/>
                </a:cxn>
                <a:cxn ang="0">
                  <a:pos x="300" y="1186"/>
                </a:cxn>
                <a:cxn ang="0">
                  <a:pos x="214" y="1269"/>
                </a:cxn>
                <a:cxn ang="0">
                  <a:pos x="146" y="1405"/>
                </a:cxn>
                <a:cxn ang="0">
                  <a:pos x="111" y="1537"/>
                </a:cxn>
                <a:cxn ang="0">
                  <a:pos x="14" y="1757"/>
                </a:cxn>
                <a:cxn ang="0">
                  <a:pos x="24" y="1913"/>
                </a:cxn>
                <a:cxn ang="0">
                  <a:pos x="0" y="1873"/>
                </a:cxn>
                <a:cxn ang="0">
                  <a:pos x="16" y="2017"/>
                </a:cxn>
                <a:cxn ang="0">
                  <a:pos x="156" y="2007"/>
                </a:cxn>
                <a:cxn ang="0">
                  <a:pos x="424" y="2036"/>
                </a:cxn>
                <a:cxn ang="0">
                  <a:pos x="1164" y="2030"/>
                </a:cxn>
                <a:cxn ang="0">
                  <a:pos x="1312" y="2103"/>
                </a:cxn>
                <a:cxn ang="0">
                  <a:pos x="1588" y="2136"/>
                </a:cxn>
                <a:cxn ang="0">
                  <a:pos x="1700" y="2136"/>
                </a:cxn>
                <a:cxn ang="0">
                  <a:pos x="2000" y="2028"/>
                </a:cxn>
                <a:cxn ang="0">
                  <a:pos x="1830" y="1869"/>
                </a:cxn>
                <a:cxn ang="0">
                  <a:pos x="1804" y="1269"/>
                </a:cxn>
                <a:cxn ang="0">
                  <a:pos x="2146" y="1265"/>
                </a:cxn>
                <a:cxn ang="0">
                  <a:pos x="2160" y="1161"/>
                </a:cxn>
                <a:cxn ang="0">
                  <a:pos x="2156" y="1133"/>
                </a:cxn>
                <a:cxn ang="0">
                  <a:pos x="2148" y="893"/>
                </a:cxn>
                <a:cxn ang="0">
                  <a:pos x="2052" y="907"/>
                </a:cxn>
                <a:cxn ang="0">
                  <a:pos x="1884" y="921"/>
                </a:cxn>
                <a:cxn ang="0">
                  <a:pos x="1833" y="905"/>
                </a:cxn>
                <a:cxn ang="0">
                  <a:pos x="1831" y="738"/>
                </a:cxn>
                <a:cxn ang="0">
                  <a:pos x="1791" y="485"/>
                </a:cxn>
                <a:cxn ang="0">
                  <a:pos x="1772" y="277"/>
                </a:cxn>
                <a:cxn ang="0">
                  <a:pos x="1560" y="211"/>
                </a:cxn>
                <a:cxn ang="0">
                  <a:pos x="1404" y="221"/>
                </a:cxn>
                <a:cxn ang="0">
                  <a:pos x="1362" y="306"/>
                </a:cxn>
                <a:cxn ang="0">
                  <a:pos x="1336" y="393"/>
                </a:cxn>
                <a:cxn ang="0">
                  <a:pos x="1182" y="388"/>
                </a:cxn>
                <a:cxn ang="0">
                  <a:pos x="1107" y="410"/>
                </a:cxn>
                <a:cxn ang="0">
                  <a:pos x="1000" y="360"/>
                </a:cxn>
                <a:cxn ang="0">
                  <a:pos x="885" y="133"/>
                </a:cxn>
                <a:cxn ang="0">
                  <a:pos x="664" y="25"/>
                </a:cxn>
                <a:cxn ang="0">
                  <a:pos x="235" y="23"/>
                </a:cxn>
                <a:cxn ang="0">
                  <a:pos x="108" y="24"/>
                </a:cxn>
              </a:cxnLst>
              <a:rect l="0" t="0" r="r" b="b"/>
              <a:pathLst>
                <a:path w="2160" h="2138">
                  <a:moveTo>
                    <a:pt x="108" y="24"/>
                  </a:moveTo>
                  <a:cubicBezTo>
                    <a:pt x="132" y="81"/>
                    <a:pt x="169" y="164"/>
                    <a:pt x="197" y="217"/>
                  </a:cubicBezTo>
                  <a:cubicBezTo>
                    <a:pt x="217" y="255"/>
                    <a:pt x="220" y="305"/>
                    <a:pt x="239" y="345"/>
                  </a:cubicBezTo>
                  <a:cubicBezTo>
                    <a:pt x="256" y="380"/>
                    <a:pt x="288" y="424"/>
                    <a:pt x="295" y="461"/>
                  </a:cubicBezTo>
                  <a:cubicBezTo>
                    <a:pt x="298" y="473"/>
                    <a:pt x="302" y="513"/>
                    <a:pt x="294" y="523"/>
                  </a:cubicBezTo>
                  <a:cubicBezTo>
                    <a:pt x="276" y="543"/>
                    <a:pt x="222" y="548"/>
                    <a:pt x="232" y="589"/>
                  </a:cubicBezTo>
                  <a:cubicBezTo>
                    <a:pt x="237" y="609"/>
                    <a:pt x="254" y="626"/>
                    <a:pt x="261" y="645"/>
                  </a:cubicBezTo>
                  <a:cubicBezTo>
                    <a:pt x="283" y="704"/>
                    <a:pt x="297" y="760"/>
                    <a:pt x="325" y="817"/>
                  </a:cubicBezTo>
                  <a:cubicBezTo>
                    <a:pt x="342" y="852"/>
                    <a:pt x="368" y="878"/>
                    <a:pt x="378" y="917"/>
                  </a:cubicBezTo>
                  <a:cubicBezTo>
                    <a:pt x="384" y="939"/>
                    <a:pt x="372" y="960"/>
                    <a:pt x="369" y="981"/>
                  </a:cubicBezTo>
                  <a:cubicBezTo>
                    <a:pt x="365" y="1010"/>
                    <a:pt x="372" y="1040"/>
                    <a:pt x="366" y="1069"/>
                  </a:cubicBezTo>
                  <a:cubicBezTo>
                    <a:pt x="360" y="1104"/>
                    <a:pt x="328" y="1165"/>
                    <a:pt x="300" y="1186"/>
                  </a:cubicBezTo>
                  <a:cubicBezTo>
                    <a:pt x="280" y="1200"/>
                    <a:pt x="256" y="1198"/>
                    <a:pt x="236" y="1216"/>
                  </a:cubicBezTo>
                  <a:cubicBezTo>
                    <a:pt x="218" y="1232"/>
                    <a:pt x="227" y="1251"/>
                    <a:pt x="214" y="1269"/>
                  </a:cubicBezTo>
                  <a:cubicBezTo>
                    <a:pt x="198" y="1293"/>
                    <a:pt x="166" y="1309"/>
                    <a:pt x="152" y="1334"/>
                  </a:cubicBezTo>
                  <a:cubicBezTo>
                    <a:pt x="141" y="1354"/>
                    <a:pt x="155" y="1382"/>
                    <a:pt x="146" y="1405"/>
                  </a:cubicBezTo>
                  <a:cubicBezTo>
                    <a:pt x="139" y="1421"/>
                    <a:pt x="125" y="1432"/>
                    <a:pt x="119" y="1449"/>
                  </a:cubicBezTo>
                  <a:cubicBezTo>
                    <a:pt x="109" y="1476"/>
                    <a:pt x="117" y="1508"/>
                    <a:pt x="111" y="1537"/>
                  </a:cubicBezTo>
                  <a:cubicBezTo>
                    <a:pt x="99" y="1592"/>
                    <a:pt x="75" y="1646"/>
                    <a:pt x="62" y="1701"/>
                  </a:cubicBezTo>
                  <a:cubicBezTo>
                    <a:pt x="56" y="1728"/>
                    <a:pt x="17" y="1736"/>
                    <a:pt x="14" y="1757"/>
                  </a:cubicBezTo>
                  <a:cubicBezTo>
                    <a:pt x="8" y="1806"/>
                    <a:pt x="38" y="1862"/>
                    <a:pt x="28" y="1913"/>
                  </a:cubicBezTo>
                  <a:cubicBezTo>
                    <a:pt x="24" y="1913"/>
                    <a:pt x="24" y="1913"/>
                    <a:pt x="24" y="1913"/>
                  </a:cubicBezTo>
                  <a:cubicBezTo>
                    <a:pt x="16" y="1873"/>
                    <a:pt x="16" y="1873"/>
                    <a:pt x="16" y="1873"/>
                  </a:cubicBezTo>
                  <a:cubicBezTo>
                    <a:pt x="0" y="1873"/>
                    <a:pt x="0" y="1873"/>
                    <a:pt x="0" y="1873"/>
                  </a:cubicBezTo>
                  <a:cubicBezTo>
                    <a:pt x="19" y="1941"/>
                    <a:pt x="19" y="1941"/>
                    <a:pt x="19" y="1941"/>
                  </a:cubicBezTo>
                  <a:cubicBezTo>
                    <a:pt x="16" y="2017"/>
                    <a:pt x="16" y="2017"/>
                    <a:pt x="16" y="2017"/>
                  </a:cubicBezTo>
                  <a:cubicBezTo>
                    <a:pt x="34" y="2010"/>
                    <a:pt x="53" y="1988"/>
                    <a:pt x="72" y="1988"/>
                  </a:cubicBezTo>
                  <a:cubicBezTo>
                    <a:pt x="98" y="1988"/>
                    <a:pt x="130" y="2012"/>
                    <a:pt x="156" y="2007"/>
                  </a:cubicBezTo>
                  <a:cubicBezTo>
                    <a:pt x="212" y="1995"/>
                    <a:pt x="237" y="1944"/>
                    <a:pt x="300" y="1959"/>
                  </a:cubicBezTo>
                  <a:cubicBezTo>
                    <a:pt x="346" y="1971"/>
                    <a:pt x="367" y="2040"/>
                    <a:pt x="424" y="2036"/>
                  </a:cubicBezTo>
                  <a:cubicBezTo>
                    <a:pt x="587" y="2028"/>
                    <a:pt x="752" y="2029"/>
                    <a:pt x="916" y="2029"/>
                  </a:cubicBezTo>
                  <a:cubicBezTo>
                    <a:pt x="996" y="2029"/>
                    <a:pt x="1086" y="2017"/>
                    <a:pt x="1164" y="2030"/>
                  </a:cubicBezTo>
                  <a:cubicBezTo>
                    <a:pt x="1200" y="2035"/>
                    <a:pt x="1215" y="2089"/>
                    <a:pt x="1252" y="2101"/>
                  </a:cubicBezTo>
                  <a:cubicBezTo>
                    <a:pt x="1272" y="2108"/>
                    <a:pt x="1292" y="2101"/>
                    <a:pt x="1312" y="2103"/>
                  </a:cubicBezTo>
                  <a:cubicBezTo>
                    <a:pt x="1376" y="2109"/>
                    <a:pt x="1442" y="2106"/>
                    <a:pt x="1504" y="2112"/>
                  </a:cubicBezTo>
                  <a:cubicBezTo>
                    <a:pt x="1533" y="2115"/>
                    <a:pt x="1555" y="2136"/>
                    <a:pt x="1588" y="2136"/>
                  </a:cubicBezTo>
                  <a:cubicBezTo>
                    <a:pt x="1605" y="2136"/>
                    <a:pt x="1620" y="2126"/>
                    <a:pt x="1636" y="2125"/>
                  </a:cubicBezTo>
                  <a:cubicBezTo>
                    <a:pt x="1659" y="2124"/>
                    <a:pt x="1678" y="2138"/>
                    <a:pt x="1700" y="2136"/>
                  </a:cubicBezTo>
                  <a:cubicBezTo>
                    <a:pt x="1818" y="2128"/>
                    <a:pt x="1939" y="2086"/>
                    <a:pt x="2056" y="2069"/>
                  </a:cubicBezTo>
                  <a:cubicBezTo>
                    <a:pt x="2044" y="2052"/>
                    <a:pt x="2017" y="2043"/>
                    <a:pt x="2000" y="2028"/>
                  </a:cubicBezTo>
                  <a:cubicBezTo>
                    <a:pt x="1959" y="1994"/>
                    <a:pt x="1925" y="1955"/>
                    <a:pt x="1887" y="1918"/>
                  </a:cubicBezTo>
                  <a:cubicBezTo>
                    <a:pt x="1870" y="1901"/>
                    <a:pt x="1843" y="1889"/>
                    <a:pt x="1830" y="1869"/>
                  </a:cubicBezTo>
                  <a:cubicBezTo>
                    <a:pt x="1793" y="1812"/>
                    <a:pt x="1804" y="1738"/>
                    <a:pt x="1804" y="1673"/>
                  </a:cubicBezTo>
                  <a:cubicBezTo>
                    <a:pt x="1804" y="1269"/>
                    <a:pt x="1804" y="1269"/>
                    <a:pt x="1804" y="1269"/>
                  </a:cubicBezTo>
                  <a:cubicBezTo>
                    <a:pt x="2056" y="1269"/>
                    <a:pt x="2056" y="1269"/>
                    <a:pt x="2056" y="1269"/>
                  </a:cubicBezTo>
                  <a:cubicBezTo>
                    <a:pt x="2076" y="1269"/>
                    <a:pt x="2130" y="1278"/>
                    <a:pt x="2146" y="1265"/>
                  </a:cubicBezTo>
                  <a:cubicBezTo>
                    <a:pt x="2156" y="1256"/>
                    <a:pt x="2134" y="1232"/>
                    <a:pt x="2132" y="1221"/>
                  </a:cubicBezTo>
                  <a:cubicBezTo>
                    <a:pt x="2129" y="1197"/>
                    <a:pt x="2145" y="1177"/>
                    <a:pt x="2160" y="1161"/>
                  </a:cubicBezTo>
                  <a:cubicBezTo>
                    <a:pt x="2160" y="1157"/>
                    <a:pt x="2160" y="1157"/>
                    <a:pt x="2160" y="1157"/>
                  </a:cubicBezTo>
                  <a:cubicBezTo>
                    <a:pt x="2156" y="1133"/>
                    <a:pt x="2156" y="1133"/>
                    <a:pt x="2156" y="1133"/>
                  </a:cubicBezTo>
                  <a:cubicBezTo>
                    <a:pt x="2118" y="1099"/>
                    <a:pt x="2157" y="1027"/>
                    <a:pt x="2157" y="985"/>
                  </a:cubicBezTo>
                  <a:cubicBezTo>
                    <a:pt x="2157" y="953"/>
                    <a:pt x="2144" y="926"/>
                    <a:pt x="2148" y="893"/>
                  </a:cubicBezTo>
                  <a:cubicBezTo>
                    <a:pt x="2112" y="916"/>
                    <a:pt x="2112" y="916"/>
                    <a:pt x="2112" y="916"/>
                  </a:cubicBezTo>
                  <a:cubicBezTo>
                    <a:pt x="2052" y="907"/>
                    <a:pt x="2052" y="907"/>
                    <a:pt x="2052" y="907"/>
                  </a:cubicBezTo>
                  <a:cubicBezTo>
                    <a:pt x="1992" y="928"/>
                    <a:pt x="1992" y="928"/>
                    <a:pt x="1992" y="928"/>
                  </a:cubicBezTo>
                  <a:cubicBezTo>
                    <a:pt x="1884" y="921"/>
                    <a:pt x="1884" y="921"/>
                    <a:pt x="1884" y="921"/>
                  </a:cubicBezTo>
                  <a:cubicBezTo>
                    <a:pt x="1848" y="953"/>
                    <a:pt x="1848" y="953"/>
                    <a:pt x="1848" y="953"/>
                  </a:cubicBezTo>
                  <a:cubicBezTo>
                    <a:pt x="1848" y="934"/>
                    <a:pt x="1833" y="922"/>
                    <a:pt x="1833" y="905"/>
                  </a:cubicBezTo>
                  <a:cubicBezTo>
                    <a:pt x="1832" y="888"/>
                    <a:pt x="1851" y="880"/>
                    <a:pt x="1855" y="865"/>
                  </a:cubicBezTo>
                  <a:cubicBezTo>
                    <a:pt x="1862" y="830"/>
                    <a:pt x="1845" y="770"/>
                    <a:pt x="1831" y="738"/>
                  </a:cubicBezTo>
                  <a:cubicBezTo>
                    <a:pt x="1818" y="706"/>
                    <a:pt x="1775" y="698"/>
                    <a:pt x="1769" y="657"/>
                  </a:cubicBezTo>
                  <a:cubicBezTo>
                    <a:pt x="1760" y="598"/>
                    <a:pt x="1788" y="542"/>
                    <a:pt x="1791" y="485"/>
                  </a:cubicBezTo>
                  <a:cubicBezTo>
                    <a:pt x="1794" y="449"/>
                    <a:pt x="1763" y="419"/>
                    <a:pt x="1760" y="385"/>
                  </a:cubicBezTo>
                  <a:cubicBezTo>
                    <a:pt x="1757" y="348"/>
                    <a:pt x="1776" y="316"/>
                    <a:pt x="1772" y="277"/>
                  </a:cubicBezTo>
                  <a:cubicBezTo>
                    <a:pt x="1715" y="249"/>
                    <a:pt x="1611" y="269"/>
                    <a:pt x="1548" y="269"/>
                  </a:cubicBezTo>
                  <a:cubicBezTo>
                    <a:pt x="1548" y="254"/>
                    <a:pt x="1566" y="222"/>
                    <a:pt x="1560" y="211"/>
                  </a:cubicBezTo>
                  <a:cubicBezTo>
                    <a:pt x="1549" y="194"/>
                    <a:pt x="1506" y="204"/>
                    <a:pt x="1500" y="221"/>
                  </a:cubicBezTo>
                  <a:cubicBezTo>
                    <a:pt x="1404" y="221"/>
                    <a:pt x="1404" y="221"/>
                    <a:pt x="1404" y="221"/>
                  </a:cubicBezTo>
                  <a:cubicBezTo>
                    <a:pt x="1366" y="230"/>
                    <a:pt x="1366" y="230"/>
                    <a:pt x="1366" y="230"/>
                  </a:cubicBezTo>
                  <a:cubicBezTo>
                    <a:pt x="1362" y="306"/>
                    <a:pt x="1362" y="306"/>
                    <a:pt x="1362" y="306"/>
                  </a:cubicBezTo>
                  <a:cubicBezTo>
                    <a:pt x="1341" y="327"/>
                    <a:pt x="1341" y="327"/>
                    <a:pt x="1341" y="327"/>
                  </a:cubicBezTo>
                  <a:cubicBezTo>
                    <a:pt x="1336" y="393"/>
                    <a:pt x="1336" y="393"/>
                    <a:pt x="1336" y="393"/>
                  </a:cubicBezTo>
                  <a:cubicBezTo>
                    <a:pt x="1297" y="393"/>
                    <a:pt x="1262" y="384"/>
                    <a:pt x="1224" y="381"/>
                  </a:cubicBezTo>
                  <a:cubicBezTo>
                    <a:pt x="1208" y="380"/>
                    <a:pt x="1188" y="372"/>
                    <a:pt x="1182" y="388"/>
                  </a:cubicBezTo>
                  <a:cubicBezTo>
                    <a:pt x="1128" y="385"/>
                    <a:pt x="1128" y="385"/>
                    <a:pt x="1128" y="385"/>
                  </a:cubicBezTo>
                  <a:cubicBezTo>
                    <a:pt x="1107" y="410"/>
                    <a:pt x="1107" y="410"/>
                    <a:pt x="1107" y="410"/>
                  </a:cubicBezTo>
                  <a:cubicBezTo>
                    <a:pt x="1080" y="400"/>
                    <a:pt x="1057" y="416"/>
                    <a:pt x="1033" y="406"/>
                  </a:cubicBezTo>
                  <a:cubicBezTo>
                    <a:pt x="1019" y="401"/>
                    <a:pt x="1009" y="372"/>
                    <a:pt x="1000" y="360"/>
                  </a:cubicBezTo>
                  <a:cubicBezTo>
                    <a:pt x="977" y="330"/>
                    <a:pt x="910" y="265"/>
                    <a:pt x="932" y="229"/>
                  </a:cubicBezTo>
                  <a:cubicBezTo>
                    <a:pt x="915" y="196"/>
                    <a:pt x="893" y="171"/>
                    <a:pt x="885" y="133"/>
                  </a:cubicBezTo>
                  <a:cubicBezTo>
                    <a:pt x="878" y="102"/>
                    <a:pt x="887" y="55"/>
                    <a:pt x="859" y="32"/>
                  </a:cubicBezTo>
                  <a:cubicBezTo>
                    <a:pt x="818" y="0"/>
                    <a:pt x="713" y="25"/>
                    <a:pt x="664" y="25"/>
                  </a:cubicBezTo>
                  <a:cubicBezTo>
                    <a:pt x="607" y="25"/>
                    <a:pt x="547" y="33"/>
                    <a:pt x="491" y="30"/>
                  </a:cubicBezTo>
                  <a:cubicBezTo>
                    <a:pt x="412" y="25"/>
                    <a:pt x="314" y="7"/>
                    <a:pt x="235" y="23"/>
                  </a:cubicBezTo>
                  <a:cubicBezTo>
                    <a:pt x="203" y="26"/>
                    <a:pt x="174" y="37"/>
                    <a:pt x="156" y="49"/>
                  </a:cubicBezTo>
                  <a:cubicBezTo>
                    <a:pt x="130" y="13"/>
                    <a:pt x="133" y="18"/>
                    <a:pt x="108" y="24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DF47303D-3DFC-6E4D-90E8-3E704484F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3617913"/>
              <a:ext cx="676275" cy="596900"/>
            </a:xfrm>
            <a:custGeom>
              <a:avLst/>
              <a:gdLst/>
              <a:ahLst/>
              <a:cxnLst>
                <a:cxn ang="0">
                  <a:pos x="506" y="1039"/>
                </a:cxn>
                <a:cxn ang="0">
                  <a:pos x="502" y="1171"/>
                </a:cxn>
                <a:cxn ang="0">
                  <a:pos x="549" y="1370"/>
                </a:cxn>
                <a:cxn ang="0">
                  <a:pos x="560" y="1531"/>
                </a:cxn>
                <a:cxn ang="0">
                  <a:pos x="584" y="1626"/>
                </a:cxn>
                <a:cxn ang="0">
                  <a:pos x="634" y="1767"/>
                </a:cxn>
                <a:cxn ang="0">
                  <a:pos x="719" y="1927"/>
                </a:cxn>
                <a:cxn ang="0">
                  <a:pos x="838" y="2026"/>
                </a:cxn>
                <a:cxn ang="0">
                  <a:pos x="898" y="2001"/>
                </a:cxn>
                <a:cxn ang="0">
                  <a:pos x="999" y="1976"/>
                </a:cxn>
                <a:cxn ang="0">
                  <a:pos x="1090" y="2058"/>
                </a:cxn>
                <a:cxn ang="0">
                  <a:pos x="1254" y="2067"/>
                </a:cxn>
                <a:cxn ang="0">
                  <a:pos x="1330" y="2051"/>
                </a:cxn>
                <a:cxn ang="0">
                  <a:pos x="1460" y="1992"/>
                </a:cxn>
                <a:cxn ang="0">
                  <a:pos x="1466" y="1767"/>
                </a:cxn>
                <a:cxn ang="0">
                  <a:pos x="1586" y="883"/>
                </a:cxn>
                <a:cxn ang="0">
                  <a:pos x="1638" y="835"/>
                </a:cxn>
                <a:cxn ang="0">
                  <a:pos x="1638" y="243"/>
                </a:cxn>
                <a:cxn ang="0">
                  <a:pos x="2068" y="243"/>
                </a:cxn>
                <a:cxn ang="0">
                  <a:pos x="2118" y="252"/>
                </a:cxn>
                <a:cxn ang="0">
                  <a:pos x="2249" y="197"/>
                </a:cxn>
                <a:cxn ang="0">
                  <a:pos x="2370" y="147"/>
                </a:cxn>
                <a:cxn ang="0">
                  <a:pos x="2326" y="107"/>
                </a:cxn>
                <a:cxn ang="0">
                  <a:pos x="2322" y="119"/>
                </a:cxn>
                <a:cxn ang="0">
                  <a:pos x="2182" y="96"/>
                </a:cxn>
                <a:cxn ang="0">
                  <a:pos x="1514" y="156"/>
                </a:cxn>
                <a:cxn ang="0">
                  <a:pos x="1266" y="145"/>
                </a:cxn>
                <a:cxn ang="0">
                  <a:pos x="986" y="75"/>
                </a:cxn>
                <a:cxn ang="0">
                  <a:pos x="422" y="76"/>
                </a:cxn>
                <a:cxn ang="0">
                  <a:pos x="170" y="47"/>
                </a:cxn>
                <a:cxn ang="0">
                  <a:pos x="58" y="235"/>
                </a:cxn>
                <a:cxn ang="0">
                  <a:pos x="136" y="331"/>
                </a:cxn>
                <a:cxn ang="0">
                  <a:pos x="276" y="579"/>
                </a:cxn>
                <a:cxn ang="0">
                  <a:pos x="406" y="847"/>
                </a:cxn>
              </a:cxnLst>
              <a:rect l="0" t="0" r="r" b="b"/>
              <a:pathLst>
                <a:path w="2370" h="2091">
                  <a:moveTo>
                    <a:pt x="406" y="847"/>
                  </a:moveTo>
                  <a:cubicBezTo>
                    <a:pt x="468" y="890"/>
                    <a:pt x="515" y="961"/>
                    <a:pt x="506" y="1039"/>
                  </a:cubicBezTo>
                  <a:cubicBezTo>
                    <a:pt x="490" y="1031"/>
                    <a:pt x="490" y="1031"/>
                    <a:pt x="490" y="1031"/>
                  </a:cubicBezTo>
                  <a:cubicBezTo>
                    <a:pt x="502" y="1171"/>
                    <a:pt x="502" y="1171"/>
                    <a:pt x="502" y="1171"/>
                  </a:cubicBezTo>
                  <a:cubicBezTo>
                    <a:pt x="499" y="1259"/>
                    <a:pt x="499" y="1259"/>
                    <a:pt x="499" y="1259"/>
                  </a:cubicBezTo>
                  <a:cubicBezTo>
                    <a:pt x="549" y="1370"/>
                    <a:pt x="549" y="1370"/>
                    <a:pt x="549" y="1370"/>
                  </a:cubicBezTo>
                  <a:cubicBezTo>
                    <a:pt x="565" y="1491"/>
                    <a:pt x="565" y="1491"/>
                    <a:pt x="565" y="1491"/>
                  </a:cubicBezTo>
                  <a:cubicBezTo>
                    <a:pt x="560" y="1531"/>
                    <a:pt x="560" y="1531"/>
                    <a:pt x="560" y="1531"/>
                  </a:cubicBezTo>
                  <a:cubicBezTo>
                    <a:pt x="581" y="1579"/>
                    <a:pt x="581" y="1579"/>
                    <a:pt x="581" y="1579"/>
                  </a:cubicBezTo>
                  <a:cubicBezTo>
                    <a:pt x="584" y="1626"/>
                    <a:pt x="584" y="1626"/>
                    <a:pt x="584" y="1626"/>
                  </a:cubicBezTo>
                  <a:cubicBezTo>
                    <a:pt x="618" y="1679"/>
                    <a:pt x="618" y="1679"/>
                    <a:pt x="618" y="1679"/>
                  </a:cubicBezTo>
                  <a:cubicBezTo>
                    <a:pt x="580" y="1691"/>
                    <a:pt x="632" y="1744"/>
                    <a:pt x="634" y="1767"/>
                  </a:cubicBezTo>
                  <a:cubicBezTo>
                    <a:pt x="636" y="1802"/>
                    <a:pt x="651" y="1815"/>
                    <a:pt x="669" y="1843"/>
                  </a:cubicBezTo>
                  <a:cubicBezTo>
                    <a:pt x="687" y="1870"/>
                    <a:pt x="697" y="1902"/>
                    <a:pt x="719" y="1927"/>
                  </a:cubicBezTo>
                  <a:cubicBezTo>
                    <a:pt x="734" y="1945"/>
                    <a:pt x="756" y="1956"/>
                    <a:pt x="774" y="1972"/>
                  </a:cubicBezTo>
                  <a:cubicBezTo>
                    <a:pt x="792" y="1988"/>
                    <a:pt x="813" y="2020"/>
                    <a:pt x="838" y="2026"/>
                  </a:cubicBezTo>
                  <a:cubicBezTo>
                    <a:pt x="851" y="2029"/>
                    <a:pt x="860" y="2017"/>
                    <a:pt x="870" y="2012"/>
                  </a:cubicBezTo>
                  <a:cubicBezTo>
                    <a:pt x="879" y="2007"/>
                    <a:pt x="891" y="2009"/>
                    <a:pt x="898" y="2001"/>
                  </a:cubicBezTo>
                  <a:cubicBezTo>
                    <a:pt x="928" y="1969"/>
                    <a:pt x="907" y="1925"/>
                    <a:pt x="970" y="1939"/>
                  </a:cubicBezTo>
                  <a:cubicBezTo>
                    <a:pt x="963" y="1969"/>
                    <a:pt x="991" y="1955"/>
                    <a:pt x="999" y="1976"/>
                  </a:cubicBezTo>
                  <a:cubicBezTo>
                    <a:pt x="1011" y="2008"/>
                    <a:pt x="984" y="2053"/>
                    <a:pt x="1038" y="2039"/>
                  </a:cubicBezTo>
                  <a:cubicBezTo>
                    <a:pt x="1042" y="2057"/>
                    <a:pt x="1074" y="2054"/>
                    <a:pt x="1090" y="2058"/>
                  </a:cubicBezTo>
                  <a:cubicBezTo>
                    <a:pt x="1108" y="2063"/>
                    <a:pt x="1122" y="2077"/>
                    <a:pt x="1142" y="2078"/>
                  </a:cubicBezTo>
                  <a:cubicBezTo>
                    <a:pt x="1179" y="2079"/>
                    <a:pt x="1216" y="2064"/>
                    <a:pt x="1254" y="2067"/>
                  </a:cubicBezTo>
                  <a:cubicBezTo>
                    <a:pt x="1275" y="2068"/>
                    <a:pt x="1288" y="2091"/>
                    <a:pt x="1310" y="2089"/>
                  </a:cubicBezTo>
                  <a:cubicBezTo>
                    <a:pt x="1333" y="2086"/>
                    <a:pt x="1340" y="2070"/>
                    <a:pt x="1330" y="2051"/>
                  </a:cubicBezTo>
                  <a:cubicBezTo>
                    <a:pt x="1365" y="2049"/>
                    <a:pt x="1366" y="2032"/>
                    <a:pt x="1391" y="2015"/>
                  </a:cubicBezTo>
                  <a:cubicBezTo>
                    <a:pt x="1410" y="2002"/>
                    <a:pt x="1442" y="2010"/>
                    <a:pt x="1460" y="1992"/>
                  </a:cubicBezTo>
                  <a:cubicBezTo>
                    <a:pt x="1472" y="1979"/>
                    <a:pt x="1466" y="1947"/>
                    <a:pt x="1466" y="1931"/>
                  </a:cubicBezTo>
                  <a:cubicBezTo>
                    <a:pt x="1466" y="1767"/>
                    <a:pt x="1466" y="1767"/>
                    <a:pt x="1466" y="1767"/>
                  </a:cubicBezTo>
                  <a:cubicBezTo>
                    <a:pt x="1466" y="883"/>
                    <a:pt x="1466" y="883"/>
                    <a:pt x="1466" y="883"/>
                  </a:cubicBezTo>
                  <a:cubicBezTo>
                    <a:pt x="1586" y="883"/>
                    <a:pt x="1586" y="883"/>
                    <a:pt x="1586" y="883"/>
                  </a:cubicBezTo>
                  <a:cubicBezTo>
                    <a:pt x="1632" y="879"/>
                    <a:pt x="1632" y="879"/>
                    <a:pt x="1632" y="879"/>
                  </a:cubicBezTo>
                  <a:cubicBezTo>
                    <a:pt x="1638" y="835"/>
                    <a:pt x="1638" y="835"/>
                    <a:pt x="1638" y="835"/>
                  </a:cubicBezTo>
                  <a:cubicBezTo>
                    <a:pt x="1638" y="719"/>
                    <a:pt x="1638" y="719"/>
                    <a:pt x="1638" y="719"/>
                  </a:cubicBezTo>
                  <a:cubicBezTo>
                    <a:pt x="1638" y="243"/>
                    <a:pt x="1638" y="243"/>
                    <a:pt x="1638" y="243"/>
                  </a:cubicBezTo>
                  <a:cubicBezTo>
                    <a:pt x="2030" y="187"/>
                    <a:pt x="2030" y="187"/>
                    <a:pt x="2030" y="187"/>
                  </a:cubicBezTo>
                  <a:cubicBezTo>
                    <a:pt x="2068" y="243"/>
                    <a:pt x="2068" y="243"/>
                    <a:pt x="2068" y="243"/>
                  </a:cubicBezTo>
                  <a:cubicBezTo>
                    <a:pt x="2087" y="270"/>
                    <a:pt x="2087" y="270"/>
                    <a:pt x="2087" y="270"/>
                  </a:cubicBezTo>
                  <a:cubicBezTo>
                    <a:pt x="2118" y="252"/>
                    <a:pt x="2118" y="252"/>
                    <a:pt x="2118" y="252"/>
                  </a:cubicBezTo>
                  <a:cubicBezTo>
                    <a:pt x="2202" y="191"/>
                    <a:pt x="2202" y="191"/>
                    <a:pt x="2202" y="191"/>
                  </a:cubicBezTo>
                  <a:cubicBezTo>
                    <a:pt x="2249" y="197"/>
                    <a:pt x="2249" y="197"/>
                    <a:pt x="2249" y="197"/>
                  </a:cubicBezTo>
                  <a:cubicBezTo>
                    <a:pt x="2302" y="160"/>
                    <a:pt x="2302" y="160"/>
                    <a:pt x="2302" y="160"/>
                  </a:cubicBezTo>
                  <a:cubicBezTo>
                    <a:pt x="2370" y="147"/>
                    <a:pt x="2370" y="147"/>
                    <a:pt x="2370" y="147"/>
                  </a:cubicBezTo>
                  <a:cubicBezTo>
                    <a:pt x="2330" y="107"/>
                    <a:pt x="2330" y="107"/>
                    <a:pt x="2330" y="107"/>
                  </a:cubicBezTo>
                  <a:cubicBezTo>
                    <a:pt x="2326" y="107"/>
                    <a:pt x="2326" y="107"/>
                    <a:pt x="2326" y="107"/>
                  </a:cubicBezTo>
                  <a:cubicBezTo>
                    <a:pt x="2326" y="119"/>
                    <a:pt x="2326" y="119"/>
                    <a:pt x="2326" y="119"/>
                  </a:cubicBezTo>
                  <a:cubicBezTo>
                    <a:pt x="2322" y="119"/>
                    <a:pt x="2322" y="119"/>
                    <a:pt x="2322" y="119"/>
                  </a:cubicBezTo>
                  <a:cubicBezTo>
                    <a:pt x="2322" y="103"/>
                    <a:pt x="2322" y="103"/>
                    <a:pt x="2322" y="103"/>
                  </a:cubicBezTo>
                  <a:cubicBezTo>
                    <a:pt x="2275" y="101"/>
                    <a:pt x="2229" y="91"/>
                    <a:pt x="2182" y="96"/>
                  </a:cubicBezTo>
                  <a:cubicBezTo>
                    <a:pt x="1982" y="116"/>
                    <a:pt x="1790" y="184"/>
                    <a:pt x="1590" y="179"/>
                  </a:cubicBezTo>
                  <a:cubicBezTo>
                    <a:pt x="1562" y="178"/>
                    <a:pt x="1541" y="157"/>
                    <a:pt x="1514" y="156"/>
                  </a:cubicBezTo>
                  <a:cubicBezTo>
                    <a:pt x="1451" y="154"/>
                    <a:pt x="1390" y="153"/>
                    <a:pt x="1326" y="147"/>
                  </a:cubicBezTo>
                  <a:cubicBezTo>
                    <a:pt x="1306" y="145"/>
                    <a:pt x="1285" y="150"/>
                    <a:pt x="1266" y="145"/>
                  </a:cubicBezTo>
                  <a:cubicBezTo>
                    <a:pt x="1228" y="134"/>
                    <a:pt x="1217" y="81"/>
                    <a:pt x="1182" y="75"/>
                  </a:cubicBezTo>
                  <a:cubicBezTo>
                    <a:pt x="1119" y="66"/>
                    <a:pt x="1049" y="75"/>
                    <a:pt x="986" y="75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539" y="75"/>
                    <a:pt x="465" y="90"/>
                    <a:pt x="422" y="76"/>
                  </a:cubicBezTo>
                  <a:cubicBezTo>
                    <a:pt x="362" y="58"/>
                    <a:pt x="339" y="3"/>
                    <a:pt x="274" y="1"/>
                  </a:cubicBezTo>
                  <a:cubicBezTo>
                    <a:pt x="230" y="0"/>
                    <a:pt x="210" y="41"/>
                    <a:pt x="170" y="47"/>
                  </a:cubicBezTo>
                  <a:cubicBezTo>
                    <a:pt x="124" y="54"/>
                    <a:pt x="55" y="6"/>
                    <a:pt x="25" y="67"/>
                  </a:cubicBezTo>
                  <a:cubicBezTo>
                    <a:pt x="0" y="121"/>
                    <a:pt x="32" y="190"/>
                    <a:pt x="58" y="235"/>
                  </a:cubicBezTo>
                  <a:cubicBezTo>
                    <a:pt x="66" y="249"/>
                    <a:pt x="67" y="266"/>
                    <a:pt x="79" y="278"/>
                  </a:cubicBezTo>
                  <a:cubicBezTo>
                    <a:pt x="96" y="298"/>
                    <a:pt x="120" y="310"/>
                    <a:pt x="136" y="331"/>
                  </a:cubicBezTo>
                  <a:cubicBezTo>
                    <a:pt x="160" y="363"/>
                    <a:pt x="173" y="401"/>
                    <a:pt x="192" y="435"/>
                  </a:cubicBezTo>
                  <a:cubicBezTo>
                    <a:pt x="218" y="482"/>
                    <a:pt x="256" y="531"/>
                    <a:pt x="276" y="579"/>
                  </a:cubicBezTo>
                  <a:cubicBezTo>
                    <a:pt x="290" y="612"/>
                    <a:pt x="296" y="651"/>
                    <a:pt x="313" y="683"/>
                  </a:cubicBezTo>
                  <a:cubicBezTo>
                    <a:pt x="339" y="733"/>
                    <a:pt x="406" y="787"/>
                    <a:pt x="406" y="847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B2430C89-6EC9-3740-9A28-0EC51197A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0" y="3656013"/>
              <a:ext cx="469900" cy="458788"/>
            </a:xfrm>
            <a:custGeom>
              <a:avLst/>
              <a:gdLst/>
              <a:ahLst/>
              <a:cxnLst>
                <a:cxn ang="0">
                  <a:pos x="181" y="735"/>
                </a:cxn>
                <a:cxn ang="0">
                  <a:pos x="13" y="735"/>
                </a:cxn>
                <a:cxn ang="0">
                  <a:pos x="13" y="1079"/>
                </a:cxn>
                <a:cxn ang="0">
                  <a:pos x="15" y="1222"/>
                </a:cxn>
                <a:cxn ang="0">
                  <a:pos x="79" y="1271"/>
                </a:cxn>
                <a:cxn ang="0">
                  <a:pos x="152" y="1427"/>
                </a:cxn>
                <a:cxn ang="0">
                  <a:pos x="121" y="1570"/>
                </a:cxn>
                <a:cxn ang="0">
                  <a:pos x="173" y="1578"/>
                </a:cxn>
                <a:cxn ang="0">
                  <a:pos x="325" y="1551"/>
                </a:cxn>
                <a:cxn ang="0">
                  <a:pos x="422" y="1490"/>
                </a:cxn>
                <a:cxn ang="0">
                  <a:pos x="484" y="1439"/>
                </a:cxn>
                <a:cxn ang="0">
                  <a:pos x="509" y="1379"/>
                </a:cxn>
                <a:cxn ang="0">
                  <a:pos x="601" y="1309"/>
                </a:cxn>
                <a:cxn ang="0">
                  <a:pos x="690" y="1369"/>
                </a:cxn>
                <a:cxn ang="0">
                  <a:pos x="737" y="1375"/>
                </a:cxn>
                <a:cxn ang="0">
                  <a:pos x="833" y="1406"/>
                </a:cxn>
                <a:cxn ang="0">
                  <a:pos x="892" y="1395"/>
                </a:cxn>
                <a:cxn ang="0">
                  <a:pos x="953" y="1389"/>
                </a:cxn>
                <a:cxn ang="0">
                  <a:pos x="1052" y="1222"/>
                </a:cxn>
                <a:cxn ang="0">
                  <a:pos x="1129" y="1194"/>
                </a:cxn>
                <a:cxn ang="0">
                  <a:pos x="1159" y="1159"/>
                </a:cxn>
                <a:cxn ang="0">
                  <a:pos x="1202" y="1133"/>
                </a:cxn>
                <a:cxn ang="0">
                  <a:pos x="1231" y="1036"/>
                </a:cxn>
                <a:cxn ang="0">
                  <a:pos x="1285" y="989"/>
                </a:cxn>
                <a:cxn ang="0">
                  <a:pos x="1324" y="976"/>
                </a:cxn>
                <a:cxn ang="0">
                  <a:pos x="1390" y="921"/>
                </a:cxn>
                <a:cxn ang="0">
                  <a:pos x="1450" y="851"/>
                </a:cxn>
                <a:cxn ang="0">
                  <a:pos x="1545" y="827"/>
                </a:cxn>
                <a:cxn ang="0">
                  <a:pos x="1586" y="782"/>
                </a:cxn>
                <a:cxn ang="0">
                  <a:pos x="1641" y="775"/>
                </a:cxn>
                <a:cxn ang="0">
                  <a:pos x="1593" y="703"/>
                </a:cxn>
                <a:cxn ang="0">
                  <a:pos x="1509" y="674"/>
                </a:cxn>
                <a:cxn ang="0">
                  <a:pos x="1381" y="603"/>
                </a:cxn>
                <a:cxn ang="0">
                  <a:pos x="1353" y="556"/>
                </a:cxn>
                <a:cxn ang="0">
                  <a:pos x="1355" y="477"/>
                </a:cxn>
                <a:cxn ang="0">
                  <a:pos x="1294" y="466"/>
                </a:cxn>
                <a:cxn ang="0">
                  <a:pos x="1264" y="404"/>
                </a:cxn>
                <a:cxn ang="0">
                  <a:pos x="1201" y="384"/>
                </a:cxn>
                <a:cxn ang="0">
                  <a:pos x="1087" y="302"/>
                </a:cxn>
                <a:cxn ang="0">
                  <a:pos x="1055" y="207"/>
                </a:cxn>
                <a:cxn ang="0">
                  <a:pos x="1026" y="174"/>
                </a:cxn>
                <a:cxn ang="0">
                  <a:pos x="938" y="50"/>
                </a:cxn>
                <a:cxn ang="0">
                  <a:pos x="923" y="7"/>
                </a:cxn>
                <a:cxn ang="0">
                  <a:pos x="889" y="9"/>
                </a:cxn>
                <a:cxn ang="0">
                  <a:pos x="812" y="41"/>
                </a:cxn>
                <a:cxn ang="0">
                  <a:pos x="765" y="35"/>
                </a:cxn>
                <a:cxn ang="0">
                  <a:pos x="681" y="89"/>
                </a:cxn>
                <a:cxn ang="0">
                  <a:pos x="646" y="115"/>
                </a:cxn>
                <a:cxn ang="0">
                  <a:pos x="584" y="44"/>
                </a:cxn>
                <a:cxn ang="0">
                  <a:pos x="501" y="51"/>
                </a:cxn>
                <a:cxn ang="0">
                  <a:pos x="285" y="92"/>
                </a:cxn>
                <a:cxn ang="0">
                  <a:pos x="187" y="99"/>
                </a:cxn>
                <a:cxn ang="0">
                  <a:pos x="181" y="143"/>
                </a:cxn>
                <a:cxn ang="0">
                  <a:pos x="181" y="259"/>
                </a:cxn>
                <a:cxn ang="0">
                  <a:pos x="181" y="735"/>
                </a:cxn>
              </a:cxnLst>
              <a:rect l="0" t="0" r="r" b="b"/>
              <a:pathLst>
                <a:path w="1641" h="1607">
                  <a:moveTo>
                    <a:pt x="181" y="735"/>
                  </a:moveTo>
                  <a:cubicBezTo>
                    <a:pt x="13" y="735"/>
                    <a:pt x="13" y="735"/>
                    <a:pt x="13" y="735"/>
                  </a:cubicBezTo>
                  <a:cubicBezTo>
                    <a:pt x="13" y="1079"/>
                    <a:pt x="13" y="1079"/>
                    <a:pt x="13" y="1079"/>
                  </a:cubicBezTo>
                  <a:cubicBezTo>
                    <a:pt x="13" y="1119"/>
                    <a:pt x="0" y="1185"/>
                    <a:pt x="15" y="1222"/>
                  </a:cubicBezTo>
                  <a:cubicBezTo>
                    <a:pt x="25" y="1246"/>
                    <a:pt x="63" y="1251"/>
                    <a:pt x="79" y="1271"/>
                  </a:cubicBezTo>
                  <a:cubicBezTo>
                    <a:pt x="112" y="1313"/>
                    <a:pt x="138" y="1376"/>
                    <a:pt x="152" y="1427"/>
                  </a:cubicBezTo>
                  <a:cubicBezTo>
                    <a:pt x="167" y="1481"/>
                    <a:pt x="94" y="1510"/>
                    <a:pt x="121" y="1570"/>
                  </a:cubicBezTo>
                  <a:cubicBezTo>
                    <a:pt x="132" y="1595"/>
                    <a:pt x="154" y="1577"/>
                    <a:pt x="173" y="1578"/>
                  </a:cubicBezTo>
                  <a:cubicBezTo>
                    <a:pt x="207" y="1580"/>
                    <a:pt x="331" y="1607"/>
                    <a:pt x="325" y="1551"/>
                  </a:cubicBezTo>
                  <a:cubicBezTo>
                    <a:pt x="379" y="1551"/>
                    <a:pt x="385" y="1521"/>
                    <a:pt x="422" y="1490"/>
                  </a:cubicBezTo>
                  <a:cubicBezTo>
                    <a:pt x="443" y="1472"/>
                    <a:pt x="469" y="1464"/>
                    <a:pt x="484" y="1439"/>
                  </a:cubicBezTo>
                  <a:cubicBezTo>
                    <a:pt x="496" y="1419"/>
                    <a:pt x="491" y="1395"/>
                    <a:pt x="509" y="1379"/>
                  </a:cubicBezTo>
                  <a:cubicBezTo>
                    <a:pt x="507" y="1329"/>
                    <a:pt x="552" y="1295"/>
                    <a:pt x="601" y="1309"/>
                  </a:cubicBezTo>
                  <a:cubicBezTo>
                    <a:pt x="635" y="1318"/>
                    <a:pt x="659" y="1354"/>
                    <a:pt x="690" y="1369"/>
                  </a:cubicBezTo>
                  <a:cubicBezTo>
                    <a:pt x="705" y="1376"/>
                    <a:pt x="722" y="1369"/>
                    <a:pt x="737" y="1375"/>
                  </a:cubicBezTo>
                  <a:cubicBezTo>
                    <a:pt x="767" y="1387"/>
                    <a:pt x="799" y="1406"/>
                    <a:pt x="833" y="1406"/>
                  </a:cubicBezTo>
                  <a:cubicBezTo>
                    <a:pt x="854" y="1407"/>
                    <a:pt x="872" y="1397"/>
                    <a:pt x="892" y="1395"/>
                  </a:cubicBezTo>
                  <a:cubicBezTo>
                    <a:pt x="913" y="1392"/>
                    <a:pt x="933" y="1398"/>
                    <a:pt x="953" y="1389"/>
                  </a:cubicBezTo>
                  <a:cubicBezTo>
                    <a:pt x="1025" y="1357"/>
                    <a:pt x="1006" y="1272"/>
                    <a:pt x="1052" y="1222"/>
                  </a:cubicBezTo>
                  <a:cubicBezTo>
                    <a:pt x="1076" y="1197"/>
                    <a:pt x="1102" y="1207"/>
                    <a:pt x="1129" y="1194"/>
                  </a:cubicBezTo>
                  <a:cubicBezTo>
                    <a:pt x="1144" y="1187"/>
                    <a:pt x="1148" y="1170"/>
                    <a:pt x="1159" y="1159"/>
                  </a:cubicBezTo>
                  <a:cubicBezTo>
                    <a:pt x="1171" y="1148"/>
                    <a:pt x="1192" y="1146"/>
                    <a:pt x="1202" y="1133"/>
                  </a:cubicBezTo>
                  <a:cubicBezTo>
                    <a:pt x="1220" y="1108"/>
                    <a:pt x="1209" y="1063"/>
                    <a:pt x="1231" y="1036"/>
                  </a:cubicBezTo>
                  <a:cubicBezTo>
                    <a:pt x="1245" y="1019"/>
                    <a:pt x="1264" y="998"/>
                    <a:pt x="1285" y="989"/>
                  </a:cubicBezTo>
                  <a:cubicBezTo>
                    <a:pt x="1297" y="983"/>
                    <a:pt x="1313" y="985"/>
                    <a:pt x="1324" y="976"/>
                  </a:cubicBezTo>
                  <a:cubicBezTo>
                    <a:pt x="1344" y="960"/>
                    <a:pt x="1373" y="941"/>
                    <a:pt x="1390" y="921"/>
                  </a:cubicBezTo>
                  <a:cubicBezTo>
                    <a:pt x="1409" y="900"/>
                    <a:pt x="1427" y="867"/>
                    <a:pt x="1450" y="851"/>
                  </a:cubicBezTo>
                  <a:cubicBezTo>
                    <a:pt x="1475" y="833"/>
                    <a:pt x="1516" y="839"/>
                    <a:pt x="1545" y="827"/>
                  </a:cubicBezTo>
                  <a:cubicBezTo>
                    <a:pt x="1570" y="817"/>
                    <a:pt x="1567" y="796"/>
                    <a:pt x="1586" y="782"/>
                  </a:cubicBezTo>
                  <a:cubicBezTo>
                    <a:pt x="1601" y="771"/>
                    <a:pt x="1624" y="775"/>
                    <a:pt x="1641" y="775"/>
                  </a:cubicBezTo>
                  <a:cubicBezTo>
                    <a:pt x="1624" y="738"/>
                    <a:pt x="1584" y="752"/>
                    <a:pt x="1593" y="703"/>
                  </a:cubicBezTo>
                  <a:cubicBezTo>
                    <a:pt x="1568" y="692"/>
                    <a:pt x="1535" y="679"/>
                    <a:pt x="1509" y="674"/>
                  </a:cubicBezTo>
                  <a:cubicBezTo>
                    <a:pt x="1457" y="664"/>
                    <a:pt x="1393" y="670"/>
                    <a:pt x="1381" y="603"/>
                  </a:cubicBezTo>
                  <a:cubicBezTo>
                    <a:pt x="1365" y="590"/>
                    <a:pt x="1351" y="578"/>
                    <a:pt x="1353" y="556"/>
                  </a:cubicBezTo>
                  <a:cubicBezTo>
                    <a:pt x="1355" y="535"/>
                    <a:pt x="1373" y="496"/>
                    <a:pt x="1355" y="477"/>
                  </a:cubicBezTo>
                  <a:cubicBezTo>
                    <a:pt x="1339" y="462"/>
                    <a:pt x="1312" y="478"/>
                    <a:pt x="1294" y="466"/>
                  </a:cubicBezTo>
                  <a:cubicBezTo>
                    <a:pt x="1276" y="454"/>
                    <a:pt x="1285" y="419"/>
                    <a:pt x="1264" y="404"/>
                  </a:cubicBezTo>
                  <a:cubicBezTo>
                    <a:pt x="1245" y="390"/>
                    <a:pt x="1222" y="393"/>
                    <a:pt x="1201" y="384"/>
                  </a:cubicBezTo>
                  <a:cubicBezTo>
                    <a:pt x="1169" y="370"/>
                    <a:pt x="1110" y="328"/>
                    <a:pt x="1087" y="302"/>
                  </a:cubicBezTo>
                  <a:cubicBezTo>
                    <a:pt x="1061" y="274"/>
                    <a:pt x="1068" y="238"/>
                    <a:pt x="1055" y="207"/>
                  </a:cubicBezTo>
                  <a:cubicBezTo>
                    <a:pt x="1049" y="194"/>
                    <a:pt x="1034" y="186"/>
                    <a:pt x="1026" y="174"/>
                  </a:cubicBezTo>
                  <a:cubicBezTo>
                    <a:pt x="998" y="133"/>
                    <a:pt x="970" y="89"/>
                    <a:pt x="938" y="50"/>
                  </a:cubicBezTo>
                  <a:cubicBezTo>
                    <a:pt x="929" y="38"/>
                    <a:pt x="933" y="15"/>
                    <a:pt x="923" y="7"/>
                  </a:cubicBezTo>
                  <a:cubicBezTo>
                    <a:pt x="913" y="0"/>
                    <a:pt x="899" y="8"/>
                    <a:pt x="889" y="9"/>
                  </a:cubicBezTo>
                  <a:cubicBezTo>
                    <a:pt x="851" y="13"/>
                    <a:pt x="844" y="21"/>
                    <a:pt x="812" y="41"/>
                  </a:cubicBezTo>
                  <a:cubicBezTo>
                    <a:pt x="794" y="53"/>
                    <a:pt x="784" y="29"/>
                    <a:pt x="765" y="35"/>
                  </a:cubicBezTo>
                  <a:cubicBezTo>
                    <a:pt x="737" y="45"/>
                    <a:pt x="704" y="71"/>
                    <a:pt x="681" y="89"/>
                  </a:cubicBezTo>
                  <a:cubicBezTo>
                    <a:pt x="672" y="97"/>
                    <a:pt x="658" y="115"/>
                    <a:pt x="646" y="115"/>
                  </a:cubicBezTo>
                  <a:cubicBezTo>
                    <a:pt x="627" y="115"/>
                    <a:pt x="607" y="51"/>
                    <a:pt x="584" y="44"/>
                  </a:cubicBezTo>
                  <a:cubicBezTo>
                    <a:pt x="559" y="37"/>
                    <a:pt x="526" y="48"/>
                    <a:pt x="501" y="51"/>
                  </a:cubicBezTo>
                  <a:cubicBezTo>
                    <a:pt x="428" y="61"/>
                    <a:pt x="357" y="80"/>
                    <a:pt x="285" y="92"/>
                  </a:cubicBezTo>
                  <a:cubicBezTo>
                    <a:pt x="261" y="96"/>
                    <a:pt x="206" y="84"/>
                    <a:pt x="187" y="99"/>
                  </a:cubicBezTo>
                  <a:cubicBezTo>
                    <a:pt x="177" y="107"/>
                    <a:pt x="181" y="131"/>
                    <a:pt x="181" y="143"/>
                  </a:cubicBezTo>
                  <a:cubicBezTo>
                    <a:pt x="181" y="259"/>
                    <a:pt x="181" y="259"/>
                    <a:pt x="181" y="259"/>
                  </a:cubicBezTo>
                  <a:lnTo>
                    <a:pt x="181" y="73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90C5DB88-D9E7-6B4A-82E5-8E7EDAA81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763" y="3873500"/>
              <a:ext cx="817563" cy="630238"/>
            </a:xfrm>
            <a:custGeom>
              <a:avLst/>
              <a:gdLst/>
              <a:ahLst/>
              <a:cxnLst>
                <a:cxn ang="0">
                  <a:pos x="2186" y="15"/>
                </a:cxn>
                <a:cxn ang="0">
                  <a:pos x="2046" y="87"/>
                </a:cxn>
                <a:cxn ang="0">
                  <a:pos x="1842" y="264"/>
                </a:cxn>
                <a:cxn ang="0">
                  <a:pos x="1806" y="336"/>
                </a:cxn>
                <a:cxn ang="0">
                  <a:pos x="1750" y="396"/>
                </a:cxn>
                <a:cxn ang="0">
                  <a:pos x="1634" y="448"/>
                </a:cxn>
                <a:cxn ang="0">
                  <a:pos x="1546" y="628"/>
                </a:cxn>
                <a:cxn ang="0">
                  <a:pos x="1430" y="640"/>
                </a:cxn>
                <a:cxn ang="0">
                  <a:pos x="1374" y="628"/>
                </a:cxn>
                <a:cxn ang="0">
                  <a:pos x="1306" y="608"/>
                </a:cxn>
                <a:cxn ang="0">
                  <a:pos x="1190" y="540"/>
                </a:cxn>
                <a:cxn ang="0">
                  <a:pos x="1102" y="628"/>
                </a:cxn>
                <a:cxn ang="0">
                  <a:pos x="973" y="775"/>
                </a:cxn>
                <a:cxn ang="0">
                  <a:pos x="906" y="815"/>
                </a:cxn>
                <a:cxn ang="0">
                  <a:pos x="739" y="813"/>
                </a:cxn>
                <a:cxn ang="0">
                  <a:pos x="774" y="700"/>
                </a:cxn>
                <a:cxn ang="0">
                  <a:pos x="734" y="588"/>
                </a:cxn>
                <a:cxn ang="0">
                  <a:pos x="618" y="500"/>
                </a:cxn>
                <a:cxn ang="0">
                  <a:pos x="618" y="1092"/>
                </a:cxn>
                <a:cxn ang="0">
                  <a:pos x="486" y="1176"/>
                </a:cxn>
                <a:cxn ang="0">
                  <a:pos x="294" y="1166"/>
                </a:cxn>
                <a:cxn ang="0">
                  <a:pos x="158" y="1052"/>
                </a:cxn>
                <a:cxn ang="0">
                  <a:pos x="138" y="1036"/>
                </a:cxn>
                <a:cxn ang="0">
                  <a:pos x="52" y="1090"/>
                </a:cxn>
                <a:cxn ang="0">
                  <a:pos x="65" y="1220"/>
                </a:cxn>
                <a:cxn ang="0">
                  <a:pos x="326" y="1784"/>
                </a:cxn>
                <a:cxn ang="0">
                  <a:pos x="245" y="1860"/>
                </a:cxn>
                <a:cxn ang="0">
                  <a:pos x="350" y="2012"/>
                </a:cxn>
                <a:cxn ang="0">
                  <a:pos x="362" y="2124"/>
                </a:cxn>
                <a:cxn ang="0">
                  <a:pos x="413" y="2125"/>
                </a:cxn>
                <a:cxn ang="0">
                  <a:pos x="614" y="2202"/>
                </a:cxn>
                <a:cxn ang="0">
                  <a:pos x="790" y="2128"/>
                </a:cxn>
                <a:cxn ang="0">
                  <a:pos x="882" y="2128"/>
                </a:cxn>
                <a:cxn ang="0">
                  <a:pos x="1014" y="2075"/>
                </a:cxn>
                <a:cxn ang="0">
                  <a:pos x="1246" y="2060"/>
                </a:cxn>
                <a:cxn ang="0">
                  <a:pos x="1614" y="2064"/>
                </a:cxn>
                <a:cxn ang="0">
                  <a:pos x="1738" y="2023"/>
                </a:cxn>
                <a:cxn ang="0">
                  <a:pos x="2122" y="1802"/>
                </a:cxn>
                <a:cxn ang="0">
                  <a:pos x="2381" y="1568"/>
                </a:cxn>
                <a:cxn ang="0">
                  <a:pos x="2554" y="1308"/>
                </a:cxn>
                <a:cxn ang="0">
                  <a:pos x="2771" y="1112"/>
                </a:cxn>
                <a:cxn ang="0">
                  <a:pos x="2854" y="808"/>
                </a:cxn>
                <a:cxn ang="0">
                  <a:pos x="2704" y="812"/>
                </a:cxn>
                <a:cxn ang="0">
                  <a:pos x="2514" y="808"/>
                </a:cxn>
                <a:cxn ang="0">
                  <a:pos x="2598" y="637"/>
                </a:cxn>
                <a:cxn ang="0">
                  <a:pos x="2695" y="632"/>
                </a:cxn>
                <a:cxn ang="0">
                  <a:pos x="2702" y="432"/>
                </a:cxn>
                <a:cxn ang="0">
                  <a:pos x="2627" y="226"/>
                </a:cxn>
                <a:cxn ang="0">
                  <a:pos x="2578" y="36"/>
                </a:cxn>
                <a:cxn ang="0">
                  <a:pos x="2402" y="34"/>
                </a:cxn>
                <a:cxn ang="0">
                  <a:pos x="2263" y="1"/>
                </a:cxn>
                <a:cxn ang="0">
                  <a:pos x="2158" y="1152"/>
                </a:cxn>
                <a:cxn ang="0">
                  <a:pos x="2194" y="1332"/>
                </a:cxn>
                <a:cxn ang="0">
                  <a:pos x="2206" y="1352"/>
                </a:cxn>
                <a:cxn ang="0">
                  <a:pos x="2068" y="1394"/>
                </a:cxn>
                <a:cxn ang="0">
                  <a:pos x="1933" y="1436"/>
                </a:cxn>
                <a:cxn ang="0">
                  <a:pos x="1902" y="1260"/>
                </a:cxn>
                <a:cxn ang="0">
                  <a:pos x="2034" y="1157"/>
                </a:cxn>
              </a:cxnLst>
              <a:rect l="0" t="0" r="r" b="b"/>
              <a:pathLst>
                <a:path w="2864" h="2205">
                  <a:moveTo>
                    <a:pt x="2263" y="1"/>
                  </a:moveTo>
                  <a:cubicBezTo>
                    <a:pt x="2235" y="2"/>
                    <a:pt x="2206" y="7"/>
                    <a:pt x="2186" y="15"/>
                  </a:cubicBezTo>
                  <a:cubicBezTo>
                    <a:pt x="2166" y="24"/>
                    <a:pt x="2169" y="45"/>
                    <a:pt x="2153" y="56"/>
                  </a:cubicBezTo>
                  <a:cubicBezTo>
                    <a:pt x="2120" y="80"/>
                    <a:pt x="2078" y="66"/>
                    <a:pt x="2046" y="87"/>
                  </a:cubicBezTo>
                  <a:cubicBezTo>
                    <a:pt x="2014" y="107"/>
                    <a:pt x="2000" y="151"/>
                    <a:pt x="1970" y="174"/>
                  </a:cubicBezTo>
                  <a:cubicBezTo>
                    <a:pt x="1931" y="204"/>
                    <a:pt x="1865" y="217"/>
                    <a:pt x="1842" y="264"/>
                  </a:cubicBezTo>
                  <a:cubicBezTo>
                    <a:pt x="1830" y="260"/>
                    <a:pt x="1830" y="260"/>
                    <a:pt x="1830" y="260"/>
                  </a:cubicBezTo>
                  <a:cubicBezTo>
                    <a:pt x="1819" y="281"/>
                    <a:pt x="1812" y="313"/>
                    <a:pt x="1806" y="336"/>
                  </a:cubicBezTo>
                  <a:cubicBezTo>
                    <a:pt x="1803" y="347"/>
                    <a:pt x="1809" y="359"/>
                    <a:pt x="1802" y="368"/>
                  </a:cubicBezTo>
                  <a:cubicBezTo>
                    <a:pt x="1791" y="382"/>
                    <a:pt x="1763" y="383"/>
                    <a:pt x="1750" y="396"/>
                  </a:cubicBezTo>
                  <a:cubicBezTo>
                    <a:pt x="1740" y="405"/>
                    <a:pt x="1740" y="425"/>
                    <a:pt x="1726" y="432"/>
                  </a:cubicBezTo>
                  <a:cubicBezTo>
                    <a:pt x="1701" y="444"/>
                    <a:pt x="1652" y="421"/>
                    <a:pt x="1634" y="448"/>
                  </a:cubicBezTo>
                  <a:cubicBezTo>
                    <a:pt x="1629" y="456"/>
                    <a:pt x="1636" y="475"/>
                    <a:pt x="1634" y="484"/>
                  </a:cubicBezTo>
                  <a:cubicBezTo>
                    <a:pt x="1621" y="535"/>
                    <a:pt x="1600" y="606"/>
                    <a:pt x="1546" y="628"/>
                  </a:cubicBezTo>
                  <a:cubicBezTo>
                    <a:pt x="1526" y="636"/>
                    <a:pt x="1505" y="614"/>
                    <a:pt x="1490" y="620"/>
                  </a:cubicBezTo>
                  <a:cubicBezTo>
                    <a:pt x="1469" y="629"/>
                    <a:pt x="1457" y="647"/>
                    <a:pt x="1430" y="640"/>
                  </a:cubicBezTo>
                  <a:cubicBezTo>
                    <a:pt x="1419" y="637"/>
                    <a:pt x="1409" y="627"/>
                    <a:pt x="1398" y="624"/>
                  </a:cubicBezTo>
                  <a:cubicBezTo>
                    <a:pt x="1388" y="622"/>
                    <a:pt x="1382" y="631"/>
                    <a:pt x="1374" y="628"/>
                  </a:cubicBezTo>
                  <a:cubicBezTo>
                    <a:pt x="1362" y="623"/>
                    <a:pt x="1362" y="608"/>
                    <a:pt x="1350" y="604"/>
                  </a:cubicBezTo>
                  <a:cubicBezTo>
                    <a:pt x="1336" y="599"/>
                    <a:pt x="1320" y="615"/>
                    <a:pt x="1306" y="608"/>
                  </a:cubicBezTo>
                  <a:cubicBezTo>
                    <a:pt x="1290" y="600"/>
                    <a:pt x="1281" y="581"/>
                    <a:pt x="1266" y="572"/>
                  </a:cubicBezTo>
                  <a:cubicBezTo>
                    <a:pt x="1241" y="557"/>
                    <a:pt x="1218" y="547"/>
                    <a:pt x="1190" y="540"/>
                  </a:cubicBezTo>
                  <a:cubicBezTo>
                    <a:pt x="1141" y="528"/>
                    <a:pt x="1109" y="572"/>
                    <a:pt x="1106" y="608"/>
                  </a:cubicBezTo>
                  <a:cubicBezTo>
                    <a:pt x="1104" y="624"/>
                    <a:pt x="1086" y="615"/>
                    <a:pt x="1102" y="628"/>
                  </a:cubicBezTo>
                  <a:cubicBezTo>
                    <a:pt x="1054" y="708"/>
                    <a:pt x="1054" y="708"/>
                    <a:pt x="1054" y="708"/>
                  </a:cubicBezTo>
                  <a:cubicBezTo>
                    <a:pt x="1009" y="715"/>
                    <a:pt x="1003" y="750"/>
                    <a:pt x="973" y="775"/>
                  </a:cubicBezTo>
                  <a:cubicBezTo>
                    <a:pt x="959" y="787"/>
                    <a:pt x="935" y="785"/>
                    <a:pt x="918" y="792"/>
                  </a:cubicBezTo>
                  <a:cubicBezTo>
                    <a:pt x="918" y="803"/>
                    <a:pt x="918" y="812"/>
                    <a:pt x="906" y="815"/>
                  </a:cubicBezTo>
                  <a:cubicBezTo>
                    <a:pt x="866" y="826"/>
                    <a:pt x="817" y="811"/>
                    <a:pt x="778" y="809"/>
                  </a:cubicBezTo>
                  <a:cubicBezTo>
                    <a:pt x="765" y="808"/>
                    <a:pt x="751" y="820"/>
                    <a:pt x="739" y="813"/>
                  </a:cubicBezTo>
                  <a:cubicBezTo>
                    <a:pt x="720" y="801"/>
                    <a:pt x="724" y="767"/>
                    <a:pt x="734" y="752"/>
                  </a:cubicBezTo>
                  <a:cubicBezTo>
                    <a:pt x="746" y="734"/>
                    <a:pt x="761" y="717"/>
                    <a:pt x="774" y="700"/>
                  </a:cubicBezTo>
                  <a:cubicBezTo>
                    <a:pt x="774" y="696"/>
                    <a:pt x="774" y="696"/>
                    <a:pt x="774" y="696"/>
                  </a:cubicBezTo>
                  <a:cubicBezTo>
                    <a:pt x="734" y="588"/>
                    <a:pt x="734" y="588"/>
                    <a:pt x="734" y="588"/>
                  </a:cubicBezTo>
                  <a:cubicBezTo>
                    <a:pt x="737" y="530"/>
                    <a:pt x="663" y="497"/>
                    <a:pt x="634" y="460"/>
                  </a:cubicBezTo>
                  <a:cubicBezTo>
                    <a:pt x="615" y="466"/>
                    <a:pt x="618" y="483"/>
                    <a:pt x="618" y="500"/>
                  </a:cubicBezTo>
                  <a:cubicBezTo>
                    <a:pt x="618" y="612"/>
                    <a:pt x="618" y="612"/>
                    <a:pt x="618" y="612"/>
                  </a:cubicBezTo>
                  <a:cubicBezTo>
                    <a:pt x="618" y="1092"/>
                    <a:pt x="618" y="1092"/>
                    <a:pt x="618" y="1092"/>
                  </a:cubicBezTo>
                  <a:cubicBezTo>
                    <a:pt x="563" y="1097"/>
                    <a:pt x="529" y="1129"/>
                    <a:pt x="482" y="1148"/>
                  </a:cubicBezTo>
                  <a:cubicBezTo>
                    <a:pt x="486" y="1176"/>
                    <a:pt x="486" y="1176"/>
                    <a:pt x="486" y="1176"/>
                  </a:cubicBezTo>
                  <a:cubicBezTo>
                    <a:pt x="461" y="1180"/>
                    <a:pt x="450" y="1166"/>
                    <a:pt x="426" y="1164"/>
                  </a:cubicBezTo>
                  <a:cubicBezTo>
                    <a:pt x="385" y="1161"/>
                    <a:pt x="332" y="1178"/>
                    <a:pt x="294" y="1166"/>
                  </a:cubicBezTo>
                  <a:cubicBezTo>
                    <a:pt x="260" y="1155"/>
                    <a:pt x="209" y="1126"/>
                    <a:pt x="174" y="1136"/>
                  </a:cubicBezTo>
                  <a:cubicBezTo>
                    <a:pt x="158" y="1052"/>
                    <a:pt x="158" y="1052"/>
                    <a:pt x="158" y="1052"/>
                  </a:cubicBezTo>
                  <a:cubicBezTo>
                    <a:pt x="142" y="1060"/>
                    <a:pt x="142" y="1060"/>
                    <a:pt x="142" y="1060"/>
                  </a:cubicBezTo>
                  <a:cubicBezTo>
                    <a:pt x="138" y="1036"/>
                    <a:pt x="138" y="1036"/>
                    <a:pt x="138" y="1036"/>
                  </a:cubicBezTo>
                  <a:cubicBezTo>
                    <a:pt x="131" y="1032"/>
                    <a:pt x="125" y="1027"/>
                    <a:pt x="118" y="1024"/>
                  </a:cubicBezTo>
                  <a:cubicBezTo>
                    <a:pt x="64" y="1002"/>
                    <a:pt x="73" y="1067"/>
                    <a:pt x="52" y="1090"/>
                  </a:cubicBezTo>
                  <a:cubicBezTo>
                    <a:pt x="39" y="1103"/>
                    <a:pt x="0" y="1108"/>
                    <a:pt x="7" y="1132"/>
                  </a:cubicBezTo>
                  <a:cubicBezTo>
                    <a:pt x="16" y="1168"/>
                    <a:pt x="50" y="1187"/>
                    <a:pt x="65" y="1220"/>
                  </a:cubicBezTo>
                  <a:cubicBezTo>
                    <a:pt x="111" y="1326"/>
                    <a:pt x="140" y="1434"/>
                    <a:pt x="204" y="1532"/>
                  </a:cubicBezTo>
                  <a:cubicBezTo>
                    <a:pt x="259" y="1616"/>
                    <a:pt x="326" y="1677"/>
                    <a:pt x="326" y="1784"/>
                  </a:cubicBezTo>
                  <a:cubicBezTo>
                    <a:pt x="326" y="1805"/>
                    <a:pt x="315" y="1831"/>
                    <a:pt x="294" y="1839"/>
                  </a:cubicBezTo>
                  <a:cubicBezTo>
                    <a:pt x="277" y="1846"/>
                    <a:pt x="248" y="1833"/>
                    <a:pt x="245" y="1860"/>
                  </a:cubicBezTo>
                  <a:cubicBezTo>
                    <a:pt x="240" y="1898"/>
                    <a:pt x="265" y="1885"/>
                    <a:pt x="280" y="1905"/>
                  </a:cubicBezTo>
                  <a:cubicBezTo>
                    <a:pt x="303" y="1937"/>
                    <a:pt x="313" y="1988"/>
                    <a:pt x="350" y="2012"/>
                  </a:cubicBezTo>
                  <a:cubicBezTo>
                    <a:pt x="350" y="2016"/>
                    <a:pt x="350" y="2016"/>
                    <a:pt x="350" y="2016"/>
                  </a:cubicBezTo>
                  <a:cubicBezTo>
                    <a:pt x="327" y="2038"/>
                    <a:pt x="305" y="2137"/>
                    <a:pt x="362" y="2124"/>
                  </a:cubicBezTo>
                  <a:cubicBezTo>
                    <a:pt x="357" y="2098"/>
                    <a:pt x="377" y="2048"/>
                    <a:pt x="408" y="2085"/>
                  </a:cubicBezTo>
                  <a:cubicBezTo>
                    <a:pt x="417" y="2097"/>
                    <a:pt x="402" y="2115"/>
                    <a:pt x="413" y="2125"/>
                  </a:cubicBezTo>
                  <a:cubicBezTo>
                    <a:pt x="432" y="2143"/>
                    <a:pt x="506" y="2114"/>
                    <a:pt x="498" y="2168"/>
                  </a:cubicBezTo>
                  <a:cubicBezTo>
                    <a:pt x="538" y="2175"/>
                    <a:pt x="570" y="2205"/>
                    <a:pt x="614" y="2202"/>
                  </a:cubicBezTo>
                  <a:cubicBezTo>
                    <a:pt x="634" y="2200"/>
                    <a:pt x="656" y="2177"/>
                    <a:pt x="674" y="2168"/>
                  </a:cubicBezTo>
                  <a:cubicBezTo>
                    <a:pt x="708" y="2149"/>
                    <a:pt x="752" y="2132"/>
                    <a:pt x="790" y="2128"/>
                  </a:cubicBezTo>
                  <a:cubicBezTo>
                    <a:pt x="806" y="2126"/>
                    <a:pt x="822" y="2136"/>
                    <a:pt x="838" y="2138"/>
                  </a:cubicBezTo>
                  <a:cubicBezTo>
                    <a:pt x="854" y="2140"/>
                    <a:pt x="866" y="2129"/>
                    <a:pt x="882" y="2128"/>
                  </a:cubicBezTo>
                  <a:cubicBezTo>
                    <a:pt x="902" y="2126"/>
                    <a:pt x="918" y="2134"/>
                    <a:pt x="938" y="2127"/>
                  </a:cubicBezTo>
                  <a:cubicBezTo>
                    <a:pt x="967" y="2116"/>
                    <a:pt x="981" y="2082"/>
                    <a:pt x="1014" y="2075"/>
                  </a:cubicBezTo>
                  <a:cubicBezTo>
                    <a:pt x="1077" y="2062"/>
                    <a:pt x="1127" y="2080"/>
                    <a:pt x="1190" y="2079"/>
                  </a:cubicBezTo>
                  <a:cubicBezTo>
                    <a:pt x="1211" y="2079"/>
                    <a:pt x="1224" y="2061"/>
                    <a:pt x="1246" y="2060"/>
                  </a:cubicBezTo>
                  <a:cubicBezTo>
                    <a:pt x="1314" y="2059"/>
                    <a:pt x="1393" y="2083"/>
                    <a:pt x="1458" y="2100"/>
                  </a:cubicBezTo>
                  <a:cubicBezTo>
                    <a:pt x="1497" y="2025"/>
                    <a:pt x="1555" y="2089"/>
                    <a:pt x="1614" y="2064"/>
                  </a:cubicBezTo>
                  <a:cubicBezTo>
                    <a:pt x="1594" y="2033"/>
                    <a:pt x="1612" y="2019"/>
                    <a:pt x="1646" y="2014"/>
                  </a:cubicBezTo>
                  <a:cubicBezTo>
                    <a:pt x="1677" y="2009"/>
                    <a:pt x="1706" y="2028"/>
                    <a:pt x="1738" y="2023"/>
                  </a:cubicBezTo>
                  <a:cubicBezTo>
                    <a:pt x="1837" y="2007"/>
                    <a:pt x="1949" y="1932"/>
                    <a:pt x="2025" y="1869"/>
                  </a:cubicBezTo>
                  <a:cubicBezTo>
                    <a:pt x="2055" y="1844"/>
                    <a:pt x="2093" y="1829"/>
                    <a:pt x="2122" y="1802"/>
                  </a:cubicBezTo>
                  <a:cubicBezTo>
                    <a:pt x="2168" y="1759"/>
                    <a:pt x="2207" y="1705"/>
                    <a:pt x="2256" y="1665"/>
                  </a:cubicBezTo>
                  <a:cubicBezTo>
                    <a:pt x="2297" y="1631"/>
                    <a:pt x="2346" y="1610"/>
                    <a:pt x="2381" y="1568"/>
                  </a:cubicBezTo>
                  <a:cubicBezTo>
                    <a:pt x="2438" y="1500"/>
                    <a:pt x="2488" y="1423"/>
                    <a:pt x="2539" y="1351"/>
                  </a:cubicBezTo>
                  <a:cubicBezTo>
                    <a:pt x="2548" y="1339"/>
                    <a:pt x="2546" y="1322"/>
                    <a:pt x="2554" y="1308"/>
                  </a:cubicBezTo>
                  <a:cubicBezTo>
                    <a:pt x="2568" y="1283"/>
                    <a:pt x="2592" y="1262"/>
                    <a:pt x="2611" y="1240"/>
                  </a:cubicBezTo>
                  <a:cubicBezTo>
                    <a:pt x="2658" y="1189"/>
                    <a:pt x="2731" y="1170"/>
                    <a:pt x="2771" y="1112"/>
                  </a:cubicBezTo>
                  <a:cubicBezTo>
                    <a:pt x="2808" y="1060"/>
                    <a:pt x="2801" y="997"/>
                    <a:pt x="2820" y="939"/>
                  </a:cubicBezTo>
                  <a:cubicBezTo>
                    <a:pt x="2834" y="894"/>
                    <a:pt x="2864" y="857"/>
                    <a:pt x="2854" y="808"/>
                  </a:cubicBezTo>
                  <a:cubicBezTo>
                    <a:pt x="2823" y="821"/>
                    <a:pt x="2783" y="818"/>
                    <a:pt x="2750" y="816"/>
                  </a:cubicBezTo>
                  <a:cubicBezTo>
                    <a:pt x="2736" y="815"/>
                    <a:pt x="2717" y="803"/>
                    <a:pt x="2704" y="812"/>
                  </a:cubicBezTo>
                  <a:cubicBezTo>
                    <a:pt x="2684" y="827"/>
                    <a:pt x="2688" y="875"/>
                    <a:pt x="2690" y="896"/>
                  </a:cubicBezTo>
                  <a:cubicBezTo>
                    <a:pt x="2623" y="896"/>
                    <a:pt x="2527" y="893"/>
                    <a:pt x="2514" y="808"/>
                  </a:cubicBezTo>
                  <a:cubicBezTo>
                    <a:pt x="2485" y="791"/>
                    <a:pt x="2495" y="733"/>
                    <a:pt x="2526" y="724"/>
                  </a:cubicBezTo>
                  <a:cubicBezTo>
                    <a:pt x="2539" y="696"/>
                    <a:pt x="2557" y="632"/>
                    <a:pt x="2598" y="637"/>
                  </a:cubicBezTo>
                  <a:cubicBezTo>
                    <a:pt x="2635" y="641"/>
                    <a:pt x="2657" y="680"/>
                    <a:pt x="2694" y="684"/>
                  </a:cubicBezTo>
                  <a:cubicBezTo>
                    <a:pt x="2697" y="666"/>
                    <a:pt x="2691" y="649"/>
                    <a:pt x="2695" y="632"/>
                  </a:cubicBezTo>
                  <a:cubicBezTo>
                    <a:pt x="2702" y="594"/>
                    <a:pt x="2727" y="528"/>
                    <a:pt x="2702" y="492"/>
                  </a:cubicBezTo>
                  <a:cubicBezTo>
                    <a:pt x="2711" y="479"/>
                    <a:pt x="2703" y="448"/>
                    <a:pt x="2702" y="432"/>
                  </a:cubicBezTo>
                  <a:cubicBezTo>
                    <a:pt x="2701" y="400"/>
                    <a:pt x="2697" y="345"/>
                    <a:pt x="2682" y="316"/>
                  </a:cubicBezTo>
                  <a:cubicBezTo>
                    <a:pt x="2666" y="287"/>
                    <a:pt x="2637" y="259"/>
                    <a:pt x="2627" y="226"/>
                  </a:cubicBezTo>
                  <a:cubicBezTo>
                    <a:pt x="2616" y="189"/>
                    <a:pt x="2627" y="128"/>
                    <a:pt x="2590" y="100"/>
                  </a:cubicBezTo>
                  <a:cubicBezTo>
                    <a:pt x="2578" y="36"/>
                    <a:pt x="2578" y="36"/>
                    <a:pt x="2578" y="36"/>
                  </a:cubicBezTo>
                  <a:cubicBezTo>
                    <a:pt x="2553" y="34"/>
                    <a:pt x="2526" y="24"/>
                    <a:pt x="2502" y="26"/>
                  </a:cubicBezTo>
                  <a:cubicBezTo>
                    <a:pt x="2470" y="27"/>
                    <a:pt x="2433" y="39"/>
                    <a:pt x="2402" y="34"/>
                  </a:cubicBezTo>
                  <a:cubicBezTo>
                    <a:pt x="2381" y="31"/>
                    <a:pt x="2362" y="15"/>
                    <a:pt x="2342" y="9"/>
                  </a:cubicBezTo>
                  <a:cubicBezTo>
                    <a:pt x="2321" y="3"/>
                    <a:pt x="2292" y="0"/>
                    <a:pt x="2263" y="1"/>
                  </a:cubicBezTo>
                  <a:close/>
                  <a:moveTo>
                    <a:pt x="2102" y="1128"/>
                  </a:moveTo>
                  <a:cubicBezTo>
                    <a:pt x="2126" y="1128"/>
                    <a:pt x="2136" y="1146"/>
                    <a:pt x="2158" y="1152"/>
                  </a:cubicBezTo>
                  <a:cubicBezTo>
                    <a:pt x="2172" y="1188"/>
                    <a:pt x="2210" y="1191"/>
                    <a:pt x="2235" y="1215"/>
                  </a:cubicBezTo>
                  <a:cubicBezTo>
                    <a:pt x="2275" y="1251"/>
                    <a:pt x="2217" y="1302"/>
                    <a:pt x="2194" y="1332"/>
                  </a:cubicBezTo>
                  <a:cubicBezTo>
                    <a:pt x="2194" y="1336"/>
                    <a:pt x="2194" y="1336"/>
                    <a:pt x="2194" y="1336"/>
                  </a:cubicBezTo>
                  <a:cubicBezTo>
                    <a:pt x="2206" y="1352"/>
                    <a:pt x="2206" y="1352"/>
                    <a:pt x="2206" y="1352"/>
                  </a:cubicBezTo>
                  <a:cubicBezTo>
                    <a:pt x="2178" y="1356"/>
                    <a:pt x="2160" y="1377"/>
                    <a:pt x="2134" y="1382"/>
                  </a:cubicBezTo>
                  <a:cubicBezTo>
                    <a:pt x="2112" y="1387"/>
                    <a:pt x="2086" y="1378"/>
                    <a:pt x="2068" y="1394"/>
                  </a:cubicBezTo>
                  <a:cubicBezTo>
                    <a:pt x="2048" y="1411"/>
                    <a:pt x="2036" y="1466"/>
                    <a:pt x="2013" y="1473"/>
                  </a:cubicBezTo>
                  <a:cubicBezTo>
                    <a:pt x="1982" y="1483"/>
                    <a:pt x="1951" y="1457"/>
                    <a:pt x="1933" y="1436"/>
                  </a:cubicBezTo>
                  <a:cubicBezTo>
                    <a:pt x="1896" y="1396"/>
                    <a:pt x="1864" y="1351"/>
                    <a:pt x="1842" y="1300"/>
                  </a:cubicBezTo>
                  <a:cubicBezTo>
                    <a:pt x="1869" y="1294"/>
                    <a:pt x="1890" y="1287"/>
                    <a:pt x="1902" y="1260"/>
                  </a:cubicBezTo>
                  <a:cubicBezTo>
                    <a:pt x="1914" y="1264"/>
                    <a:pt x="1914" y="1264"/>
                    <a:pt x="1914" y="1264"/>
                  </a:cubicBezTo>
                  <a:cubicBezTo>
                    <a:pt x="1923" y="1201"/>
                    <a:pt x="1986" y="1182"/>
                    <a:pt x="2034" y="1157"/>
                  </a:cubicBezTo>
                  <a:cubicBezTo>
                    <a:pt x="2055" y="1146"/>
                    <a:pt x="2078" y="1128"/>
                    <a:pt x="2102" y="11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D29C4EF6-F444-4148-92CE-FB4FA0139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4861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E5815134-D95A-2347-A8DE-6486640BE0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4213" y="3289300"/>
              <a:ext cx="533400" cy="822325"/>
            </a:xfrm>
            <a:custGeom>
              <a:avLst/>
              <a:gdLst/>
              <a:ahLst/>
              <a:cxnLst>
                <a:cxn ang="0">
                  <a:pos x="1320" y="184"/>
                </a:cxn>
                <a:cxn ang="0">
                  <a:pos x="1156" y="190"/>
                </a:cxn>
                <a:cxn ang="0">
                  <a:pos x="1040" y="212"/>
                </a:cxn>
                <a:cxn ang="0">
                  <a:pos x="928" y="191"/>
                </a:cxn>
                <a:cxn ang="0">
                  <a:pos x="760" y="224"/>
                </a:cxn>
                <a:cxn ang="0">
                  <a:pos x="746" y="392"/>
                </a:cxn>
                <a:cxn ang="0">
                  <a:pos x="828" y="546"/>
                </a:cxn>
                <a:cxn ang="0">
                  <a:pos x="978" y="732"/>
                </a:cxn>
                <a:cxn ang="0">
                  <a:pos x="962" y="967"/>
                </a:cxn>
                <a:cxn ang="0">
                  <a:pos x="852" y="1048"/>
                </a:cxn>
                <a:cxn ang="0">
                  <a:pos x="864" y="1128"/>
                </a:cxn>
                <a:cxn ang="0">
                  <a:pos x="732" y="988"/>
                </a:cxn>
                <a:cxn ang="0">
                  <a:pos x="716" y="928"/>
                </a:cxn>
                <a:cxn ang="0">
                  <a:pos x="760" y="760"/>
                </a:cxn>
                <a:cxn ang="0">
                  <a:pos x="732" y="676"/>
                </a:cxn>
                <a:cxn ang="0">
                  <a:pos x="544" y="644"/>
                </a:cxn>
                <a:cxn ang="0">
                  <a:pos x="128" y="739"/>
                </a:cxn>
                <a:cxn ang="0">
                  <a:pos x="35" y="908"/>
                </a:cxn>
                <a:cxn ang="0">
                  <a:pos x="176" y="966"/>
                </a:cxn>
                <a:cxn ang="0">
                  <a:pos x="268" y="1005"/>
                </a:cxn>
                <a:cxn ang="0">
                  <a:pos x="396" y="1050"/>
                </a:cxn>
                <a:cxn ang="0">
                  <a:pos x="481" y="1188"/>
                </a:cxn>
                <a:cxn ang="0">
                  <a:pos x="496" y="1368"/>
                </a:cxn>
                <a:cxn ang="0">
                  <a:pos x="429" y="1472"/>
                </a:cxn>
                <a:cxn ang="0">
                  <a:pos x="446" y="1544"/>
                </a:cxn>
                <a:cxn ang="0">
                  <a:pos x="487" y="1632"/>
                </a:cxn>
                <a:cxn ang="0">
                  <a:pos x="397" y="1757"/>
                </a:cxn>
                <a:cxn ang="0">
                  <a:pos x="388" y="1876"/>
                </a:cxn>
                <a:cxn ang="0">
                  <a:pos x="229" y="2200"/>
                </a:cxn>
                <a:cxn ang="0">
                  <a:pos x="311" y="2432"/>
                </a:cxn>
                <a:cxn ang="0">
                  <a:pos x="299" y="2664"/>
                </a:cxn>
                <a:cxn ang="0">
                  <a:pos x="320" y="2770"/>
                </a:cxn>
                <a:cxn ang="0">
                  <a:pos x="316" y="2846"/>
                </a:cxn>
                <a:cxn ang="0">
                  <a:pos x="488" y="2702"/>
                </a:cxn>
                <a:cxn ang="0">
                  <a:pos x="620" y="2539"/>
                </a:cxn>
                <a:cxn ang="0">
                  <a:pos x="900" y="2324"/>
                </a:cxn>
                <a:cxn ang="0">
                  <a:pos x="948" y="2156"/>
                </a:cxn>
                <a:cxn ang="0">
                  <a:pos x="916" y="2116"/>
                </a:cxn>
                <a:cxn ang="0">
                  <a:pos x="908" y="2080"/>
                </a:cxn>
                <a:cxn ang="0">
                  <a:pos x="900" y="2012"/>
                </a:cxn>
                <a:cxn ang="0">
                  <a:pos x="850" y="1868"/>
                </a:cxn>
                <a:cxn ang="0">
                  <a:pos x="840" y="1772"/>
                </a:cxn>
                <a:cxn ang="0">
                  <a:pos x="800" y="1644"/>
                </a:cxn>
                <a:cxn ang="0">
                  <a:pos x="960" y="1501"/>
                </a:cxn>
                <a:cxn ang="0">
                  <a:pos x="1028" y="1468"/>
                </a:cxn>
                <a:cxn ang="0">
                  <a:pos x="1220" y="1270"/>
                </a:cxn>
                <a:cxn ang="0">
                  <a:pos x="1546" y="1132"/>
                </a:cxn>
                <a:cxn ang="0">
                  <a:pos x="1688" y="1004"/>
                </a:cxn>
                <a:cxn ang="0">
                  <a:pos x="1704" y="1000"/>
                </a:cxn>
                <a:cxn ang="0">
                  <a:pos x="1801" y="875"/>
                </a:cxn>
                <a:cxn ang="0">
                  <a:pos x="1816" y="688"/>
                </a:cxn>
                <a:cxn ang="0">
                  <a:pos x="1800" y="648"/>
                </a:cxn>
                <a:cxn ang="0">
                  <a:pos x="1808" y="540"/>
                </a:cxn>
                <a:cxn ang="0">
                  <a:pos x="1808" y="508"/>
                </a:cxn>
                <a:cxn ang="0">
                  <a:pos x="1812" y="432"/>
                </a:cxn>
                <a:cxn ang="0">
                  <a:pos x="1780" y="440"/>
                </a:cxn>
                <a:cxn ang="0">
                  <a:pos x="1820" y="400"/>
                </a:cxn>
                <a:cxn ang="0">
                  <a:pos x="1779" y="212"/>
                </a:cxn>
                <a:cxn ang="0">
                  <a:pos x="1816" y="68"/>
                </a:cxn>
                <a:cxn ang="0">
                  <a:pos x="1780" y="0"/>
                </a:cxn>
                <a:cxn ang="0">
                  <a:pos x="1572" y="113"/>
                </a:cxn>
                <a:cxn ang="0">
                  <a:pos x="1432" y="153"/>
                </a:cxn>
                <a:cxn ang="0">
                  <a:pos x="1324" y="144"/>
                </a:cxn>
              </a:cxnLst>
              <a:rect l="0" t="0" r="r" b="b"/>
              <a:pathLst>
                <a:path w="1868" h="2879">
                  <a:moveTo>
                    <a:pt x="1324" y="144"/>
                  </a:moveTo>
                  <a:cubicBezTo>
                    <a:pt x="1320" y="184"/>
                    <a:pt x="1320" y="184"/>
                    <a:pt x="1320" y="184"/>
                  </a:cubicBezTo>
                  <a:cubicBezTo>
                    <a:pt x="1244" y="212"/>
                    <a:pt x="1244" y="212"/>
                    <a:pt x="1244" y="212"/>
                  </a:cubicBezTo>
                  <a:cubicBezTo>
                    <a:pt x="1156" y="190"/>
                    <a:pt x="1156" y="190"/>
                    <a:pt x="1156" y="190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040" y="212"/>
                    <a:pt x="1040" y="212"/>
                    <a:pt x="1040" y="212"/>
                  </a:cubicBezTo>
                  <a:cubicBezTo>
                    <a:pt x="1046" y="183"/>
                    <a:pt x="1002" y="160"/>
                    <a:pt x="976" y="165"/>
                  </a:cubicBezTo>
                  <a:cubicBezTo>
                    <a:pt x="956" y="169"/>
                    <a:pt x="947" y="188"/>
                    <a:pt x="928" y="191"/>
                  </a:cubicBezTo>
                  <a:cubicBezTo>
                    <a:pt x="882" y="199"/>
                    <a:pt x="816" y="169"/>
                    <a:pt x="773" y="190"/>
                  </a:cubicBezTo>
                  <a:cubicBezTo>
                    <a:pt x="761" y="196"/>
                    <a:pt x="764" y="213"/>
                    <a:pt x="760" y="224"/>
                  </a:cubicBezTo>
                  <a:cubicBezTo>
                    <a:pt x="750" y="248"/>
                    <a:pt x="728" y="266"/>
                    <a:pt x="722" y="292"/>
                  </a:cubicBezTo>
                  <a:cubicBezTo>
                    <a:pt x="714" y="324"/>
                    <a:pt x="739" y="362"/>
                    <a:pt x="746" y="392"/>
                  </a:cubicBezTo>
                  <a:cubicBezTo>
                    <a:pt x="755" y="428"/>
                    <a:pt x="740" y="479"/>
                    <a:pt x="759" y="512"/>
                  </a:cubicBezTo>
                  <a:cubicBezTo>
                    <a:pt x="774" y="536"/>
                    <a:pt x="807" y="526"/>
                    <a:pt x="828" y="546"/>
                  </a:cubicBezTo>
                  <a:cubicBezTo>
                    <a:pt x="865" y="583"/>
                    <a:pt x="893" y="626"/>
                    <a:pt x="925" y="667"/>
                  </a:cubicBezTo>
                  <a:cubicBezTo>
                    <a:pt x="942" y="687"/>
                    <a:pt x="970" y="706"/>
                    <a:pt x="978" y="732"/>
                  </a:cubicBezTo>
                  <a:cubicBezTo>
                    <a:pt x="987" y="765"/>
                    <a:pt x="971" y="789"/>
                    <a:pt x="972" y="820"/>
                  </a:cubicBezTo>
                  <a:cubicBezTo>
                    <a:pt x="973" y="862"/>
                    <a:pt x="994" y="931"/>
                    <a:pt x="962" y="967"/>
                  </a:cubicBezTo>
                  <a:cubicBezTo>
                    <a:pt x="941" y="991"/>
                    <a:pt x="915" y="969"/>
                    <a:pt x="892" y="985"/>
                  </a:cubicBezTo>
                  <a:cubicBezTo>
                    <a:pt x="869" y="1002"/>
                    <a:pt x="879" y="1034"/>
                    <a:pt x="852" y="1048"/>
                  </a:cubicBezTo>
                  <a:cubicBezTo>
                    <a:pt x="854" y="1077"/>
                    <a:pt x="919" y="1151"/>
                    <a:pt x="848" y="1152"/>
                  </a:cubicBezTo>
                  <a:cubicBezTo>
                    <a:pt x="864" y="1128"/>
                    <a:pt x="864" y="1128"/>
                    <a:pt x="864" y="1128"/>
                  </a:cubicBezTo>
                  <a:cubicBezTo>
                    <a:pt x="864" y="1100"/>
                    <a:pt x="864" y="1100"/>
                    <a:pt x="864" y="1100"/>
                  </a:cubicBezTo>
                  <a:cubicBezTo>
                    <a:pt x="811" y="1085"/>
                    <a:pt x="770" y="1026"/>
                    <a:pt x="732" y="988"/>
                  </a:cubicBezTo>
                  <a:cubicBezTo>
                    <a:pt x="732" y="984"/>
                    <a:pt x="732" y="984"/>
                    <a:pt x="732" y="984"/>
                  </a:cubicBezTo>
                  <a:cubicBezTo>
                    <a:pt x="747" y="961"/>
                    <a:pt x="709" y="951"/>
                    <a:pt x="716" y="928"/>
                  </a:cubicBezTo>
                  <a:cubicBezTo>
                    <a:pt x="727" y="896"/>
                    <a:pt x="758" y="866"/>
                    <a:pt x="765" y="832"/>
                  </a:cubicBezTo>
                  <a:cubicBezTo>
                    <a:pt x="769" y="811"/>
                    <a:pt x="762" y="782"/>
                    <a:pt x="760" y="760"/>
                  </a:cubicBezTo>
                  <a:cubicBezTo>
                    <a:pt x="758" y="734"/>
                    <a:pt x="761" y="710"/>
                    <a:pt x="736" y="696"/>
                  </a:cubicBezTo>
                  <a:cubicBezTo>
                    <a:pt x="732" y="676"/>
                    <a:pt x="732" y="676"/>
                    <a:pt x="732" y="676"/>
                  </a:cubicBezTo>
                  <a:cubicBezTo>
                    <a:pt x="600" y="699"/>
                    <a:pt x="600" y="699"/>
                    <a:pt x="600" y="699"/>
                  </a:cubicBezTo>
                  <a:cubicBezTo>
                    <a:pt x="544" y="644"/>
                    <a:pt x="544" y="644"/>
                    <a:pt x="544" y="644"/>
                  </a:cubicBezTo>
                  <a:cubicBezTo>
                    <a:pt x="540" y="586"/>
                    <a:pt x="447" y="637"/>
                    <a:pt x="416" y="649"/>
                  </a:cubicBezTo>
                  <a:cubicBezTo>
                    <a:pt x="323" y="686"/>
                    <a:pt x="223" y="712"/>
                    <a:pt x="128" y="739"/>
                  </a:cubicBezTo>
                  <a:cubicBezTo>
                    <a:pt x="86" y="750"/>
                    <a:pt x="42" y="776"/>
                    <a:pt x="0" y="780"/>
                  </a:cubicBezTo>
                  <a:cubicBezTo>
                    <a:pt x="35" y="908"/>
                    <a:pt x="35" y="908"/>
                    <a:pt x="35" y="908"/>
                  </a:cubicBezTo>
                  <a:cubicBezTo>
                    <a:pt x="42" y="960"/>
                    <a:pt x="42" y="960"/>
                    <a:pt x="42" y="960"/>
                  </a:cubicBezTo>
                  <a:cubicBezTo>
                    <a:pt x="176" y="966"/>
                    <a:pt x="176" y="966"/>
                    <a:pt x="176" y="966"/>
                  </a:cubicBezTo>
                  <a:cubicBezTo>
                    <a:pt x="212" y="990"/>
                    <a:pt x="212" y="990"/>
                    <a:pt x="212" y="990"/>
                  </a:cubicBezTo>
                  <a:cubicBezTo>
                    <a:pt x="268" y="1005"/>
                    <a:pt x="268" y="1005"/>
                    <a:pt x="268" y="1005"/>
                  </a:cubicBezTo>
                  <a:cubicBezTo>
                    <a:pt x="304" y="1037"/>
                    <a:pt x="304" y="1037"/>
                    <a:pt x="304" y="1037"/>
                  </a:cubicBezTo>
                  <a:cubicBezTo>
                    <a:pt x="396" y="1050"/>
                    <a:pt x="396" y="1050"/>
                    <a:pt x="396" y="1050"/>
                  </a:cubicBezTo>
                  <a:cubicBezTo>
                    <a:pt x="476" y="1092"/>
                    <a:pt x="476" y="1092"/>
                    <a:pt x="476" y="1092"/>
                  </a:cubicBezTo>
                  <a:cubicBezTo>
                    <a:pt x="453" y="1129"/>
                    <a:pt x="478" y="1149"/>
                    <a:pt x="481" y="1188"/>
                  </a:cubicBezTo>
                  <a:cubicBezTo>
                    <a:pt x="487" y="1241"/>
                    <a:pt x="465" y="1289"/>
                    <a:pt x="484" y="1340"/>
                  </a:cubicBezTo>
                  <a:cubicBezTo>
                    <a:pt x="472" y="1351"/>
                    <a:pt x="485" y="1361"/>
                    <a:pt x="496" y="1368"/>
                  </a:cubicBezTo>
                  <a:cubicBezTo>
                    <a:pt x="470" y="1399"/>
                    <a:pt x="472" y="1401"/>
                    <a:pt x="468" y="1440"/>
                  </a:cubicBezTo>
                  <a:cubicBezTo>
                    <a:pt x="447" y="1437"/>
                    <a:pt x="423" y="1446"/>
                    <a:pt x="429" y="1472"/>
                  </a:cubicBezTo>
                  <a:cubicBezTo>
                    <a:pt x="433" y="1489"/>
                    <a:pt x="456" y="1487"/>
                    <a:pt x="459" y="1504"/>
                  </a:cubicBezTo>
                  <a:cubicBezTo>
                    <a:pt x="463" y="1519"/>
                    <a:pt x="449" y="1530"/>
                    <a:pt x="446" y="1544"/>
                  </a:cubicBezTo>
                  <a:cubicBezTo>
                    <a:pt x="443" y="1556"/>
                    <a:pt x="452" y="1569"/>
                    <a:pt x="456" y="1580"/>
                  </a:cubicBezTo>
                  <a:cubicBezTo>
                    <a:pt x="465" y="1600"/>
                    <a:pt x="493" y="1607"/>
                    <a:pt x="487" y="1632"/>
                  </a:cubicBezTo>
                  <a:cubicBezTo>
                    <a:pt x="481" y="1662"/>
                    <a:pt x="456" y="1709"/>
                    <a:pt x="434" y="1731"/>
                  </a:cubicBezTo>
                  <a:cubicBezTo>
                    <a:pt x="423" y="1742"/>
                    <a:pt x="405" y="1744"/>
                    <a:pt x="397" y="1757"/>
                  </a:cubicBezTo>
                  <a:cubicBezTo>
                    <a:pt x="386" y="1774"/>
                    <a:pt x="400" y="1790"/>
                    <a:pt x="396" y="1808"/>
                  </a:cubicBezTo>
                  <a:cubicBezTo>
                    <a:pt x="389" y="1840"/>
                    <a:pt x="363" y="1842"/>
                    <a:pt x="388" y="1876"/>
                  </a:cubicBezTo>
                  <a:cubicBezTo>
                    <a:pt x="306" y="1914"/>
                    <a:pt x="270" y="2031"/>
                    <a:pt x="184" y="2064"/>
                  </a:cubicBezTo>
                  <a:cubicBezTo>
                    <a:pt x="198" y="2108"/>
                    <a:pt x="220" y="2154"/>
                    <a:pt x="229" y="2200"/>
                  </a:cubicBezTo>
                  <a:cubicBezTo>
                    <a:pt x="233" y="2217"/>
                    <a:pt x="225" y="2235"/>
                    <a:pt x="231" y="2252"/>
                  </a:cubicBezTo>
                  <a:cubicBezTo>
                    <a:pt x="255" y="2315"/>
                    <a:pt x="302" y="2363"/>
                    <a:pt x="311" y="2432"/>
                  </a:cubicBezTo>
                  <a:cubicBezTo>
                    <a:pt x="316" y="2477"/>
                    <a:pt x="316" y="2535"/>
                    <a:pt x="311" y="2580"/>
                  </a:cubicBezTo>
                  <a:cubicBezTo>
                    <a:pt x="307" y="2606"/>
                    <a:pt x="296" y="2639"/>
                    <a:pt x="299" y="2664"/>
                  </a:cubicBezTo>
                  <a:cubicBezTo>
                    <a:pt x="301" y="2684"/>
                    <a:pt x="316" y="2713"/>
                    <a:pt x="322" y="2731"/>
                  </a:cubicBezTo>
                  <a:cubicBezTo>
                    <a:pt x="327" y="2743"/>
                    <a:pt x="319" y="2757"/>
                    <a:pt x="320" y="2770"/>
                  </a:cubicBezTo>
                  <a:cubicBezTo>
                    <a:pt x="322" y="2796"/>
                    <a:pt x="332" y="2819"/>
                    <a:pt x="332" y="2846"/>
                  </a:cubicBezTo>
                  <a:cubicBezTo>
                    <a:pt x="316" y="2846"/>
                    <a:pt x="316" y="2846"/>
                    <a:pt x="316" y="2846"/>
                  </a:cubicBezTo>
                  <a:cubicBezTo>
                    <a:pt x="339" y="2879"/>
                    <a:pt x="435" y="2862"/>
                    <a:pt x="472" y="2862"/>
                  </a:cubicBezTo>
                  <a:cubicBezTo>
                    <a:pt x="488" y="2702"/>
                    <a:pt x="488" y="2702"/>
                    <a:pt x="488" y="2702"/>
                  </a:cubicBezTo>
                  <a:cubicBezTo>
                    <a:pt x="415" y="2710"/>
                    <a:pt x="468" y="2612"/>
                    <a:pt x="500" y="2595"/>
                  </a:cubicBezTo>
                  <a:cubicBezTo>
                    <a:pt x="538" y="2575"/>
                    <a:pt x="578" y="2552"/>
                    <a:pt x="620" y="2539"/>
                  </a:cubicBezTo>
                  <a:cubicBezTo>
                    <a:pt x="746" y="2500"/>
                    <a:pt x="919" y="2469"/>
                    <a:pt x="932" y="2308"/>
                  </a:cubicBezTo>
                  <a:cubicBezTo>
                    <a:pt x="900" y="2324"/>
                    <a:pt x="900" y="2324"/>
                    <a:pt x="900" y="2324"/>
                  </a:cubicBezTo>
                  <a:cubicBezTo>
                    <a:pt x="900" y="2281"/>
                    <a:pt x="917" y="2191"/>
                    <a:pt x="948" y="2160"/>
                  </a:cubicBezTo>
                  <a:cubicBezTo>
                    <a:pt x="948" y="2156"/>
                    <a:pt x="948" y="2156"/>
                    <a:pt x="948" y="2156"/>
                  </a:cubicBezTo>
                  <a:cubicBezTo>
                    <a:pt x="928" y="2156"/>
                    <a:pt x="928" y="2156"/>
                    <a:pt x="928" y="2156"/>
                  </a:cubicBezTo>
                  <a:cubicBezTo>
                    <a:pt x="916" y="2116"/>
                    <a:pt x="916" y="2116"/>
                    <a:pt x="916" y="2116"/>
                  </a:cubicBezTo>
                  <a:cubicBezTo>
                    <a:pt x="946" y="2090"/>
                    <a:pt x="930" y="2043"/>
                    <a:pt x="924" y="2012"/>
                  </a:cubicBezTo>
                  <a:cubicBezTo>
                    <a:pt x="892" y="2023"/>
                    <a:pt x="904" y="2053"/>
                    <a:pt x="908" y="2080"/>
                  </a:cubicBezTo>
                  <a:cubicBezTo>
                    <a:pt x="885" y="2067"/>
                    <a:pt x="889" y="2036"/>
                    <a:pt x="900" y="2016"/>
                  </a:cubicBezTo>
                  <a:cubicBezTo>
                    <a:pt x="900" y="2012"/>
                    <a:pt x="900" y="2012"/>
                    <a:pt x="900" y="2012"/>
                  </a:cubicBezTo>
                  <a:cubicBezTo>
                    <a:pt x="886" y="1940"/>
                    <a:pt x="886" y="1940"/>
                    <a:pt x="886" y="1940"/>
                  </a:cubicBezTo>
                  <a:cubicBezTo>
                    <a:pt x="850" y="1868"/>
                    <a:pt x="850" y="1868"/>
                    <a:pt x="850" y="1868"/>
                  </a:cubicBezTo>
                  <a:cubicBezTo>
                    <a:pt x="857" y="1820"/>
                    <a:pt x="857" y="1820"/>
                    <a:pt x="857" y="1820"/>
                  </a:cubicBezTo>
                  <a:cubicBezTo>
                    <a:pt x="840" y="1772"/>
                    <a:pt x="840" y="1772"/>
                    <a:pt x="840" y="1772"/>
                  </a:cubicBezTo>
                  <a:cubicBezTo>
                    <a:pt x="787" y="1759"/>
                    <a:pt x="787" y="1732"/>
                    <a:pt x="793" y="1688"/>
                  </a:cubicBezTo>
                  <a:cubicBezTo>
                    <a:pt x="795" y="1673"/>
                    <a:pt x="790" y="1656"/>
                    <a:pt x="800" y="1644"/>
                  </a:cubicBezTo>
                  <a:cubicBezTo>
                    <a:pt x="796" y="1628"/>
                    <a:pt x="796" y="1628"/>
                    <a:pt x="796" y="1628"/>
                  </a:cubicBezTo>
                  <a:cubicBezTo>
                    <a:pt x="858" y="1642"/>
                    <a:pt x="921" y="1537"/>
                    <a:pt x="960" y="1501"/>
                  </a:cubicBezTo>
                  <a:cubicBezTo>
                    <a:pt x="979" y="1483"/>
                    <a:pt x="1004" y="1473"/>
                    <a:pt x="1024" y="1456"/>
                  </a:cubicBezTo>
                  <a:cubicBezTo>
                    <a:pt x="1028" y="1468"/>
                    <a:pt x="1028" y="1468"/>
                    <a:pt x="1028" y="1468"/>
                  </a:cubicBezTo>
                  <a:cubicBezTo>
                    <a:pt x="1061" y="1460"/>
                    <a:pt x="1076" y="1433"/>
                    <a:pt x="1097" y="1409"/>
                  </a:cubicBezTo>
                  <a:cubicBezTo>
                    <a:pt x="1134" y="1365"/>
                    <a:pt x="1175" y="1305"/>
                    <a:pt x="1220" y="1270"/>
                  </a:cubicBezTo>
                  <a:cubicBezTo>
                    <a:pt x="1286" y="1219"/>
                    <a:pt x="1374" y="1183"/>
                    <a:pt x="1452" y="1154"/>
                  </a:cubicBezTo>
                  <a:cubicBezTo>
                    <a:pt x="1481" y="1143"/>
                    <a:pt x="1520" y="1151"/>
                    <a:pt x="1546" y="1132"/>
                  </a:cubicBezTo>
                  <a:cubicBezTo>
                    <a:pt x="1560" y="1122"/>
                    <a:pt x="1565" y="1105"/>
                    <a:pt x="1580" y="1095"/>
                  </a:cubicBezTo>
                  <a:cubicBezTo>
                    <a:pt x="1611" y="1074"/>
                    <a:pt x="1701" y="1052"/>
                    <a:pt x="1688" y="1004"/>
                  </a:cubicBezTo>
                  <a:cubicBezTo>
                    <a:pt x="1696" y="996"/>
                    <a:pt x="1696" y="996"/>
                    <a:pt x="1696" y="996"/>
                  </a:cubicBezTo>
                  <a:cubicBezTo>
                    <a:pt x="1704" y="1000"/>
                    <a:pt x="1704" y="1000"/>
                    <a:pt x="1704" y="1000"/>
                  </a:cubicBezTo>
                  <a:cubicBezTo>
                    <a:pt x="1716" y="982"/>
                    <a:pt x="1723" y="962"/>
                    <a:pt x="1735" y="945"/>
                  </a:cubicBezTo>
                  <a:cubicBezTo>
                    <a:pt x="1752" y="919"/>
                    <a:pt x="1782" y="900"/>
                    <a:pt x="1801" y="875"/>
                  </a:cubicBezTo>
                  <a:cubicBezTo>
                    <a:pt x="1822" y="848"/>
                    <a:pt x="1831" y="809"/>
                    <a:pt x="1840" y="776"/>
                  </a:cubicBezTo>
                  <a:cubicBezTo>
                    <a:pt x="1848" y="749"/>
                    <a:pt x="1868" y="667"/>
                    <a:pt x="1816" y="688"/>
                  </a:cubicBezTo>
                  <a:cubicBezTo>
                    <a:pt x="1828" y="671"/>
                    <a:pt x="1832" y="660"/>
                    <a:pt x="1824" y="640"/>
                  </a:cubicBezTo>
                  <a:cubicBezTo>
                    <a:pt x="1800" y="648"/>
                    <a:pt x="1800" y="648"/>
                    <a:pt x="1800" y="648"/>
                  </a:cubicBezTo>
                  <a:cubicBezTo>
                    <a:pt x="1800" y="644"/>
                    <a:pt x="1800" y="644"/>
                    <a:pt x="1800" y="644"/>
                  </a:cubicBezTo>
                  <a:cubicBezTo>
                    <a:pt x="1839" y="618"/>
                    <a:pt x="1789" y="575"/>
                    <a:pt x="1808" y="540"/>
                  </a:cubicBezTo>
                  <a:cubicBezTo>
                    <a:pt x="1808" y="536"/>
                    <a:pt x="1808" y="536"/>
                    <a:pt x="1808" y="536"/>
                  </a:cubicBezTo>
                  <a:cubicBezTo>
                    <a:pt x="1801" y="524"/>
                    <a:pt x="1800" y="519"/>
                    <a:pt x="1808" y="508"/>
                  </a:cubicBezTo>
                  <a:cubicBezTo>
                    <a:pt x="1808" y="504"/>
                    <a:pt x="1808" y="504"/>
                    <a:pt x="1808" y="504"/>
                  </a:cubicBezTo>
                  <a:cubicBezTo>
                    <a:pt x="1795" y="484"/>
                    <a:pt x="1803" y="453"/>
                    <a:pt x="1812" y="432"/>
                  </a:cubicBezTo>
                  <a:cubicBezTo>
                    <a:pt x="1798" y="428"/>
                    <a:pt x="1791" y="428"/>
                    <a:pt x="1784" y="440"/>
                  </a:cubicBezTo>
                  <a:cubicBezTo>
                    <a:pt x="1780" y="440"/>
                    <a:pt x="1780" y="440"/>
                    <a:pt x="1780" y="440"/>
                  </a:cubicBezTo>
                  <a:cubicBezTo>
                    <a:pt x="1780" y="424"/>
                    <a:pt x="1780" y="424"/>
                    <a:pt x="1780" y="424"/>
                  </a:cubicBezTo>
                  <a:cubicBezTo>
                    <a:pt x="1820" y="400"/>
                    <a:pt x="1820" y="400"/>
                    <a:pt x="1820" y="400"/>
                  </a:cubicBezTo>
                  <a:cubicBezTo>
                    <a:pt x="1788" y="352"/>
                    <a:pt x="1788" y="352"/>
                    <a:pt x="1788" y="352"/>
                  </a:cubicBezTo>
                  <a:cubicBezTo>
                    <a:pt x="1809" y="302"/>
                    <a:pt x="1784" y="261"/>
                    <a:pt x="1779" y="212"/>
                  </a:cubicBezTo>
                  <a:cubicBezTo>
                    <a:pt x="1775" y="179"/>
                    <a:pt x="1785" y="142"/>
                    <a:pt x="1796" y="112"/>
                  </a:cubicBezTo>
                  <a:cubicBezTo>
                    <a:pt x="1804" y="92"/>
                    <a:pt x="1796" y="82"/>
                    <a:pt x="1816" y="68"/>
                  </a:cubicBezTo>
                  <a:cubicBezTo>
                    <a:pt x="1796" y="52"/>
                    <a:pt x="1796" y="52"/>
                    <a:pt x="1796" y="52"/>
                  </a:cubicBezTo>
                  <a:cubicBezTo>
                    <a:pt x="1806" y="37"/>
                    <a:pt x="1807" y="0"/>
                    <a:pt x="1780" y="0"/>
                  </a:cubicBezTo>
                  <a:cubicBezTo>
                    <a:pt x="1758" y="0"/>
                    <a:pt x="1725" y="35"/>
                    <a:pt x="1708" y="46"/>
                  </a:cubicBezTo>
                  <a:cubicBezTo>
                    <a:pt x="1670" y="72"/>
                    <a:pt x="1614" y="98"/>
                    <a:pt x="1572" y="113"/>
                  </a:cubicBezTo>
                  <a:cubicBezTo>
                    <a:pt x="1554" y="119"/>
                    <a:pt x="1534" y="110"/>
                    <a:pt x="1516" y="116"/>
                  </a:cubicBezTo>
                  <a:cubicBezTo>
                    <a:pt x="1490" y="124"/>
                    <a:pt x="1457" y="153"/>
                    <a:pt x="1432" y="153"/>
                  </a:cubicBezTo>
                  <a:cubicBezTo>
                    <a:pt x="1412" y="153"/>
                    <a:pt x="1391" y="138"/>
                    <a:pt x="1372" y="135"/>
                  </a:cubicBezTo>
                  <a:cubicBezTo>
                    <a:pt x="1356" y="132"/>
                    <a:pt x="1339" y="140"/>
                    <a:pt x="1324" y="144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989B94FB-78EE-F440-B2E1-8511D08BB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50" y="3357563"/>
              <a:ext cx="365125" cy="685800"/>
            </a:xfrm>
            <a:custGeom>
              <a:avLst/>
              <a:gdLst/>
              <a:ahLst/>
              <a:cxnLst>
                <a:cxn ang="0">
                  <a:pos x="1032" y="49"/>
                </a:cxn>
                <a:cxn ang="0">
                  <a:pos x="952" y="97"/>
                </a:cxn>
                <a:cxn ang="0">
                  <a:pos x="973" y="209"/>
                </a:cxn>
                <a:cxn ang="0">
                  <a:pos x="912" y="289"/>
                </a:cxn>
                <a:cxn ang="0">
                  <a:pos x="872" y="337"/>
                </a:cxn>
                <a:cxn ang="0">
                  <a:pos x="828" y="365"/>
                </a:cxn>
                <a:cxn ang="0">
                  <a:pos x="816" y="373"/>
                </a:cxn>
                <a:cxn ang="0">
                  <a:pos x="824" y="385"/>
                </a:cxn>
                <a:cxn ang="0">
                  <a:pos x="832" y="425"/>
                </a:cxn>
                <a:cxn ang="0">
                  <a:pos x="828" y="505"/>
                </a:cxn>
                <a:cxn ang="0">
                  <a:pos x="778" y="489"/>
                </a:cxn>
                <a:cxn ang="0">
                  <a:pos x="749" y="498"/>
                </a:cxn>
                <a:cxn ang="0">
                  <a:pos x="688" y="621"/>
                </a:cxn>
                <a:cxn ang="0">
                  <a:pos x="652" y="577"/>
                </a:cxn>
                <a:cxn ang="0">
                  <a:pos x="528" y="665"/>
                </a:cxn>
                <a:cxn ang="0">
                  <a:pos x="420" y="721"/>
                </a:cxn>
                <a:cxn ang="0">
                  <a:pos x="376" y="733"/>
                </a:cxn>
                <a:cxn ang="0">
                  <a:pos x="364" y="705"/>
                </a:cxn>
                <a:cxn ang="0">
                  <a:pos x="207" y="762"/>
                </a:cxn>
                <a:cxn ang="0">
                  <a:pos x="118" y="981"/>
                </a:cxn>
                <a:cxn ang="0">
                  <a:pos x="141" y="1137"/>
                </a:cxn>
                <a:cxn ang="0">
                  <a:pos x="175" y="1257"/>
                </a:cxn>
                <a:cxn ang="0">
                  <a:pos x="198" y="1369"/>
                </a:cxn>
                <a:cxn ang="0">
                  <a:pos x="164" y="1489"/>
                </a:cxn>
                <a:cxn ang="0">
                  <a:pos x="37" y="1692"/>
                </a:cxn>
                <a:cxn ang="0">
                  <a:pos x="24" y="1913"/>
                </a:cxn>
                <a:cxn ang="0">
                  <a:pos x="68" y="2061"/>
                </a:cxn>
                <a:cxn ang="0">
                  <a:pos x="114" y="2213"/>
                </a:cxn>
                <a:cxn ang="0">
                  <a:pos x="284" y="2347"/>
                </a:cxn>
                <a:cxn ang="0">
                  <a:pos x="540" y="2315"/>
                </a:cxn>
                <a:cxn ang="0">
                  <a:pos x="722" y="2165"/>
                </a:cxn>
                <a:cxn ang="0">
                  <a:pos x="815" y="1861"/>
                </a:cxn>
                <a:cxn ang="0">
                  <a:pos x="923" y="1537"/>
                </a:cxn>
                <a:cxn ang="0">
                  <a:pos x="1046" y="1193"/>
                </a:cxn>
                <a:cxn ang="0">
                  <a:pos x="1144" y="869"/>
                </a:cxn>
                <a:cxn ang="0">
                  <a:pos x="1155" y="758"/>
                </a:cxn>
                <a:cxn ang="0">
                  <a:pos x="1140" y="701"/>
                </a:cxn>
                <a:cxn ang="0">
                  <a:pos x="1156" y="633"/>
                </a:cxn>
                <a:cxn ang="0">
                  <a:pos x="1224" y="717"/>
                </a:cxn>
                <a:cxn ang="0">
                  <a:pos x="1272" y="593"/>
                </a:cxn>
                <a:cxn ang="0">
                  <a:pos x="1212" y="441"/>
                </a:cxn>
                <a:cxn ang="0">
                  <a:pos x="1208" y="405"/>
                </a:cxn>
                <a:cxn ang="0">
                  <a:pos x="1172" y="257"/>
                </a:cxn>
                <a:cxn ang="0">
                  <a:pos x="1108" y="133"/>
                </a:cxn>
                <a:cxn ang="0">
                  <a:pos x="1072" y="65"/>
                </a:cxn>
              </a:cxnLst>
              <a:rect l="0" t="0" r="r" b="b"/>
              <a:pathLst>
                <a:path w="1274" h="2400">
                  <a:moveTo>
                    <a:pt x="1020" y="45"/>
                  </a:moveTo>
                  <a:cubicBezTo>
                    <a:pt x="1032" y="49"/>
                    <a:pt x="1032" y="49"/>
                    <a:pt x="1032" y="49"/>
                  </a:cubicBezTo>
                  <a:cubicBezTo>
                    <a:pt x="992" y="105"/>
                    <a:pt x="992" y="105"/>
                    <a:pt x="992" y="105"/>
                  </a:cubicBezTo>
                  <a:cubicBezTo>
                    <a:pt x="952" y="97"/>
                    <a:pt x="952" y="97"/>
                    <a:pt x="952" y="97"/>
                  </a:cubicBezTo>
                  <a:cubicBezTo>
                    <a:pt x="963" y="121"/>
                    <a:pt x="984" y="133"/>
                    <a:pt x="989" y="161"/>
                  </a:cubicBezTo>
                  <a:cubicBezTo>
                    <a:pt x="992" y="180"/>
                    <a:pt x="979" y="192"/>
                    <a:pt x="973" y="209"/>
                  </a:cubicBezTo>
                  <a:cubicBezTo>
                    <a:pt x="956" y="251"/>
                    <a:pt x="968" y="273"/>
                    <a:pt x="912" y="273"/>
                  </a:cubicBezTo>
                  <a:cubicBezTo>
                    <a:pt x="912" y="289"/>
                    <a:pt x="912" y="289"/>
                    <a:pt x="912" y="289"/>
                  </a:cubicBezTo>
                  <a:cubicBezTo>
                    <a:pt x="884" y="289"/>
                    <a:pt x="884" y="289"/>
                    <a:pt x="884" y="289"/>
                  </a:cubicBezTo>
                  <a:cubicBezTo>
                    <a:pt x="886" y="309"/>
                    <a:pt x="885" y="320"/>
                    <a:pt x="872" y="337"/>
                  </a:cubicBezTo>
                  <a:cubicBezTo>
                    <a:pt x="844" y="285"/>
                    <a:pt x="844" y="285"/>
                    <a:pt x="844" y="285"/>
                  </a:cubicBezTo>
                  <a:cubicBezTo>
                    <a:pt x="810" y="296"/>
                    <a:pt x="782" y="348"/>
                    <a:pt x="828" y="365"/>
                  </a:cubicBezTo>
                  <a:cubicBezTo>
                    <a:pt x="828" y="369"/>
                    <a:pt x="828" y="369"/>
                    <a:pt x="828" y="369"/>
                  </a:cubicBezTo>
                  <a:cubicBezTo>
                    <a:pt x="816" y="373"/>
                    <a:pt x="816" y="373"/>
                    <a:pt x="816" y="373"/>
                  </a:cubicBezTo>
                  <a:cubicBezTo>
                    <a:pt x="824" y="381"/>
                    <a:pt x="824" y="381"/>
                    <a:pt x="824" y="381"/>
                  </a:cubicBezTo>
                  <a:cubicBezTo>
                    <a:pt x="824" y="385"/>
                    <a:pt x="824" y="385"/>
                    <a:pt x="824" y="385"/>
                  </a:cubicBezTo>
                  <a:cubicBezTo>
                    <a:pt x="808" y="389"/>
                    <a:pt x="808" y="389"/>
                    <a:pt x="808" y="389"/>
                  </a:cubicBezTo>
                  <a:cubicBezTo>
                    <a:pt x="832" y="425"/>
                    <a:pt x="832" y="425"/>
                    <a:pt x="832" y="425"/>
                  </a:cubicBezTo>
                  <a:cubicBezTo>
                    <a:pt x="804" y="414"/>
                    <a:pt x="744" y="425"/>
                    <a:pt x="780" y="467"/>
                  </a:cubicBezTo>
                  <a:cubicBezTo>
                    <a:pt x="797" y="487"/>
                    <a:pt x="825" y="468"/>
                    <a:pt x="828" y="505"/>
                  </a:cubicBezTo>
                  <a:cubicBezTo>
                    <a:pt x="824" y="505"/>
                    <a:pt x="824" y="505"/>
                    <a:pt x="824" y="505"/>
                  </a:cubicBezTo>
                  <a:cubicBezTo>
                    <a:pt x="820" y="485"/>
                    <a:pt x="795" y="475"/>
                    <a:pt x="778" y="489"/>
                  </a:cubicBezTo>
                  <a:cubicBezTo>
                    <a:pt x="758" y="504"/>
                    <a:pt x="752" y="537"/>
                    <a:pt x="736" y="557"/>
                  </a:cubicBezTo>
                  <a:cubicBezTo>
                    <a:pt x="738" y="539"/>
                    <a:pt x="758" y="517"/>
                    <a:pt x="749" y="498"/>
                  </a:cubicBezTo>
                  <a:cubicBezTo>
                    <a:pt x="740" y="480"/>
                    <a:pt x="717" y="499"/>
                    <a:pt x="711" y="509"/>
                  </a:cubicBezTo>
                  <a:cubicBezTo>
                    <a:pt x="683" y="552"/>
                    <a:pt x="656" y="572"/>
                    <a:pt x="688" y="621"/>
                  </a:cubicBezTo>
                  <a:cubicBezTo>
                    <a:pt x="656" y="633"/>
                    <a:pt x="656" y="633"/>
                    <a:pt x="656" y="633"/>
                  </a:cubicBezTo>
                  <a:cubicBezTo>
                    <a:pt x="667" y="608"/>
                    <a:pt x="659" y="602"/>
                    <a:pt x="652" y="577"/>
                  </a:cubicBezTo>
                  <a:cubicBezTo>
                    <a:pt x="593" y="595"/>
                    <a:pt x="503" y="653"/>
                    <a:pt x="564" y="713"/>
                  </a:cubicBezTo>
                  <a:cubicBezTo>
                    <a:pt x="537" y="711"/>
                    <a:pt x="529" y="689"/>
                    <a:pt x="528" y="665"/>
                  </a:cubicBezTo>
                  <a:cubicBezTo>
                    <a:pt x="508" y="665"/>
                    <a:pt x="497" y="668"/>
                    <a:pt x="496" y="689"/>
                  </a:cubicBezTo>
                  <a:cubicBezTo>
                    <a:pt x="463" y="680"/>
                    <a:pt x="415" y="671"/>
                    <a:pt x="420" y="721"/>
                  </a:cubicBezTo>
                  <a:cubicBezTo>
                    <a:pt x="376" y="709"/>
                    <a:pt x="376" y="709"/>
                    <a:pt x="376" y="709"/>
                  </a:cubicBezTo>
                  <a:cubicBezTo>
                    <a:pt x="376" y="733"/>
                    <a:pt x="376" y="733"/>
                    <a:pt x="376" y="733"/>
                  </a:cubicBezTo>
                  <a:cubicBezTo>
                    <a:pt x="368" y="733"/>
                    <a:pt x="368" y="733"/>
                    <a:pt x="368" y="733"/>
                  </a:cubicBezTo>
                  <a:cubicBezTo>
                    <a:pt x="364" y="705"/>
                    <a:pt x="364" y="705"/>
                    <a:pt x="364" y="705"/>
                  </a:cubicBezTo>
                  <a:cubicBezTo>
                    <a:pt x="333" y="712"/>
                    <a:pt x="320" y="741"/>
                    <a:pt x="292" y="748"/>
                  </a:cubicBezTo>
                  <a:cubicBezTo>
                    <a:pt x="268" y="755"/>
                    <a:pt x="221" y="736"/>
                    <a:pt x="207" y="762"/>
                  </a:cubicBezTo>
                  <a:cubicBezTo>
                    <a:pt x="190" y="790"/>
                    <a:pt x="216" y="820"/>
                    <a:pt x="195" y="853"/>
                  </a:cubicBezTo>
                  <a:cubicBezTo>
                    <a:pt x="175" y="884"/>
                    <a:pt x="118" y="945"/>
                    <a:pt x="118" y="981"/>
                  </a:cubicBezTo>
                  <a:cubicBezTo>
                    <a:pt x="118" y="1000"/>
                    <a:pt x="132" y="1012"/>
                    <a:pt x="135" y="1029"/>
                  </a:cubicBezTo>
                  <a:cubicBezTo>
                    <a:pt x="141" y="1063"/>
                    <a:pt x="133" y="1102"/>
                    <a:pt x="141" y="1137"/>
                  </a:cubicBezTo>
                  <a:cubicBezTo>
                    <a:pt x="146" y="1159"/>
                    <a:pt x="165" y="1175"/>
                    <a:pt x="172" y="1197"/>
                  </a:cubicBezTo>
                  <a:cubicBezTo>
                    <a:pt x="178" y="1217"/>
                    <a:pt x="168" y="1237"/>
                    <a:pt x="175" y="1257"/>
                  </a:cubicBezTo>
                  <a:cubicBezTo>
                    <a:pt x="182" y="1280"/>
                    <a:pt x="205" y="1294"/>
                    <a:pt x="212" y="1317"/>
                  </a:cubicBezTo>
                  <a:cubicBezTo>
                    <a:pt x="216" y="1333"/>
                    <a:pt x="198" y="1351"/>
                    <a:pt x="198" y="1369"/>
                  </a:cubicBezTo>
                  <a:cubicBezTo>
                    <a:pt x="198" y="1384"/>
                    <a:pt x="212" y="1396"/>
                    <a:pt x="220" y="1409"/>
                  </a:cubicBezTo>
                  <a:cubicBezTo>
                    <a:pt x="193" y="1426"/>
                    <a:pt x="179" y="1462"/>
                    <a:pt x="164" y="1489"/>
                  </a:cubicBezTo>
                  <a:cubicBezTo>
                    <a:pt x="137" y="1538"/>
                    <a:pt x="109" y="1572"/>
                    <a:pt x="100" y="1629"/>
                  </a:cubicBezTo>
                  <a:cubicBezTo>
                    <a:pt x="44" y="1629"/>
                    <a:pt x="54" y="1652"/>
                    <a:pt x="37" y="1692"/>
                  </a:cubicBezTo>
                  <a:cubicBezTo>
                    <a:pt x="20" y="1736"/>
                    <a:pt x="0" y="1758"/>
                    <a:pt x="2" y="1809"/>
                  </a:cubicBezTo>
                  <a:cubicBezTo>
                    <a:pt x="3" y="1837"/>
                    <a:pt x="12" y="1888"/>
                    <a:pt x="24" y="1913"/>
                  </a:cubicBezTo>
                  <a:cubicBezTo>
                    <a:pt x="43" y="1949"/>
                    <a:pt x="76" y="1977"/>
                    <a:pt x="86" y="2017"/>
                  </a:cubicBezTo>
                  <a:cubicBezTo>
                    <a:pt x="90" y="2033"/>
                    <a:pt x="67" y="2043"/>
                    <a:pt x="68" y="2061"/>
                  </a:cubicBezTo>
                  <a:cubicBezTo>
                    <a:pt x="71" y="2092"/>
                    <a:pt x="68" y="2145"/>
                    <a:pt x="80" y="2173"/>
                  </a:cubicBezTo>
                  <a:cubicBezTo>
                    <a:pt x="87" y="2190"/>
                    <a:pt x="107" y="2196"/>
                    <a:pt x="114" y="2213"/>
                  </a:cubicBezTo>
                  <a:cubicBezTo>
                    <a:pt x="136" y="2262"/>
                    <a:pt x="134" y="2284"/>
                    <a:pt x="188" y="2305"/>
                  </a:cubicBezTo>
                  <a:cubicBezTo>
                    <a:pt x="188" y="2345"/>
                    <a:pt x="257" y="2333"/>
                    <a:pt x="284" y="2347"/>
                  </a:cubicBezTo>
                  <a:cubicBezTo>
                    <a:pt x="304" y="2357"/>
                    <a:pt x="322" y="2378"/>
                    <a:pt x="344" y="2383"/>
                  </a:cubicBezTo>
                  <a:cubicBezTo>
                    <a:pt x="417" y="2400"/>
                    <a:pt x="472" y="2333"/>
                    <a:pt x="540" y="2315"/>
                  </a:cubicBezTo>
                  <a:cubicBezTo>
                    <a:pt x="586" y="2304"/>
                    <a:pt x="642" y="2319"/>
                    <a:pt x="680" y="2275"/>
                  </a:cubicBezTo>
                  <a:cubicBezTo>
                    <a:pt x="702" y="2249"/>
                    <a:pt x="710" y="2196"/>
                    <a:pt x="722" y="2165"/>
                  </a:cubicBezTo>
                  <a:cubicBezTo>
                    <a:pt x="733" y="2138"/>
                    <a:pt x="751" y="2113"/>
                    <a:pt x="760" y="2085"/>
                  </a:cubicBezTo>
                  <a:cubicBezTo>
                    <a:pt x="785" y="2013"/>
                    <a:pt x="797" y="1934"/>
                    <a:pt x="815" y="1861"/>
                  </a:cubicBezTo>
                  <a:cubicBezTo>
                    <a:pt x="835" y="1781"/>
                    <a:pt x="881" y="1708"/>
                    <a:pt x="905" y="1629"/>
                  </a:cubicBezTo>
                  <a:cubicBezTo>
                    <a:pt x="914" y="1599"/>
                    <a:pt x="915" y="1567"/>
                    <a:pt x="923" y="1537"/>
                  </a:cubicBezTo>
                  <a:cubicBezTo>
                    <a:pt x="935" y="1495"/>
                    <a:pt x="958" y="1458"/>
                    <a:pt x="972" y="1417"/>
                  </a:cubicBezTo>
                  <a:cubicBezTo>
                    <a:pt x="999" y="1343"/>
                    <a:pt x="1016" y="1266"/>
                    <a:pt x="1046" y="1193"/>
                  </a:cubicBezTo>
                  <a:cubicBezTo>
                    <a:pt x="1067" y="1142"/>
                    <a:pt x="1095" y="1076"/>
                    <a:pt x="1098" y="1021"/>
                  </a:cubicBezTo>
                  <a:cubicBezTo>
                    <a:pt x="1101" y="969"/>
                    <a:pt x="1067" y="887"/>
                    <a:pt x="1144" y="869"/>
                  </a:cubicBezTo>
                  <a:cubicBezTo>
                    <a:pt x="1138" y="842"/>
                    <a:pt x="1157" y="830"/>
                    <a:pt x="1159" y="805"/>
                  </a:cubicBezTo>
                  <a:cubicBezTo>
                    <a:pt x="1160" y="793"/>
                    <a:pt x="1160" y="768"/>
                    <a:pt x="1155" y="758"/>
                  </a:cubicBezTo>
                  <a:cubicBezTo>
                    <a:pt x="1143" y="733"/>
                    <a:pt x="1120" y="736"/>
                    <a:pt x="1140" y="705"/>
                  </a:cubicBezTo>
                  <a:cubicBezTo>
                    <a:pt x="1140" y="701"/>
                    <a:pt x="1140" y="701"/>
                    <a:pt x="1140" y="701"/>
                  </a:cubicBezTo>
                  <a:cubicBezTo>
                    <a:pt x="1125" y="683"/>
                    <a:pt x="1103" y="642"/>
                    <a:pt x="1136" y="625"/>
                  </a:cubicBezTo>
                  <a:cubicBezTo>
                    <a:pt x="1143" y="622"/>
                    <a:pt x="1152" y="627"/>
                    <a:pt x="1156" y="633"/>
                  </a:cubicBezTo>
                  <a:cubicBezTo>
                    <a:pt x="1170" y="659"/>
                    <a:pt x="1165" y="689"/>
                    <a:pt x="1192" y="709"/>
                  </a:cubicBezTo>
                  <a:cubicBezTo>
                    <a:pt x="1201" y="716"/>
                    <a:pt x="1212" y="730"/>
                    <a:pt x="1224" y="717"/>
                  </a:cubicBezTo>
                  <a:cubicBezTo>
                    <a:pt x="1244" y="695"/>
                    <a:pt x="1252" y="654"/>
                    <a:pt x="1260" y="625"/>
                  </a:cubicBezTo>
                  <a:cubicBezTo>
                    <a:pt x="1262" y="615"/>
                    <a:pt x="1274" y="604"/>
                    <a:pt x="1272" y="593"/>
                  </a:cubicBezTo>
                  <a:cubicBezTo>
                    <a:pt x="1264" y="563"/>
                    <a:pt x="1227" y="542"/>
                    <a:pt x="1216" y="509"/>
                  </a:cubicBezTo>
                  <a:cubicBezTo>
                    <a:pt x="1211" y="496"/>
                    <a:pt x="1210" y="448"/>
                    <a:pt x="1212" y="441"/>
                  </a:cubicBezTo>
                  <a:cubicBezTo>
                    <a:pt x="1212" y="439"/>
                    <a:pt x="1226" y="433"/>
                    <a:pt x="1224" y="425"/>
                  </a:cubicBezTo>
                  <a:cubicBezTo>
                    <a:pt x="1221" y="418"/>
                    <a:pt x="1208" y="413"/>
                    <a:pt x="1208" y="405"/>
                  </a:cubicBezTo>
                  <a:cubicBezTo>
                    <a:pt x="1206" y="387"/>
                    <a:pt x="1217" y="362"/>
                    <a:pt x="1212" y="341"/>
                  </a:cubicBezTo>
                  <a:cubicBezTo>
                    <a:pt x="1204" y="310"/>
                    <a:pt x="1184" y="286"/>
                    <a:pt x="1172" y="257"/>
                  </a:cubicBezTo>
                  <a:cubicBezTo>
                    <a:pt x="1164" y="239"/>
                    <a:pt x="1178" y="223"/>
                    <a:pt x="1172" y="205"/>
                  </a:cubicBezTo>
                  <a:cubicBezTo>
                    <a:pt x="1164" y="183"/>
                    <a:pt x="1117" y="135"/>
                    <a:pt x="1108" y="133"/>
                  </a:cubicBezTo>
                  <a:cubicBezTo>
                    <a:pt x="1126" y="80"/>
                    <a:pt x="1055" y="87"/>
                    <a:pt x="1052" y="57"/>
                  </a:cubicBezTo>
                  <a:cubicBezTo>
                    <a:pt x="1072" y="65"/>
                    <a:pt x="1072" y="65"/>
                    <a:pt x="1072" y="65"/>
                  </a:cubicBezTo>
                  <a:cubicBezTo>
                    <a:pt x="1065" y="22"/>
                    <a:pt x="1049" y="0"/>
                    <a:pt x="1020" y="4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BD48E9E0-ACBC-AF4D-A9F2-0478B9D73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038" y="3424238"/>
              <a:ext cx="14288" cy="15875"/>
            </a:xfrm>
            <a:custGeom>
              <a:avLst/>
              <a:gdLst/>
              <a:ahLst/>
              <a:cxnLst>
                <a:cxn ang="0">
                  <a:pos x="51" y="44"/>
                </a:cxn>
                <a:cxn ang="0">
                  <a:pos x="39" y="0"/>
                </a:cxn>
                <a:cxn ang="0">
                  <a:pos x="51" y="44"/>
                </a:cxn>
              </a:cxnLst>
              <a:rect l="0" t="0" r="r" b="b"/>
              <a:pathLst>
                <a:path w="51" h="56">
                  <a:moveTo>
                    <a:pt x="51" y="44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13"/>
                    <a:pt x="9" y="56"/>
                    <a:pt x="51" y="44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9AD724D1-5040-9D49-864B-C563CD10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3598863"/>
              <a:ext cx="12700" cy="20638"/>
            </a:xfrm>
            <a:custGeom>
              <a:avLst/>
              <a:gdLst/>
              <a:ahLst/>
              <a:cxnLst>
                <a:cxn ang="0">
                  <a:pos x="6" y="68"/>
                </a:cxn>
                <a:cxn ang="0">
                  <a:pos x="46" y="0"/>
                </a:cxn>
                <a:cxn ang="0">
                  <a:pos x="6" y="68"/>
                </a:cxn>
              </a:cxnLst>
              <a:rect l="0" t="0" r="r" b="b"/>
              <a:pathLst>
                <a:path w="46" h="68">
                  <a:moveTo>
                    <a:pt x="6" y="68"/>
                  </a:moveTo>
                  <a:cubicBezTo>
                    <a:pt x="30" y="56"/>
                    <a:pt x="39" y="24"/>
                    <a:pt x="46" y="0"/>
                  </a:cubicBezTo>
                  <a:cubicBezTo>
                    <a:pt x="19" y="10"/>
                    <a:pt x="0" y="39"/>
                    <a:pt x="6" y="68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E686D3C9-3CB2-8947-9C5A-530DAFD6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100" y="2984500"/>
              <a:ext cx="57150" cy="79375"/>
            </a:xfrm>
            <a:custGeom>
              <a:avLst/>
              <a:gdLst/>
              <a:ahLst/>
              <a:cxnLst>
                <a:cxn ang="0">
                  <a:pos x="108" y="66"/>
                </a:cxn>
                <a:cxn ang="0">
                  <a:pos x="60" y="74"/>
                </a:cxn>
                <a:cxn ang="0">
                  <a:pos x="32" y="98"/>
                </a:cxn>
                <a:cxn ang="0">
                  <a:pos x="1" y="154"/>
                </a:cxn>
                <a:cxn ang="0">
                  <a:pos x="29" y="218"/>
                </a:cxn>
                <a:cxn ang="0">
                  <a:pos x="29" y="271"/>
                </a:cxn>
                <a:cxn ang="0">
                  <a:pos x="92" y="274"/>
                </a:cxn>
                <a:cxn ang="0">
                  <a:pos x="96" y="154"/>
                </a:cxn>
                <a:cxn ang="0">
                  <a:pos x="145" y="105"/>
                </a:cxn>
                <a:cxn ang="0">
                  <a:pos x="190" y="86"/>
                </a:cxn>
                <a:cxn ang="0">
                  <a:pos x="196" y="66"/>
                </a:cxn>
                <a:cxn ang="0">
                  <a:pos x="108" y="66"/>
                </a:cxn>
              </a:cxnLst>
              <a:rect l="0" t="0" r="r" b="b"/>
              <a:pathLst>
                <a:path w="196" h="282">
                  <a:moveTo>
                    <a:pt x="108" y="66"/>
                  </a:moveTo>
                  <a:cubicBezTo>
                    <a:pt x="60" y="74"/>
                    <a:pt x="60" y="74"/>
                    <a:pt x="60" y="74"/>
                  </a:cubicBezTo>
                  <a:cubicBezTo>
                    <a:pt x="60" y="94"/>
                    <a:pt x="52" y="100"/>
                    <a:pt x="32" y="98"/>
                  </a:cubicBezTo>
                  <a:cubicBezTo>
                    <a:pt x="25" y="113"/>
                    <a:pt x="0" y="139"/>
                    <a:pt x="1" y="154"/>
                  </a:cubicBezTo>
                  <a:cubicBezTo>
                    <a:pt x="2" y="177"/>
                    <a:pt x="27" y="194"/>
                    <a:pt x="29" y="218"/>
                  </a:cubicBezTo>
                  <a:cubicBezTo>
                    <a:pt x="31" y="235"/>
                    <a:pt x="10" y="256"/>
                    <a:pt x="29" y="271"/>
                  </a:cubicBezTo>
                  <a:cubicBezTo>
                    <a:pt x="43" y="282"/>
                    <a:pt x="76" y="274"/>
                    <a:pt x="92" y="274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65" y="65"/>
                    <a:pt x="127" y="0"/>
                    <a:pt x="108" y="66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6BBC2415-4362-0241-A74E-E60BABE87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8538" y="2586038"/>
              <a:ext cx="388938" cy="460375"/>
            </a:xfrm>
            <a:custGeom>
              <a:avLst/>
              <a:gdLst/>
              <a:ahLst/>
              <a:cxnLst>
                <a:cxn ang="0">
                  <a:pos x="860" y="332"/>
                </a:cxn>
                <a:cxn ang="0">
                  <a:pos x="740" y="318"/>
                </a:cxn>
                <a:cxn ang="0">
                  <a:pos x="508" y="286"/>
                </a:cxn>
                <a:cxn ang="0">
                  <a:pos x="416" y="434"/>
                </a:cxn>
                <a:cxn ang="0">
                  <a:pos x="589" y="436"/>
                </a:cxn>
                <a:cxn ang="0">
                  <a:pos x="623" y="522"/>
                </a:cxn>
                <a:cxn ang="0">
                  <a:pos x="533" y="666"/>
                </a:cxn>
                <a:cxn ang="0">
                  <a:pos x="582" y="741"/>
                </a:cxn>
                <a:cxn ang="0">
                  <a:pos x="619" y="834"/>
                </a:cxn>
                <a:cxn ang="0">
                  <a:pos x="620" y="994"/>
                </a:cxn>
                <a:cxn ang="0">
                  <a:pos x="511" y="1030"/>
                </a:cxn>
                <a:cxn ang="0">
                  <a:pos x="367" y="1033"/>
                </a:cxn>
                <a:cxn ang="0">
                  <a:pos x="272" y="990"/>
                </a:cxn>
                <a:cxn ang="0">
                  <a:pos x="244" y="1072"/>
                </a:cxn>
                <a:cxn ang="0">
                  <a:pos x="134" y="1118"/>
                </a:cxn>
                <a:cxn ang="0">
                  <a:pos x="160" y="1190"/>
                </a:cxn>
                <a:cxn ang="0">
                  <a:pos x="192" y="1234"/>
                </a:cxn>
                <a:cxn ang="0">
                  <a:pos x="184" y="1290"/>
                </a:cxn>
                <a:cxn ang="0">
                  <a:pos x="112" y="1271"/>
                </a:cxn>
                <a:cxn ang="0">
                  <a:pos x="151" y="1450"/>
                </a:cxn>
                <a:cxn ang="0">
                  <a:pos x="200" y="1542"/>
                </a:cxn>
                <a:cxn ang="0">
                  <a:pos x="356" y="1426"/>
                </a:cxn>
                <a:cxn ang="0">
                  <a:pos x="400" y="1470"/>
                </a:cxn>
                <a:cxn ang="0">
                  <a:pos x="508" y="1434"/>
                </a:cxn>
                <a:cxn ang="0">
                  <a:pos x="620" y="1423"/>
                </a:cxn>
                <a:cxn ang="0">
                  <a:pos x="620" y="1514"/>
                </a:cxn>
                <a:cxn ang="0">
                  <a:pos x="760" y="1438"/>
                </a:cxn>
                <a:cxn ang="0">
                  <a:pos x="836" y="1364"/>
                </a:cxn>
                <a:cxn ang="0">
                  <a:pos x="940" y="1242"/>
                </a:cxn>
                <a:cxn ang="0">
                  <a:pos x="948" y="1102"/>
                </a:cxn>
                <a:cxn ang="0">
                  <a:pos x="1006" y="962"/>
                </a:cxn>
                <a:cxn ang="0">
                  <a:pos x="1130" y="840"/>
                </a:cxn>
                <a:cxn ang="0">
                  <a:pos x="1201" y="690"/>
                </a:cxn>
                <a:cxn ang="0">
                  <a:pos x="1230" y="486"/>
                </a:cxn>
                <a:cxn ang="0">
                  <a:pos x="1269" y="274"/>
                </a:cxn>
                <a:cxn ang="0">
                  <a:pos x="1359" y="98"/>
                </a:cxn>
                <a:cxn ang="0">
                  <a:pos x="1232" y="43"/>
                </a:cxn>
                <a:cxn ang="0">
                  <a:pos x="1080" y="44"/>
                </a:cxn>
                <a:cxn ang="0">
                  <a:pos x="968" y="190"/>
                </a:cxn>
                <a:cxn ang="0">
                  <a:pos x="236" y="1610"/>
                </a:cxn>
                <a:cxn ang="0">
                  <a:pos x="236" y="1610"/>
                </a:cxn>
              </a:cxnLst>
              <a:rect l="0" t="0" r="r" b="b"/>
              <a:pathLst>
                <a:path w="1364" h="1614">
                  <a:moveTo>
                    <a:pt x="920" y="366"/>
                  </a:moveTo>
                  <a:cubicBezTo>
                    <a:pt x="896" y="364"/>
                    <a:pt x="881" y="342"/>
                    <a:pt x="860" y="332"/>
                  </a:cubicBezTo>
                  <a:cubicBezTo>
                    <a:pt x="838" y="322"/>
                    <a:pt x="811" y="321"/>
                    <a:pt x="788" y="317"/>
                  </a:cubicBezTo>
                  <a:cubicBezTo>
                    <a:pt x="770" y="315"/>
                    <a:pt x="753" y="298"/>
                    <a:pt x="740" y="318"/>
                  </a:cubicBezTo>
                  <a:cubicBezTo>
                    <a:pt x="713" y="311"/>
                    <a:pt x="687" y="292"/>
                    <a:pt x="660" y="287"/>
                  </a:cubicBezTo>
                  <a:cubicBezTo>
                    <a:pt x="613" y="279"/>
                    <a:pt x="556" y="286"/>
                    <a:pt x="508" y="286"/>
                  </a:cubicBezTo>
                  <a:cubicBezTo>
                    <a:pt x="488" y="286"/>
                    <a:pt x="442" y="277"/>
                    <a:pt x="426" y="290"/>
                  </a:cubicBezTo>
                  <a:cubicBezTo>
                    <a:pt x="379" y="329"/>
                    <a:pt x="404" y="390"/>
                    <a:pt x="416" y="434"/>
                  </a:cubicBezTo>
                  <a:cubicBezTo>
                    <a:pt x="384" y="452"/>
                    <a:pt x="422" y="455"/>
                    <a:pt x="440" y="450"/>
                  </a:cubicBezTo>
                  <a:cubicBezTo>
                    <a:pt x="477" y="439"/>
                    <a:pt x="555" y="398"/>
                    <a:pt x="589" y="436"/>
                  </a:cubicBezTo>
                  <a:cubicBezTo>
                    <a:pt x="599" y="447"/>
                    <a:pt x="597" y="465"/>
                    <a:pt x="604" y="478"/>
                  </a:cubicBezTo>
                  <a:cubicBezTo>
                    <a:pt x="611" y="492"/>
                    <a:pt x="628" y="504"/>
                    <a:pt x="623" y="522"/>
                  </a:cubicBezTo>
                  <a:cubicBezTo>
                    <a:pt x="612" y="560"/>
                    <a:pt x="582" y="553"/>
                    <a:pt x="558" y="573"/>
                  </a:cubicBezTo>
                  <a:cubicBezTo>
                    <a:pt x="522" y="604"/>
                    <a:pt x="539" y="629"/>
                    <a:pt x="533" y="666"/>
                  </a:cubicBezTo>
                  <a:cubicBezTo>
                    <a:pt x="529" y="687"/>
                    <a:pt x="518" y="691"/>
                    <a:pt x="528" y="714"/>
                  </a:cubicBezTo>
                  <a:cubicBezTo>
                    <a:pt x="564" y="709"/>
                    <a:pt x="556" y="726"/>
                    <a:pt x="582" y="741"/>
                  </a:cubicBezTo>
                  <a:cubicBezTo>
                    <a:pt x="597" y="751"/>
                    <a:pt x="614" y="744"/>
                    <a:pt x="626" y="762"/>
                  </a:cubicBezTo>
                  <a:cubicBezTo>
                    <a:pt x="640" y="783"/>
                    <a:pt x="619" y="812"/>
                    <a:pt x="619" y="834"/>
                  </a:cubicBezTo>
                  <a:cubicBezTo>
                    <a:pt x="618" y="859"/>
                    <a:pt x="630" y="883"/>
                    <a:pt x="628" y="910"/>
                  </a:cubicBezTo>
                  <a:cubicBezTo>
                    <a:pt x="625" y="940"/>
                    <a:pt x="610" y="962"/>
                    <a:pt x="620" y="994"/>
                  </a:cubicBezTo>
                  <a:cubicBezTo>
                    <a:pt x="565" y="1000"/>
                    <a:pt x="605" y="1092"/>
                    <a:pt x="532" y="1094"/>
                  </a:cubicBezTo>
                  <a:cubicBezTo>
                    <a:pt x="531" y="1079"/>
                    <a:pt x="531" y="1033"/>
                    <a:pt x="511" y="1030"/>
                  </a:cubicBezTo>
                  <a:cubicBezTo>
                    <a:pt x="486" y="1025"/>
                    <a:pt x="473" y="1086"/>
                    <a:pt x="440" y="1079"/>
                  </a:cubicBezTo>
                  <a:cubicBezTo>
                    <a:pt x="408" y="1072"/>
                    <a:pt x="387" y="1059"/>
                    <a:pt x="367" y="1033"/>
                  </a:cubicBezTo>
                  <a:cubicBezTo>
                    <a:pt x="351" y="1011"/>
                    <a:pt x="349" y="981"/>
                    <a:pt x="316" y="976"/>
                  </a:cubicBezTo>
                  <a:cubicBezTo>
                    <a:pt x="301" y="974"/>
                    <a:pt x="286" y="987"/>
                    <a:pt x="272" y="990"/>
                  </a:cubicBezTo>
                  <a:cubicBezTo>
                    <a:pt x="275" y="1006"/>
                    <a:pt x="287" y="1030"/>
                    <a:pt x="284" y="1046"/>
                  </a:cubicBezTo>
                  <a:cubicBezTo>
                    <a:pt x="281" y="1064"/>
                    <a:pt x="259" y="1068"/>
                    <a:pt x="244" y="1072"/>
                  </a:cubicBezTo>
                  <a:cubicBezTo>
                    <a:pt x="206" y="1080"/>
                    <a:pt x="163" y="1062"/>
                    <a:pt x="124" y="1070"/>
                  </a:cubicBezTo>
                  <a:cubicBezTo>
                    <a:pt x="134" y="1118"/>
                    <a:pt x="134" y="1118"/>
                    <a:pt x="134" y="1118"/>
                  </a:cubicBezTo>
                  <a:cubicBezTo>
                    <a:pt x="124" y="1166"/>
                    <a:pt x="124" y="1166"/>
                    <a:pt x="124" y="1166"/>
                  </a:cubicBezTo>
                  <a:cubicBezTo>
                    <a:pt x="145" y="1162"/>
                    <a:pt x="152" y="1170"/>
                    <a:pt x="160" y="1190"/>
                  </a:cubicBezTo>
                  <a:cubicBezTo>
                    <a:pt x="144" y="1214"/>
                    <a:pt x="144" y="1214"/>
                    <a:pt x="144" y="1214"/>
                  </a:cubicBezTo>
                  <a:cubicBezTo>
                    <a:pt x="192" y="1234"/>
                    <a:pt x="192" y="1234"/>
                    <a:pt x="192" y="1234"/>
                  </a:cubicBezTo>
                  <a:cubicBezTo>
                    <a:pt x="172" y="1286"/>
                    <a:pt x="172" y="1286"/>
                    <a:pt x="172" y="1286"/>
                  </a:cubicBezTo>
                  <a:cubicBezTo>
                    <a:pt x="184" y="1290"/>
                    <a:pt x="184" y="1290"/>
                    <a:pt x="184" y="1290"/>
                  </a:cubicBezTo>
                  <a:cubicBezTo>
                    <a:pt x="184" y="1298"/>
                    <a:pt x="184" y="1298"/>
                    <a:pt x="184" y="1298"/>
                  </a:cubicBezTo>
                  <a:cubicBezTo>
                    <a:pt x="153" y="1304"/>
                    <a:pt x="138" y="1263"/>
                    <a:pt x="112" y="1271"/>
                  </a:cubicBezTo>
                  <a:cubicBezTo>
                    <a:pt x="102" y="1274"/>
                    <a:pt x="93" y="1281"/>
                    <a:pt x="84" y="1287"/>
                  </a:cubicBezTo>
                  <a:cubicBezTo>
                    <a:pt x="0" y="1341"/>
                    <a:pt x="116" y="1405"/>
                    <a:pt x="151" y="1450"/>
                  </a:cubicBezTo>
                  <a:cubicBezTo>
                    <a:pt x="162" y="1463"/>
                    <a:pt x="159" y="1479"/>
                    <a:pt x="166" y="1494"/>
                  </a:cubicBezTo>
                  <a:cubicBezTo>
                    <a:pt x="173" y="1512"/>
                    <a:pt x="189" y="1526"/>
                    <a:pt x="200" y="1542"/>
                  </a:cubicBezTo>
                  <a:cubicBezTo>
                    <a:pt x="226" y="1531"/>
                    <a:pt x="276" y="1491"/>
                    <a:pt x="276" y="1462"/>
                  </a:cubicBezTo>
                  <a:cubicBezTo>
                    <a:pt x="356" y="1426"/>
                    <a:pt x="356" y="1426"/>
                    <a:pt x="356" y="1426"/>
                  </a:cubicBezTo>
                  <a:cubicBezTo>
                    <a:pt x="380" y="1478"/>
                    <a:pt x="380" y="1478"/>
                    <a:pt x="380" y="1478"/>
                  </a:cubicBezTo>
                  <a:cubicBezTo>
                    <a:pt x="400" y="1470"/>
                    <a:pt x="400" y="1470"/>
                    <a:pt x="400" y="1470"/>
                  </a:cubicBezTo>
                  <a:cubicBezTo>
                    <a:pt x="411" y="1483"/>
                    <a:pt x="426" y="1504"/>
                    <a:pt x="444" y="1509"/>
                  </a:cubicBezTo>
                  <a:cubicBezTo>
                    <a:pt x="482" y="1518"/>
                    <a:pt x="513" y="1465"/>
                    <a:pt x="508" y="1434"/>
                  </a:cubicBezTo>
                  <a:cubicBezTo>
                    <a:pt x="519" y="1438"/>
                    <a:pt x="531" y="1446"/>
                    <a:pt x="544" y="1444"/>
                  </a:cubicBezTo>
                  <a:cubicBezTo>
                    <a:pt x="562" y="1441"/>
                    <a:pt x="603" y="1397"/>
                    <a:pt x="620" y="1423"/>
                  </a:cubicBezTo>
                  <a:cubicBezTo>
                    <a:pt x="628" y="1435"/>
                    <a:pt x="613" y="1444"/>
                    <a:pt x="611" y="1454"/>
                  </a:cubicBezTo>
                  <a:cubicBezTo>
                    <a:pt x="608" y="1469"/>
                    <a:pt x="616" y="1499"/>
                    <a:pt x="620" y="1514"/>
                  </a:cubicBezTo>
                  <a:cubicBezTo>
                    <a:pt x="684" y="1510"/>
                    <a:pt x="684" y="1510"/>
                    <a:pt x="684" y="1510"/>
                  </a:cubicBezTo>
                  <a:cubicBezTo>
                    <a:pt x="760" y="1438"/>
                    <a:pt x="760" y="1438"/>
                    <a:pt x="760" y="1438"/>
                  </a:cubicBezTo>
                  <a:cubicBezTo>
                    <a:pt x="768" y="1409"/>
                    <a:pt x="789" y="1422"/>
                    <a:pt x="806" y="1405"/>
                  </a:cubicBezTo>
                  <a:cubicBezTo>
                    <a:pt x="819" y="1391"/>
                    <a:pt x="817" y="1373"/>
                    <a:pt x="836" y="1364"/>
                  </a:cubicBezTo>
                  <a:cubicBezTo>
                    <a:pt x="850" y="1357"/>
                    <a:pt x="869" y="1361"/>
                    <a:pt x="881" y="1348"/>
                  </a:cubicBezTo>
                  <a:cubicBezTo>
                    <a:pt x="901" y="1327"/>
                    <a:pt x="936" y="1271"/>
                    <a:pt x="940" y="1242"/>
                  </a:cubicBezTo>
                  <a:cubicBezTo>
                    <a:pt x="944" y="1216"/>
                    <a:pt x="934" y="1185"/>
                    <a:pt x="936" y="1158"/>
                  </a:cubicBezTo>
                  <a:cubicBezTo>
                    <a:pt x="938" y="1139"/>
                    <a:pt x="947" y="1121"/>
                    <a:pt x="948" y="1102"/>
                  </a:cubicBezTo>
                  <a:cubicBezTo>
                    <a:pt x="930" y="1091"/>
                    <a:pt x="936" y="1076"/>
                    <a:pt x="939" y="1058"/>
                  </a:cubicBezTo>
                  <a:cubicBezTo>
                    <a:pt x="945" y="1023"/>
                    <a:pt x="986" y="992"/>
                    <a:pt x="1006" y="962"/>
                  </a:cubicBezTo>
                  <a:cubicBezTo>
                    <a:pt x="1022" y="937"/>
                    <a:pt x="1028" y="907"/>
                    <a:pt x="1049" y="886"/>
                  </a:cubicBezTo>
                  <a:cubicBezTo>
                    <a:pt x="1072" y="862"/>
                    <a:pt x="1105" y="859"/>
                    <a:pt x="1130" y="840"/>
                  </a:cubicBezTo>
                  <a:cubicBezTo>
                    <a:pt x="1163" y="816"/>
                    <a:pt x="1197" y="779"/>
                    <a:pt x="1202" y="738"/>
                  </a:cubicBezTo>
                  <a:cubicBezTo>
                    <a:pt x="1205" y="722"/>
                    <a:pt x="1199" y="706"/>
                    <a:pt x="1201" y="690"/>
                  </a:cubicBezTo>
                  <a:cubicBezTo>
                    <a:pt x="1204" y="669"/>
                    <a:pt x="1214" y="651"/>
                    <a:pt x="1212" y="630"/>
                  </a:cubicBezTo>
                  <a:cubicBezTo>
                    <a:pt x="1264" y="600"/>
                    <a:pt x="1223" y="536"/>
                    <a:pt x="1230" y="486"/>
                  </a:cubicBezTo>
                  <a:cubicBezTo>
                    <a:pt x="1234" y="455"/>
                    <a:pt x="1257" y="425"/>
                    <a:pt x="1263" y="394"/>
                  </a:cubicBezTo>
                  <a:cubicBezTo>
                    <a:pt x="1271" y="353"/>
                    <a:pt x="1251" y="316"/>
                    <a:pt x="1269" y="274"/>
                  </a:cubicBezTo>
                  <a:cubicBezTo>
                    <a:pt x="1286" y="233"/>
                    <a:pt x="1311" y="190"/>
                    <a:pt x="1332" y="150"/>
                  </a:cubicBezTo>
                  <a:cubicBezTo>
                    <a:pt x="1341" y="131"/>
                    <a:pt x="1357" y="120"/>
                    <a:pt x="1359" y="98"/>
                  </a:cubicBezTo>
                  <a:cubicBezTo>
                    <a:pt x="1364" y="54"/>
                    <a:pt x="1302" y="0"/>
                    <a:pt x="1280" y="54"/>
                  </a:cubicBezTo>
                  <a:cubicBezTo>
                    <a:pt x="1262" y="41"/>
                    <a:pt x="1251" y="48"/>
                    <a:pt x="1232" y="43"/>
                  </a:cubicBezTo>
                  <a:cubicBezTo>
                    <a:pt x="1208" y="38"/>
                    <a:pt x="1173" y="14"/>
                    <a:pt x="1148" y="20"/>
                  </a:cubicBezTo>
                  <a:cubicBezTo>
                    <a:pt x="1124" y="25"/>
                    <a:pt x="1107" y="41"/>
                    <a:pt x="1080" y="44"/>
                  </a:cubicBezTo>
                  <a:cubicBezTo>
                    <a:pt x="1055" y="46"/>
                    <a:pt x="1013" y="36"/>
                    <a:pt x="995" y="60"/>
                  </a:cubicBezTo>
                  <a:cubicBezTo>
                    <a:pt x="967" y="98"/>
                    <a:pt x="985" y="151"/>
                    <a:pt x="968" y="190"/>
                  </a:cubicBezTo>
                  <a:cubicBezTo>
                    <a:pt x="940" y="253"/>
                    <a:pt x="880" y="296"/>
                    <a:pt x="920" y="366"/>
                  </a:cubicBezTo>
                  <a:moveTo>
                    <a:pt x="236" y="1610"/>
                  </a:moveTo>
                  <a:cubicBezTo>
                    <a:pt x="240" y="1614"/>
                    <a:pt x="240" y="1614"/>
                    <a:pt x="240" y="1614"/>
                  </a:cubicBezTo>
                  <a:lnTo>
                    <a:pt x="236" y="161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id="{5E36950B-6B57-0C48-8D54-87A5CC133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657475"/>
              <a:ext cx="293688" cy="315913"/>
            </a:xfrm>
            <a:custGeom>
              <a:avLst/>
              <a:gdLst/>
              <a:ahLst/>
              <a:cxnLst>
                <a:cxn ang="0">
                  <a:pos x="280" y="243"/>
                </a:cxn>
                <a:cxn ang="0">
                  <a:pos x="208" y="231"/>
                </a:cxn>
                <a:cxn ang="0">
                  <a:pos x="160" y="235"/>
                </a:cxn>
                <a:cxn ang="0">
                  <a:pos x="176" y="239"/>
                </a:cxn>
                <a:cxn ang="0">
                  <a:pos x="156" y="315"/>
                </a:cxn>
                <a:cxn ang="0">
                  <a:pos x="156" y="299"/>
                </a:cxn>
                <a:cxn ang="0">
                  <a:pos x="140" y="375"/>
                </a:cxn>
                <a:cxn ang="0">
                  <a:pos x="137" y="383"/>
                </a:cxn>
                <a:cxn ang="0">
                  <a:pos x="103" y="483"/>
                </a:cxn>
                <a:cxn ang="0">
                  <a:pos x="0" y="519"/>
                </a:cxn>
                <a:cxn ang="0">
                  <a:pos x="76" y="659"/>
                </a:cxn>
                <a:cxn ang="0">
                  <a:pos x="80" y="695"/>
                </a:cxn>
                <a:cxn ang="0">
                  <a:pos x="96" y="713"/>
                </a:cxn>
                <a:cxn ang="0">
                  <a:pos x="160" y="775"/>
                </a:cxn>
                <a:cxn ang="0">
                  <a:pos x="148" y="803"/>
                </a:cxn>
                <a:cxn ang="0">
                  <a:pos x="216" y="855"/>
                </a:cxn>
                <a:cxn ang="0">
                  <a:pos x="188" y="859"/>
                </a:cxn>
                <a:cxn ang="0">
                  <a:pos x="390" y="1059"/>
                </a:cxn>
                <a:cxn ang="0">
                  <a:pos x="491" y="1037"/>
                </a:cxn>
                <a:cxn ang="0">
                  <a:pos x="576" y="996"/>
                </a:cxn>
                <a:cxn ang="0">
                  <a:pos x="524" y="907"/>
                </a:cxn>
                <a:cxn ang="0">
                  <a:pos x="508" y="831"/>
                </a:cxn>
                <a:cxn ang="0">
                  <a:pos x="666" y="817"/>
                </a:cxn>
                <a:cxn ang="0">
                  <a:pos x="690" y="744"/>
                </a:cxn>
                <a:cxn ang="0">
                  <a:pos x="832" y="845"/>
                </a:cxn>
                <a:cxn ang="0">
                  <a:pos x="880" y="791"/>
                </a:cxn>
                <a:cxn ang="0">
                  <a:pos x="976" y="763"/>
                </a:cxn>
                <a:cxn ang="0">
                  <a:pos x="1000" y="695"/>
                </a:cxn>
                <a:cxn ang="0">
                  <a:pos x="1018" y="529"/>
                </a:cxn>
                <a:cxn ang="0">
                  <a:pos x="908" y="463"/>
                </a:cxn>
                <a:cxn ang="0">
                  <a:pos x="932" y="347"/>
                </a:cxn>
                <a:cxn ang="0">
                  <a:pos x="988" y="231"/>
                </a:cxn>
                <a:cxn ang="0">
                  <a:pos x="788" y="207"/>
                </a:cxn>
                <a:cxn ang="0">
                  <a:pos x="811" y="40"/>
                </a:cxn>
                <a:cxn ang="0">
                  <a:pos x="600" y="23"/>
                </a:cxn>
                <a:cxn ang="0">
                  <a:pos x="460" y="83"/>
                </a:cxn>
              </a:cxnLst>
              <a:rect l="0" t="0" r="r" b="b"/>
              <a:pathLst>
                <a:path w="1031" h="1107">
                  <a:moveTo>
                    <a:pt x="464" y="243"/>
                  </a:moveTo>
                  <a:cubicBezTo>
                    <a:pt x="280" y="243"/>
                    <a:pt x="280" y="243"/>
                    <a:pt x="280" y="243"/>
                  </a:cubicBezTo>
                  <a:cubicBezTo>
                    <a:pt x="263" y="243"/>
                    <a:pt x="224" y="235"/>
                    <a:pt x="220" y="255"/>
                  </a:cubicBezTo>
                  <a:cubicBezTo>
                    <a:pt x="208" y="231"/>
                    <a:pt x="208" y="231"/>
                    <a:pt x="20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9"/>
                    <a:pt x="176" y="239"/>
                    <a:pt x="176" y="239"/>
                  </a:cubicBezTo>
                  <a:cubicBezTo>
                    <a:pt x="140" y="245"/>
                    <a:pt x="160" y="290"/>
                    <a:pt x="168" y="315"/>
                  </a:cubicBezTo>
                  <a:cubicBezTo>
                    <a:pt x="156" y="315"/>
                    <a:pt x="156" y="315"/>
                    <a:pt x="156" y="315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6" y="299"/>
                    <a:pt x="156" y="299"/>
                    <a:pt x="156" y="299"/>
                  </a:cubicBezTo>
                  <a:cubicBezTo>
                    <a:pt x="108" y="307"/>
                    <a:pt x="108" y="307"/>
                    <a:pt x="108" y="307"/>
                  </a:cubicBezTo>
                  <a:cubicBezTo>
                    <a:pt x="140" y="375"/>
                    <a:pt x="140" y="375"/>
                    <a:pt x="140" y="375"/>
                  </a:cubicBezTo>
                  <a:cubicBezTo>
                    <a:pt x="188" y="399"/>
                    <a:pt x="188" y="399"/>
                    <a:pt x="188" y="399"/>
                  </a:cubicBezTo>
                  <a:cubicBezTo>
                    <a:pt x="137" y="383"/>
                    <a:pt x="137" y="383"/>
                    <a:pt x="137" y="383"/>
                  </a:cubicBezTo>
                  <a:cubicBezTo>
                    <a:pt x="108" y="359"/>
                    <a:pt x="108" y="359"/>
                    <a:pt x="108" y="359"/>
                  </a:cubicBezTo>
                  <a:cubicBezTo>
                    <a:pt x="108" y="399"/>
                    <a:pt x="120" y="444"/>
                    <a:pt x="103" y="483"/>
                  </a:cubicBezTo>
                  <a:cubicBezTo>
                    <a:pt x="91" y="509"/>
                    <a:pt x="44" y="522"/>
                    <a:pt x="48" y="547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2" y="548"/>
                    <a:pt x="47" y="650"/>
                    <a:pt x="76" y="655"/>
                  </a:cubicBezTo>
                  <a:cubicBezTo>
                    <a:pt x="76" y="659"/>
                    <a:pt x="76" y="659"/>
                    <a:pt x="76" y="659"/>
                  </a:cubicBezTo>
                  <a:cubicBezTo>
                    <a:pt x="64" y="659"/>
                    <a:pt x="64" y="659"/>
                    <a:pt x="64" y="659"/>
                  </a:cubicBezTo>
                  <a:cubicBezTo>
                    <a:pt x="80" y="695"/>
                    <a:pt x="80" y="695"/>
                    <a:pt x="80" y="695"/>
                  </a:cubicBezTo>
                  <a:cubicBezTo>
                    <a:pt x="136" y="691"/>
                    <a:pt x="136" y="691"/>
                    <a:pt x="136" y="691"/>
                  </a:cubicBezTo>
                  <a:cubicBezTo>
                    <a:pt x="126" y="701"/>
                    <a:pt x="103" y="702"/>
                    <a:pt x="96" y="713"/>
                  </a:cubicBezTo>
                  <a:cubicBezTo>
                    <a:pt x="78" y="742"/>
                    <a:pt x="144" y="755"/>
                    <a:pt x="160" y="759"/>
                  </a:cubicBezTo>
                  <a:cubicBezTo>
                    <a:pt x="160" y="775"/>
                    <a:pt x="160" y="775"/>
                    <a:pt x="160" y="775"/>
                  </a:cubicBezTo>
                  <a:cubicBezTo>
                    <a:pt x="116" y="759"/>
                    <a:pt x="116" y="759"/>
                    <a:pt x="116" y="759"/>
                  </a:cubicBezTo>
                  <a:cubicBezTo>
                    <a:pt x="123" y="778"/>
                    <a:pt x="137" y="787"/>
                    <a:pt x="148" y="803"/>
                  </a:cubicBezTo>
                  <a:cubicBezTo>
                    <a:pt x="173" y="840"/>
                    <a:pt x="173" y="862"/>
                    <a:pt x="220" y="831"/>
                  </a:cubicBezTo>
                  <a:cubicBezTo>
                    <a:pt x="216" y="855"/>
                    <a:pt x="216" y="855"/>
                    <a:pt x="216" y="855"/>
                  </a:cubicBezTo>
                  <a:cubicBezTo>
                    <a:pt x="256" y="859"/>
                    <a:pt x="256" y="859"/>
                    <a:pt x="256" y="859"/>
                  </a:cubicBezTo>
                  <a:cubicBezTo>
                    <a:pt x="242" y="888"/>
                    <a:pt x="211" y="864"/>
                    <a:pt x="188" y="859"/>
                  </a:cubicBezTo>
                  <a:cubicBezTo>
                    <a:pt x="204" y="898"/>
                    <a:pt x="261" y="924"/>
                    <a:pt x="292" y="951"/>
                  </a:cubicBezTo>
                  <a:cubicBezTo>
                    <a:pt x="326" y="982"/>
                    <a:pt x="362" y="1023"/>
                    <a:pt x="390" y="1059"/>
                  </a:cubicBezTo>
                  <a:cubicBezTo>
                    <a:pt x="404" y="1076"/>
                    <a:pt x="409" y="1094"/>
                    <a:pt x="428" y="1107"/>
                  </a:cubicBezTo>
                  <a:cubicBezTo>
                    <a:pt x="440" y="1081"/>
                    <a:pt x="457" y="1040"/>
                    <a:pt x="491" y="1037"/>
                  </a:cubicBezTo>
                  <a:cubicBezTo>
                    <a:pt x="515" y="1035"/>
                    <a:pt x="553" y="1097"/>
                    <a:pt x="572" y="1047"/>
                  </a:cubicBezTo>
                  <a:cubicBezTo>
                    <a:pt x="547" y="1023"/>
                    <a:pt x="580" y="1019"/>
                    <a:pt x="576" y="996"/>
                  </a:cubicBezTo>
                  <a:cubicBezTo>
                    <a:pt x="574" y="981"/>
                    <a:pt x="540" y="971"/>
                    <a:pt x="528" y="967"/>
                  </a:cubicBezTo>
                  <a:cubicBezTo>
                    <a:pt x="550" y="942"/>
                    <a:pt x="538" y="932"/>
                    <a:pt x="524" y="907"/>
                  </a:cubicBezTo>
                  <a:cubicBezTo>
                    <a:pt x="504" y="907"/>
                    <a:pt x="504" y="907"/>
                    <a:pt x="504" y="907"/>
                  </a:cubicBezTo>
                  <a:cubicBezTo>
                    <a:pt x="528" y="878"/>
                    <a:pt x="515" y="863"/>
                    <a:pt x="508" y="831"/>
                  </a:cubicBezTo>
                  <a:cubicBezTo>
                    <a:pt x="530" y="842"/>
                    <a:pt x="537" y="833"/>
                    <a:pt x="560" y="833"/>
                  </a:cubicBezTo>
                  <a:cubicBezTo>
                    <a:pt x="587" y="833"/>
                    <a:pt x="647" y="849"/>
                    <a:pt x="666" y="817"/>
                  </a:cubicBezTo>
                  <a:cubicBezTo>
                    <a:pt x="677" y="799"/>
                    <a:pt x="664" y="777"/>
                    <a:pt x="660" y="759"/>
                  </a:cubicBezTo>
                  <a:cubicBezTo>
                    <a:pt x="670" y="756"/>
                    <a:pt x="680" y="743"/>
                    <a:pt x="690" y="744"/>
                  </a:cubicBezTo>
                  <a:cubicBezTo>
                    <a:pt x="721" y="746"/>
                    <a:pt x="744" y="809"/>
                    <a:pt x="752" y="835"/>
                  </a:cubicBezTo>
                  <a:cubicBezTo>
                    <a:pt x="832" y="845"/>
                    <a:pt x="832" y="845"/>
                    <a:pt x="832" y="845"/>
                  </a:cubicBezTo>
                  <a:cubicBezTo>
                    <a:pt x="864" y="819"/>
                    <a:pt x="864" y="819"/>
                    <a:pt x="864" y="819"/>
                  </a:cubicBezTo>
                  <a:cubicBezTo>
                    <a:pt x="880" y="791"/>
                    <a:pt x="880" y="791"/>
                    <a:pt x="880" y="791"/>
                  </a:cubicBezTo>
                  <a:cubicBezTo>
                    <a:pt x="900" y="808"/>
                    <a:pt x="888" y="842"/>
                    <a:pt x="906" y="854"/>
                  </a:cubicBezTo>
                  <a:cubicBezTo>
                    <a:pt x="957" y="890"/>
                    <a:pt x="977" y="794"/>
                    <a:pt x="976" y="763"/>
                  </a:cubicBezTo>
                  <a:cubicBezTo>
                    <a:pt x="1008" y="751"/>
                    <a:pt x="1008" y="751"/>
                    <a:pt x="1008" y="751"/>
                  </a:cubicBezTo>
                  <a:cubicBezTo>
                    <a:pt x="1000" y="695"/>
                    <a:pt x="1000" y="695"/>
                    <a:pt x="1000" y="695"/>
                  </a:cubicBezTo>
                  <a:cubicBezTo>
                    <a:pt x="1031" y="669"/>
                    <a:pt x="1007" y="630"/>
                    <a:pt x="1004" y="599"/>
                  </a:cubicBezTo>
                  <a:cubicBezTo>
                    <a:pt x="1001" y="574"/>
                    <a:pt x="1022" y="552"/>
                    <a:pt x="1018" y="529"/>
                  </a:cubicBezTo>
                  <a:cubicBezTo>
                    <a:pt x="1014" y="501"/>
                    <a:pt x="988" y="500"/>
                    <a:pt x="969" y="490"/>
                  </a:cubicBezTo>
                  <a:cubicBezTo>
                    <a:pt x="944" y="476"/>
                    <a:pt x="943" y="453"/>
                    <a:pt x="908" y="463"/>
                  </a:cubicBezTo>
                  <a:cubicBezTo>
                    <a:pt x="904" y="459"/>
                    <a:pt x="904" y="459"/>
                    <a:pt x="904" y="459"/>
                  </a:cubicBezTo>
                  <a:cubicBezTo>
                    <a:pt x="925" y="417"/>
                    <a:pt x="903" y="386"/>
                    <a:pt x="932" y="347"/>
                  </a:cubicBezTo>
                  <a:cubicBezTo>
                    <a:pt x="955" y="315"/>
                    <a:pt x="1004" y="324"/>
                    <a:pt x="1013" y="271"/>
                  </a:cubicBezTo>
                  <a:cubicBezTo>
                    <a:pt x="1016" y="255"/>
                    <a:pt x="996" y="243"/>
                    <a:pt x="988" y="231"/>
                  </a:cubicBezTo>
                  <a:cubicBezTo>
                    <a:pt x="981" y="218"/>
                    <a:pt x="981" y="201"/>
                    <a:pt x="980" y="187"/>
                  </a:cubicBezTo>
                  <a:cubicBezTo>
                    <a:pt x="923" y="152"/>
                    <a:pt x="844" y="182"/>
                    <a:pt x="788" y="207"/>
                  </a:cubicBezTo>
                  <a:cubicBezTo>
                    <a:pt x="811" y="177"/>
                    <a:pt x="785" y="170"/>
                    <a:pt x="786" y="139"/>
                  </a:cubicBezTo>
                  <a:cubicBezTo>
                    <a:pt x="787" y="112"/>
                    <a:pt x="820" y="61"/>
                    <a:pt x="811" y="40"/>
                  </a:cubicBezTo>
                  <a:cubicBezTo>
                    <a:pt x="801" y="17"/>
                    <a:pt x="775" y="25"/>
                    <a:pt x="756" y="26"/>
                  </a:cubicBezTo>
                  <a:cubicBezTo>
                    <a:pt x="702" y="30"/>
                    <a:pt x="653" y="20"/>
                    <a:pt x="600" y="23"/>
                  </a:cubicBezTo>
                  <a:cubicBezTo>
                    <a:pt x="570" y="24"/>
                    <a:pt x="485" y="0"/>
                    <a:pt x="464" y="26"/>
                  </a:cubicBezTo>
                  <a:cubicBezTo>
                    <a:pt x="454" y="38"/>
                    <a:pt x="460" y="68"/>
                    <a:pt x="460" y="83"/>
                  </a:cubicBezTo>
                  <a:cubicBezTo>
                    <a:pt x="460" y="136"/>
                    <a:pt x="464" y="189"/>
                    <a:pt x="464" y="243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1" name="Freeform 45">
              <a:extLst>
                <a:ext uri="{FF2B5EF4-FFF2-40B4-BE49-F238E27FC236}">
                  <a16:creationId xmlns:a16="http://schemas.microsoft.com/office/drawing/2014/main" id="{24429199-D05A-844B-9A3E-CD187153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38" y="2162175"/>
              <a:ext cx="153988" cy="304800"/>
            </a:xfrm>
            <a:custGeom>
              <a:avLst/>
              <a:gdLst/>
              <a:ahLst/>
              <a:cxnLst>
                <a:cxn ang="0">
                  <a:pos x="100" y="192"/>
                </a:cxn>
                <a:cxn ang="0">
                  <a:pos x="0" y="356"/>
                </a:cxn>
                <a:cxn ang="0">
                  <a:pos x="101" y="440"/>
                </a:cxn>
                <a:cxn ang="0">
                  <a:pos x="109" y="528"/>
                </a:cxn>
                <a:cxn ang="0">
                  <a:pos x="146" y="584"/>
                </a:cxn>
                <a:cxn ang="0">
                  <a:pos x="148" y="704"/>
                </a:cxn>
                <a:cxn ang="0">
                  <a:pos x="152" y="932"/>
                </a:cxn>
                <a:cxn ang="0">
                  <a:pos x="142" y="968"/>
                </a:cxn>
                <a:cxn ang="0">
                  <a:pos x="180" y="1068"/>
                </a:cxn>
                <a:cxn ang="0">
                  <a:pos x="344" y="1052"/>
                </a:cxn>
                <a:cxn ang="0">
                  <a:pos x="372" y="1020"/>
                </a:cxn>
                <a:cxn ang="0">
                  <a:pos x="352" y="812"/>
                </a:cxn>
                <a:cxn ang="0">
                  <a:pos x="356" y="728"/>
                </a:cxn>
                <a:cxn ang="0">
                  <a:pos x="356" y="724"/>
                </a:cxn>
                <a:cxn ang="0">
                  <a:pos x="362" y="586"/>
                </a:cxn>
                <a:cxn ang="0">
                  <a:pos x="412" y="580"/>
                </a:cxn>
                <a:cxn ang="0">
                  <a:pos x="460" y="454"/>
                </a:cxn>
                <a:cxn ang="0">
                  <a:pos x="505" y="420"/>
                </a:cxn>
                <a:cxn ang="0">
                  <a:pos x="500" y="360"/>
                </a:cxn>
                <a:cxn ang="0">
                  <a:pos x="532" y="352"/>
                </a:cxn>
                <a:cxn ang="0">
                  <a:pos x="544" y="292"/>
                </a:cxn>
                <a:cxn ang="0">
                  <a:pos x="520" y="224"/>
                </a:cxn>
                <a:cxn ang="0">
                  <a:pos x="480" y="164"/>
                </a:cxn>
                <a:cxn ang="0">
                  <a:pos x="500" y="116"/>
                </a:cxn>
                <a:cxn ang="0">
                  <a:pos x="448" y="88"/>
                </a:cxn>
                <a:cxn ang="0">
                  <a:pos x="360" y="1"/>
                </a:cxn>
                <a:cxn ang="0">
                  <a:pos x="320" y="14"/>
                </a:cxn>
                <a:cxn ang="0">
                  <a:pos x="282" y="27"/>
                </a:cxn>
                <a:cxn ang="0">
                  <a:pos x="281" y="80"/>
                </a:cxn>
                <a:cxn ang="0">
                  <a:pos x="232" y="151"/>
                </a:cxn>
                <a:cxn ang="0">
                  <a:pos x="100" y="192"/>
                </a:cxn>
              </a:cxnLst>
              <a:rect l="0" t="0" r="r" b="b"/>
              <a:pathLst>
                <a:path w="544" h="1068">
                  <a:moveTo>
                    <a:pt x="100" y="192"/>
                  </a:moveTo>
                  <a:cubicBezTo>
                    <a:pt x="19" y="207"/>
                    <a:pt x="12" y="290"/>
                    <a:pt x="0" y="356"/>
                  </a:cubicBezTo>
                  <a:cubicBezTo>
                    <a:pt x="33" y="374"/>
                    <a:pt x="90" y="402"/>
                    <a:pt x="101" y="440"/>
                  </a:cubicBezTo>
                  <a:cubicBezTo>
                    <a:pt x="110" y="470"/>
                    <a:pt x="97" y="497"/>
                    <a:pt x="109" y="528"/>
                  </a:cubicBezTo>
                  <a:cubicBezTo>
                    <a:pt x="117" y="550"/>
                    <a:pt x="140" y="561"/>
                    <a:pt x="146" y="584"/>
                  </a:cubicBezTo>
                  <a:cubicBezTo>
                    <a:pt x="156" y="619"/>
                    <a:pt x="148" y="667"/>
                    <a:pt x="148" y="704"/>
                  </a:cubicBezTo>
                  <a:cubicBezTo>
                    <a:pt x="148" y="780"/>
                    <a:pt x="152" y="856"/>
                    <a:pt x="152" y="932"/>
                  </a:cubicBezTo>
                  <a:cubicBezTo>
                    <a:pt x="132" y="939"/>
                    <a:pt x="141" y="951"/>
                    <a:pt x="142" y="968"/>
                  </a:cubicBezTo>
                  <a:cubicBezTo>
                    <a:pt x="145" y="1008"/>
                    <a:pt x="167" y="1030"/>
                    <a:pt x="180" y="1068"/>
                  </a:cubicBezTo>
                  <a:cubicBezTo>
                    <a:pt x="344" y="1052"/>
                    <a:pt x="344" y="1052"/>
                    <a:pt x="344" y="1052"/>
                  </a:cubicBezTo>
                  <a:cubicBezTo>
                    <a:pt x="372" y="1020"/>
                    <a:pt x="372" y="1020"/>
                    <a:pt x="372" y="1020"/>
                  </a:cubicBezTo>
                  <a:cubicBezTo>
                    <a:pt x="341" y="957"/>
                    <a:pt x="352" y="880"/>
                    <a:pt x="352" y="812"/>
                  </a:cubicBezTo>
                  <a:cubicBezTo>
                    <a:pt x="351" y="779"/>
                    <a:pt x="338" y="761"/>
                    <a:pt x="356" y="728"/>
                  </a:cubicBezTo>
                  <a:cubicBezTo>
                    <a:pt x="356" y="724"/>
                    <a:pt x="356" y="724"/>
                    <a:pt x="356" y="724"/>
                  </a:cubicBezTo>
                  <a:cubicBezTo>
                    <a:pt x="345" y="706"/>
                    <a:pt x="344" y="601"/>
                    <a:pt x="362" y="586"/>
                  </a:cubicBezTo>
                  <a:cubicBezTo>
                    <a:pt x="373" y="577"/>
                    <a:pt x="398" y="582"/>
                    <a:pt x="412" y="580"/>
                  </a:cubicBezTo>
                  <a:cubicBezTo>
                    <a:pt x="416" y="535"/>
                    <a:pt x="435" y="489"/>
                    <a:pt x="460" y="454"/>
                  </a:cubicBezTo>
                  <a:cubicBezTo>
                    <a:pt x="472" y="438"/>
                    <a:pt x="494" y="442"/>
                    <a:pt x="505" y="420"/>
                  </a:cubicBezTo>
                  <a:cubicBezTo>
                    <a:pt x="520" y="391"/>
                    <a:pt x="494" y="383"/>
                    <a:pt x="500" y="360"/>
                  </a:cubicBezTo>
                  <a:cubicBezTo>
                    <a:pt x="504" y="344"/>
                    <a:pt x="521" y="349"/>
                    <a:pt x="532" y="352"/>
                  </a:cubicBezTo>
                  <a:cubicBezTo>
                    <a:pt x="544" y="292"/>
                    <a:pt x="544" y="292"/>
                    <a:pt x="544" y="292"/>
                  </a:cubicBezTo>
                  <a:cubicBezTo>
                    <a:pt x="520" y="224"/>
                    <a:pt x="520" y="224"/>
                    <a:pt x="520" y="224"/>
                  </a:cubicBezTo>
                  <a:cubicBezTo>
                    <a:pt x="480" y="164"/>
                    <a:pt x="480" y="164"/>
                    <a:pt x="480" y="164"/>
                  </a:cubicBezTo>
                  <a:cubicBezTo>
                    <a:pt x="500" y="116"/>
                    <a:pt x="500" y="116"/>
                    <a:pt x="500" y="116"/>
                  </a:cubicBezTo>
                  <a:cubicBezTo>
                    <a:pt x="483" y="102"/>
                    <a:pt x="472" y="85"/>
                    <a:pt x="448" y="88"/>
                  </a:cubicBezTo>
                  <a:cubicBezTo>
                    <a:pt x="438" y="58"/>
                    <a:pt x="394" y="3"/>
                    <a:pt x="360" y="1"/>
                  </a:cubicBezTo>
                  <a:cubicBezTo>
                    <a:pt x="345" y="0"/>
                    <a:pt x="333" y="10"/>
                    <a:pt x="320" y="14"/>
                  </a:cubicBezTo>
                  <a:cubicBezTo>
                    <a:pt x="309" y="18"/>
                    <a:pt x="291" y="18"/>
                    <a:pt x="282" y="27"/>
                  </a:cubicBezTo>
                  <a:cubicBezTo>
                    <a:pt x="272" y="38"/>
                    <a:pt x="284" y="65"/>
                    <a:pt x="281" y="80"/>
                  </a:cubicBezTo>
                  <a:cubicBezTo>
                    <a:pt x="276" y="112"/>
                    <a:pt x="256" y="131"/>
                    <a:pt x="232" y="151"/>
                  </a:cubicBezTo>
                  <a:cubicBezTo>
                    <a:pt x="199" y="178"/>
                    <a:pt x="98" y="140"/>
                    <a:pt x="100" y="192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id="{54308CFA-6750-9B4F-9611-E57E9B7C0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2225675"/>
              <a:ext cx="100013" cy="2492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1" y="80"/>
                </a:cxn>
                <a:cxn ang="0">
                  <a:pos x="75" y="131"/>
                </a:cxn>
                <a:cxn ang="0">
                  <a:pos x="96" y="200"/>
                </a:cxn>
                <a:cxn ang="0">
                  <a:pos x="63" y="287"/>
                </a:cxn>
                <a:cxn ang="0">
                  <a:pos x="110" y="294"/>
                </a:cxn>
                <a:cxn ang="0">
                  <a:pos x="102" y="360"/>
                </a:cxn>
                <a:cxn ang="0">
                  <a:pos x="108" y="392"/>
                </a:cxn>
                <a:cxn ang="0">
                  <a:pos x="88" y="404"/>
                </a:cxn>
                <a:cxn ang="0">
                  <a:pos x="143" y="476"/>
                </a:cxn>
                <a:cxn ang="0">
                  <a:pos x="127" y="512"/>
                </a:cxn>
                <a:cxn ang="0">
                  <a:pos x="130" y="556"/>
                </a:cxn>
                <a:cxn ang="0">
                  <a:pos x="136" y="648"/>
                </a:cxn>
                <a:cxn ang="0">
                  <a:pos x="112" y="716"/>
                </a:cxn>
                <a:cxn ang="0">
                  <a:pos x="152" y="788"/>
                </a:cxn>
                <a:cxn ang="0">
                  <a:pos x="212" y="864"/>
                </a:cxn>
                <a:cxn ang="0">
                  <a:pos x="348" y="840"/>
                </a:cxn>
                <a:cxn ang="0">
                  <a:pos x="310" y="772"/>
                </a:cxn>
                <a:cxn ang="0">
                  <a:pos x="304" y="716"/>
                </a:cxn>
                <a:cxn ang="0">
                  <a:pos x="320" y="620"/>
                </a:cxn>
                <a:cxn ang="0">
                  <a:pos x="316" y="404"/>
                </a:cxn>
                <a:cxn ang="0">
                  <a:pos x="280" y="320"/>
                </a:cxn>
                <a:cxn ang="0">
                  <a:pos x="276" y="280"/>
                </a:cxn>
                <a:cxn ang="0">
                  <a:pos x="260" y="276"/>
                </a:cxn>
                <a:cxn ang="0">
                  <a:pos x="266" y="240"/>
                </a:cxn>
                <a:cxn ang="0">
                  <a:pos x="264" y="194"/>
                </a:cxn>
                <a:cxn ang="0">
                  <a:pos x="169" y="124"/>
                </a:cxn>
                <a:cxn ang="0">
                  <a:pos x="188" y="16"/>
                </a:cxn>
                <a:cxn ang="0">
                  <a:pos x="24" y="0"/>
                </a:cxn>
              </a:cxnLst>
              <a:rect l="0" t="0" r="r" b="b"/>
              <a:pathLst>
                <a:path w="348" h="871">
                  <a:moveTo>
                    <a:pt x="24" y="0"/>
                  </a:moveTo>
                  <a:cubicBezTo>
                    <a:pt x="29" y="28"/>
                    <a:pt x="0" y="54"/>
                    <a:pt x="11" y="80"/>
                  </a:cubicBezTo>
                  <a:cubicBezTo>
                    <a:pt x="19" y="101"/>
                    <a:pt x="58" y="115"/>
                    <a:pt x="75" y="131"/>
                  </a:cubicBezTo>
                  <a:cubicBezTo>
                    <a:pt x="86" y="142"/>
                    <a:pt x="93" y="184"/>
                    <a:pt x="96" y="200"/>
                  </a:cubicBezTo>
                  <a:cubicBezTo>
                    <a:pt x="103" y="231"/>
                    <a:pt x="45" y="251"/>
                    <a:pt x="63" y="287"/>
                  </a:cubicBezTo>
                  <a:cubicBezTo>
                    <a:pt x="72" y="306"/>
                    <a:pt x="97" y="279"/>
                    <a:pt x="110" y="294"/>
                  </a:cubicBezTo>
                  <a:cubicBezTo>
                    <a:pt x="129" y="314"/>
                    <a:pt x="101" y="339"/>
                    <a:pt x="102" y="360"/>
                  </a:cubicBezTo>
                  <a:cubicBezTo>
                    <a:pt x="103" y="371"/>
                    <a:pt x="112" y="381"/>
                    <a:pt x="108" y="392"/>
                  </a:cubicBezTo>
                  <a:cubicBezTo>
                    <a:pt x="104" y="400"/>
                    <a:pt x="96" y="402"/>
                    <a:pt x="88" y="404"/>
                  </a:cubicBezTo>
                  <a:cubicBezTo>
                    <a:pt x="95" y="438"/>
                    <a:pt x="137" y="446"/>
                    <a:pt x="143" y="476"/>
                  </a:cubicBezTo>
                  <a:cubicBezTo>
                    <a:pt x="145" y="490"/>
                    <a:pt x="131" y="500"/>
                    <a:pt x="127" y="512"/>
                  </a:cubicBezTo>
                  <a:cubicBezTo>
                    <a:pt x="124" y="527"/>
                    <a:pt x="131" y="541"/>
                    <a:pt x="130" y="556"/>
                  </a:cubicBezTo>
                  <a:cubicBezTo>
                    <a:pt x="128" y="584"/>
                    <a:pt x="90" y="641"/>
                    <a:pt x="136" y="648"/>
                  </a:cubicBezTo>
                  <a:cubicBezTo>
                    <a:pt x="135" y="673"/>
                    <a:pt x="136" y="704"/>
                    <a:pt x="112" y="716"/>
                  </a:cubicBezTo>
                  <a:cubicBezTo>
                    <a:pt x="118" y="739"/>
                    <a:pt x="129" y="781"/>
                    <a:pt x="152" y="788"/>
                  </a:cubicBezTo>
                  <a:cubicBezTo>
                    <a:pt x="145" y="826"/>
                    <a:pt x="201" y="831"/>
                    <a:pt x="212" y="864"/>
                  </a:cubicBezTo>
                  <a:cubicBezTo>
                    <a:pt x="264" y="871"/>
                    <a:pt x="299" y="851"/>
                    <a:pt x="348" y="840"/>
                  </a:cubicBezTo>
                  <a:cubicBezTo>
                    <a:pt x="310" y="772"/>
                    <a:pt x="310" y="772"/>
                    <a:pt x="310" y="772"/>
                  </a:cubicBezTo>
                  <a:cubicBezTo>
                    <a:pt x="304" y="716"/>
                    <a:pt x="304" y="716"/>
                    <a:pt x="304" y="716"/>
                  </a:cubicBezTo>
                  <a:cubicBezTo>
                    <a:pt x="332" y="707"/>
                    <a:pt x="320" y="645"/>
                    <a:pt x="320" y="620"/>
                  </a:cubicBezTo>
                  <a:cubicBezTo>
                    <a:pt x="320" y="548"/>
                    <a:pt x="316" y="476"/>
                    <a:pt x="316" y="404"/>
                  </a:cubicBezTo>
                  <a:cubicBezTo>
                    <a:pt x="316" y="369"/>
                    <a:pt x="316" y="337"/>
                    <a:pt x="280" y="320"/>
                  </a:cubicBezTo>
                  <a:cubicBezTo>
                    <a:pt x="276" y="280"/>
                    <a:pt x="276" y="280"/>
                    <a:pt x="276" y="280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6" y="240"/>
                    <a:pt x="266" y="240"/>
                    <a:pt x="266" y="240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88" y="16"/>
                    <a:pt x="188" y="16"/>
                    <a:pt x="188" y="16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3" name="Freeform 47">
              <a:extLst>
                <a:ext uri="{FF2B5EF4-FFF2-40B4-BE49-F238E27FC236}">
                  <a16:creationId xmlns:a16="http://schemas.microsoft.com/office/drawing/2014/main" id="{089B4C5A-1AD3-5D42-A421-1C690069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975" y="2279650"/>
              <a:ext cx="157163" cy="158750"/>
            </a:xfrm>
            <a:custGeom>
              <a:avLst/>
              <a:gdLst/>
              <a:ahLst/>
              <a:cxnLst>
                <a:cxn ang="0">
                  <a:pos x="260" y="24"/>
                </a:cxn>
                <a:cxn ang="0">
                  <a:pos x="165" y="32"/>
                </a:cxn>
                <a:cxn ang="0">
                  <a:pos x="121" y="111"/>
                </a:cxn>
                <a:cxn ang="0">
                  <a:pos x="80" y="139"/>
                </a:cxn>
                <a:cxn ang="0">
                  <a:pos x="60" y="168"/>
                </a:cxn>
                <a:cxn ang="0">
                  <a:pos x="16" y="176"/>
                </a:cxn>
                <a:cxn ang="0">
                  <a:pos x="44" y="204"/>
                </a:cxn>
                <a:cxn ang="0">
                  <a:pos x="44" y="208"/>
                </a:cxn>
                <a:cxn ang="0">
                  <a:pos x="34" y="255"/>
                </a:cxn>
                <a:cxn ang="0">
                  <a:pos x="80" y="248"/>
                </a:cxn>
                <a:cxn ang="0">
                  <a:pos x="84" y="260"/>
                </a:cxn>
                <a:cxn ang="0">
                  <a:pos x="52" y="264"/>
                </a:cxn>
                <a:cxn ang="0">
                  <a:pos x="52" y="276"/>
                </a:cxn>
                <a:cxn ang="0">
                  <a:pos x="0" y="264"/>
                </a:cxn>
                <a:cxn ang="0">
                  <a:pos x="40" y="328"/>
                </a:cxn>
                <a:cxn ang="0">
                  <a:pos x="76" y="372"/>
                </a:cxn>
                <a:cxn ang="0">
                  <a:pos x="104" y="396"/>
                </a:cxn>
                <a:cxn ang="0">
                  <a:pos x="136" y="416"/>
                </a:cxn>
                <a:cxn ang="0">
                  <a:pos x="136" y="420"/>
                </a:cxn>
                <a:cxn ang="0">
                  <a:pos x="76" y="440"/>
                </a:cxn>
                <a:cxn ang="0">
                  <a:pos x="160" y="460"/>
                </a:cxn>
                <a:cxn ang="0">
                  <a:pos x="256" y="506"/>
                </a:cxn>
                <a:cxn ang="0">
                  <a:pos x="344" y="548"/>
                </a:cxn>
                <a:cxn ang="0">
                  <a:pos x="377" y="498"/>
                </a:cxn>
                <a:cxn ang="0">
                  <a:pos x="493" y="399"/>
                </a:cxn>
                <a:cxn ang="0">
                  <a:pos x="499" y="353"/>
                </a:cxn>
                <a:cxn ang="0">
                  <a:pos x="540" y="335"/>
                </a:cxn>
                <a:cxn ang="0">
                  <a:pos x="552" y="272"/>
                </a:cxn>
                <a:cxn ang="0">
                  <a:pos x="516" y="292"/>
                </a:cxn>
                <a:cxn ang="0">
                  <a:pos x="512" y="236"/>
                </a:cxn>
                <a:cxn ang="0">
                  <a:pos x="512" y="232"/>
                </a:cxn>
                <a:cxn ang="0">
                  <a:pos x="500" y="180"/>
                </a:cxn>
                <a:cxn ang="0">
                  <a:pos x="500" y="176"/>
                </a:cxn>
                <a:cxn ang="0">
                  <a:pos x="468" y="168"/>
                </a:cxn>
                <a:cxn ang="0">
                  <a:pos x="488" y="132"/>
                </a:cxn>
                <a:cxn ang="0">
                  <a:pos x="388" y="12"/>
                </a:cxn>
                <a:cxn ang="0">
                  <a:pos x="324" y="8"/>
                </a:cxn>
                <a:cxn ang="0">
                  <a:pos x="260" y="24"/>
                </a:cxn>
              </a:cxnLst>
              <a:rect l="0" t="0" r="r" b="b"/>
              <a:pathLst>
                <a:path w="552" h="554">
                  <a:moveTo>
                    <a:pt x="260" y="24"/>
                  </a:moveTo>
                  <a:cubicBezTo>
                    <a:pt x="165" y="32"/>
                    <a:pt x="165" y="32"/>
                    <a:pt x="165" y="32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21" y="193"/>
                    <a:pt x="28" y="200"/>
                    <a:pt x="44" y="204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30" y="214"/>
                    <a:pt x="15" y="245"/>
                    <a:pt x="34" y="255"/>
                  </a:cubicBezTo>
                  <a:cubicBezTo>
                    <a:pt x="47" y="262"/>
                    <a:pt x="68" y="254"/>
                    <a:pt x="80" y="248"/>
                  </a:cubicBezTo>
                  <a:cubicBezTo>
                    <a:pt x="84" y="260"/>
                    <a:pt x="84" y="260"/>
                    <a:pt x="84" y="260"/>
                  </a:cubicBezTo>
                  <a:cubicBezTo>
                    <a:pt x="52" y="264"/>
                    <a:pt x="52" y="264"/>
                    <a:pt x="52" y="264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64" y="326"/>
                    <a:pt x="110" y="350"/>
                    <a:pt x="76" y="372"/>
                  </a:cubicBezTo>
                  <a:cubicBezTo>
                    <a:pt x="104" y="396"/>
                    <a:pt x="104" y="396"/>
                    <a:pt x="104" y="396"/>
                  </a:cubicBezTo>
                  <a:cubicBezTo>
                    <a:pt x="108" y="411"/>
                    <a:pt x="122" y="414"/>
                    <a:pt x="136" y="416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15" y="423"/>
                    <a:pt x="89" y="421"/>
                    <a:pt x="76" y="440"/>
                  </a:cubicBezTo>
                  <a:cubicBezTo>
                    <a:pt x="160" y="460"/>
                    <a:pt x="160" y="460"/>
                    <a:pt x="160" y="460"/>
                  </a:cubicBezTo>
                  <a:cubicBezTo>
                    <a:pt x="165" y="484"/>
                    <a:pt x="235" y="494"/>
                    <a:pt x="256" y="506"/>
                  </a:cubicBezTo>
                  <a:cubicBezTo>
                    <a:pt x="280" y="519"/>
                    <a:pt x="316" y="554"/>
                    <a:pt x="344" y="548"/>
                  </a:cubicBezTo>
                  <a:cubicBezTo>
                    <a:pt x="366" y="543"/>
                    <a:pt x="361" y="509"/>
                    <a:pt x="377" y="498"/>
                  </a:cubicBezTo>
                  <a:cubicBezTo>
                    <a:pt x="412" y="473"/>
                    <a:pt x="469" y="436"/>
                    <a:pt x="493" y="399"/>
                  </a:cubicBezTo>
                  <a:cubicBezTo>
                    <a:pt x="502" y="385"/>
                    <a:pt x="491" y="367"/>
                    <a:pt x="499" y="353"/>
                  </a:cubicBezTo>
                  <a:cubicBezTo>
                    <a:pt x="509" y="336"/>
                    <a:pt x="528" y="346"/>
                    <a:pt x="540" y="335"/>
                  </a:cubicBezTo>
                  <a:cubicBezTo>
                    <a:pt x="550" y="326"/>
                    <a:pt x="551" y="287"/>
                    <a:pt x="552" y="272"/>
                  </a:cubicBezTo>
                  <a:cubicBezTo>
                    <a:pt x="533" y="269"/>
                    <a:pt x="519" y="270"/>
                    <a:pt x="516" y="292"/>
                  </a:cubicBezTo>
                  <a:cubicBezTo>
                    <a:pt x="457" y="314"/>
                    <a:pt x="494" y="265"/>
                    <a:pt x="512" y="236"/>
                  </a:cubicBezTo>
                  <a:cubicBezTo>
                    <a:pt x="512" y="232"/>
                    <a:pt x="512" y="232"/>
                    <a:pt x="512" y="232"/>
                  </a:cubicBezTo>
                  <a:cubicBezTo>
                    <a:pt x="499" y="217"/>
                    <a:pt x="492" y="200"/>
                    <a:pt x="500" y="180"/>
                  </a:cubicBezTo>
                  <a:cubicBezTo>
                    <a:pt x="500" y="176"/>
                    <a:pt x="500" y="176"/>
                    <a:pt x="500" y="176"/>
                  </a:cubicBezTo>
                  <a:cubicBezTo>
                    <a:pt x="468" y="168"/>
                    <a:pt x="468" y="168"/>
                    <a:pt x="468" y="168"/>
                  </a:cubicBezTo>
                  <a:cubicBezTo>
                    <a:pt x="488" y="132"/>
                    <a:pt x="488" y="132"/>
                    <a:pt x="488" y="132"/>
                  </a:cubicBezTo>
                  <a:cubicBezTo>
                    <a:pt x="448" y="101"/>
                    <a:pt x="431" y="38"/>
                    <a:pt x="388" y="12"/>
                  </a:cubicBezTo>
                  <a:cubicBezTo>
                    <a:pt x="371" y="3"/>
                    <a:pt x="343" y="8"/>
                    <a:pt x="324" y="8"/>
                  </a:cubicBezTo>
                  <a:cubicBezTo>
                    <a:pt x="303" y="8"/>
                    <a:pt x="268" y="0"/>
                    <a:pt x="260" y="24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2F0DEA7E-DB96-5943-A607-1CD52E65D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2220913"/>
              <a:ext cx="222250" cy="320675"/>
            </a:xfrm>
            <a:custGeom>
              <a:avLst/>
              <a:gdLst/>
              <a:ahLst/>
              <a:cxnLst>
                <a:cxn ang="0">
                  <a:pos x="463" y="47"/>
                </a:cxn>
                <a:cxn ang="0">
                  <a:pos x="455" y="47"/>
                </a:cxn>
                <a:cxn ang="0">
                  <a:pos x="391" y="32"/>
                </a:cxn>
                <a:cxn ang="0">
                  <a:pos x="203" y="35"/>
                </a:cxn>
                <a:cxn ang="0">
                  <a:pos x="131" y="43"/>
                </a:cxn>
                <a:cxn ang="0">
                  <a:pos x="127" y="43"/>
                </a:cxn>
                <a:cxn ang="0">
                  <a:pos x="63" y="73"/>
                </a:cxn>
                <a:cxn ang="0">
                  <a:pos x="76" y="163"/>
                </a:cxn>
                <a:cxn ang="0">
                  <a:pos x="83" y="203"/>
                </a:cxn>
                <a:cxn ang="0">
                  <a:pos x="81" y="279"/>
                </a:cxn>
                <a:cxn ang="0">
                  <a:pos x="98" y="323"/>
                </a:cxn>
                <a:cxn ang="0">
                  <a:pos x="107" y="387"/>
                </a:cxn>
                <a:cxn ang="0">
                  <a:pos x="128" y="515"/>
                </a:cxn>
                <a:cxn ang="0">
                  <a:pos x="81" y="569"/>
                </a:cxn>
                <a:cxn ang="0">
                  <a:pos x="44" y="695"/>
                </a:cxn>
                <a:cxn ang="0">
                  <a:pos x="0" y="800"/>
                </a:cxn>
                <a:cxn ang="0">
                  <a:pos x="26" y="891"/>
                </a:cxn>
                <a:cxn ang="0">
                  <a:pos x="45" y="966"/>
                </a:cxn>
                <a:cxn ang="0">
                  <a:pos x="83" y="988"/>
                </a:cxn>
                <a:cxn ang="0">
                  <a:pos x="87" y="1055"/>
                </a:cxn>
                <a:cxn ang="0">
                  <a:pos x="47" y="1075"/>
                </a:cxn>
                <a:cxn ang="0">
                  <a:pos x="159" y="1099"/>
                </a:cxn>
                <a:cxn ang="0">
                  <a:pos x="223" y="1122"/>
                </a:cxn>
                <a:cxn ang="0">
                  <a:pos x="291" y="1082"/>
                </a:cxn>
                <a:cxn ang="0">
                  <a:pos x="431" y="1043"/>
                </a:cxn>
                <a:cxn ang="0">
                  <a:pos x="675" y="951"/>
                </a:cxn>
                <a:cxn ang="0">
                  <a:pos x="603" y="887"/>
                </a:cxn>
                <a:cxn ang="0">
                  <a:pos x="687" y="951"/>
                </a:cxn>
                <a:cxn ang="0">
                  <a:pos x="738" y="940"/>
                </a:cxn>
                <a:cxn ang="0">
                  <a:pos x="775" y="903"/>
                </a:cxn>
                <a:cxn ang="0">
                  <a:pos x="747" y="847"/>
                </a:cxn>
                <a:cxn ang="0">
                  <a:pos x="695" y="823"/>
                </a:cxn>
                <a:cxn ang="0">
                  <a:pos x="703" y="803"/>
                </a:cxn>
                <a:cxn ang="0">
                  <a:pos x="683" y="799"/>
                </a:cxn>
                <a:cxn ang="0">
                  <a:pos x="659" y="739"/>
                </a:cxn>
                <a:cxn ang="0">
                  <a:pos x="659" y="655"/>
                </a:cxn>
                <a:cxn ang="0">
                  <a:pos x="699" y="507"/>
                </a:cxn>
                <a:cxn ang="0">
                  <a:pos x="699" y="503"/>
                </a:cxn>
                <a:cxn ang="0">
                  <a:pos x="635" y="431"/>
                </a:cxn>
                <a:cxn ang="0">
                  <a:pos x="651" y="373"/>
                </a:cxn>
                <a:cxn ang="0">
                  <a:pos x="667" y="311"/>
                </a:cxn>
                <a:cxn ang="0">
                  <a:pos x="611" y="307"/>
                </a:cxn>
                <a:cxn ang="0">
                  <a:pos x="645" y="227"/>
                </a:cxn>
                <a:cxn ang="0">
                  <a:pos x="559" y="103"/>
                </a:cxn>
                <a:cxn ang="0">
                  <a:pos x="583" y="23"/>
                </a:cxn>
                <a:cxn ang="0">
                  <a:pos x="463" y="47"/>
                </a:cxn>
              </a:cxnLst>
              <a:rect l="0" t="0" r="r" b="b"/>
              <a:pathLst>
                <a:path w="775" h="1128">
                  <a:moveTo>
                    <a:pt x="463" y="47"/>
                  </a:moveTo>
                  <a:cubicBezTo>
                    <a:pt x="455" y="47"/>
                    <a:pt x="455" y="47"/>
                    <a:pt x="455" y="47"/>
                  </a:cubicBezTo>
                  <a:cubicBezTo>
                    <a:pt x="443" y="30"/>
                    <a:pt x="411" y="33"/>
                    <a:pt x="391" y="32"/>
                  </a:cubicBezTo>
                  <a:cubicBezTo>
                    <a:pt x="329" y="29"/>
                    <a:pt x="266" y="35"/>
                    <a:pt x="203" y="35"/>
                  </a:cubicBezTo>
                  <a:cubicBezTo>
                    <a:pt x="184" y="35"/>
                    <a:pt x="145" y="28"/>
                    <a:pt x="131" y="43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00" y="12"/>
                    <a:pt x="72" y="49"/>
                    <a:pt x="63" y="73"/>
                  </a:cubicBezTo>
                  <a:cubicBezTo>
                    <a:pt x="47" y="113"/>
                    <a:pt x="68" y="127"/>
                    <a:pt x="76" y="163"/>
                  </a:cubicBezTo>
                  <a:cubicBezTo>
                    <a:pt x="80" y="178"/>
                    <a:pt x="71" y="193"/>
                    <a:pt x="83" y="203"/>
                  </a:cubicBezTo>
                  <a:cubicBezTo>
                    <a:pt x="80" y="225"/>
                    <a:pt x="75" y="258"/>
                    <a:pt x="81" y="279"/>
                  </a:cubicBezTo>
                  <a:cubicBezTo>
                    <a:pt x="85" y="295"/>
                    <a:pt x="97" y="307"/>
                    <a:pt x="98" y="323"/>
                  </a:cubicBezTo>
                  <a:cubicBezTo>
                    <a:pt x="100" y="349"/>
                    <a:pt x="64" y="382"/>
                    <a:pt x="107" y="387"/>
                  </a:cubicBezTo>
                  <a:cubicBezTo>
                    <a:pt x="128" y="515"/>
                    <a:pt x="128" y="515"/>
                    <a:pt x="128" y="515"/>
                  </a:cubicBezTo>
                  <a:cubicBezTo>
                    <a:pt x="81" y="569"/>
                    <a:pt x="81" y="569"/>
                    <a:pt x="81" y="569"/>
                  </a:cubicBezTo>
                  <a:cubicBezTo>
                    <a:pt x="44" y="695"/>
                    <a:pt x="44" y="695"/>
                    <a:pt x="44" y="695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26" y="891"/>
                    <a:pt x="26" y="891"/>
                    <a:pt x="26" y="891"/>
                  </a:cubicBezTo>
                  <a:cubicBezTo>
                    <a:pt x="45" y="966"/>
                    <a:pt x="45" y="966"/>
                    <a:pt x="45" y="966"/>
                  </a:cubicBezTo>
                  <a:cubicBezTo>
                    <a:pt x="83" y="988"/>
                    <a:pt x="83" y="988"/>
                    <a:pt x="83" y="988"/>
                  </a:cubicBezTo>
                  <a:cubicBezTo>
                    <a:pt x="87" y="1055"/>
                    <a:pt x="87" y="1055"/>
                    <a:pt x="87" y="1055"/>
                  </a:cubicBezTo>
                  <a:cubicBezTo>
                    <a:pt x="70" y="1059"/>
                    <a:pt x="53" y="1057"/>
                    <a:pt x="47" y="1075"/>
                  </a:cubicBezTo>
                  <a:cubicBezTo>
                    <a:pt x="83" y="1080"/>
                    <a:pt x="126" y="1086"/>
                    <a:pt x="159" y="1099"/>
                  </a:cubicBezTo>
                  <a:cubicBezTo>
                    <a:pt x="183" y="1109"/>
                    <a:pt x="195" y="1128"/>
                    <a:pt x="223" y="1122"/>
                  </a:cubicBezTo>
                  <a:cubicBezTo>
                    <a:pt x="250" y="1117"/>
                    <a:pt x="267" y="1091"/>
                    <a:pt x="291" y="1082"/>
                  </a:cubicBezTo>
                  <a:cubicBezTo>
                    <a:pt x="335" y="1064"/>
                    <a:pt x="390" y="1063"/>
                    <a:pt x="431" y="1043"/>
                  </a:cubicBezTo>
                  <a:cubicBezTo>
                    <a:pt x="513" y="1005"/>
                    <a:pt x="584" y="951"/>
                    <a:pt x="675" y="951"/>
                  </a:cubicBezTo>
                  <a:cubicBezTo>
                    <a:pt x="675" y="900"/>
                    <a:pt x="635" y="912"/>
                    <a:pt x="603" y="887"/>
                  </a:cubicBezTo>
                  <a:cubicBezTo>
                    <a:pt x="647" y="891"/>
                    <a:pt x="687" y="900"/>
                    <a:pt x="687" y="951"/>
                  </a:cubicBezTo>
                  <a:cubicBezTo>
                    <a:pt x="738" y="940"/>
                    <a:pt x="738" y="940"/>
                    <a:pt x="738" y="940"/>
                  </a:cubicBezTo>
                  <a:cubicBezTo>
                    <a:pt x="775" y="903"/>
                    <a:pt x="775" y="903"/>
                    <a:pt x="775" y="903"/>
                  </a:cubicBezTo>
                  <a:cubicBezTo>
                    <a:pt x="747" y="847"/>
                    <a:pt x="747" y="847"/>
                    <a:pt x="747" y="847"/>
                  </a:cubicBezTo>
                  <a:cubicBezTo>
                    <a:pt x="695" y="823"/>
                    <a:pt x="695" y="823"/>
                    <a:pt x="695" y="823"/>
                  </a:cubicBezTo>
                  <a:cubicBezTo>
                    <a:pt x="703" y="803"/>
                    <a:pt x="703" y="803"/>
                    <a:pt x="703" y="803"/>
                  </a:cubicBezTo>
                  <a:cubicBezTo>
                    <a:pt x="683" y="799"/>
                    <a:pt x="683" y="799"/>
                    <a:pt x="683" y="799"/>
                  </a:cubicBezTo>
                  <a:cubicBezTo>
                    <a:pt x="659" y="739"/>
                    <a:pt x="659" y="739"/>
                    <a:pt x="659" y="739"/>
                  </a:cubicBezTo>
                  <a:cubicBezTo>
                    <a:pt x="691" y="730"/>
                    <a:pt x="694" y="665"/>
                    <a:pt x="659" y="655"/>
                  </a:cubicBezTo>
                  <a:cubicBezTo>
                    <a:pt x="673" y="607"/>
                    <a:pt x="662" y="539"/>
                    <a:pt x="699" y="507"/>
                  </a:cubicBezTo>
                  <a:cubicBezTo>
                    <a:pt x="699" y="503"/>
                    <a:pt x="699" y="503"/>
                    <a:pt x="699" y="503"/>
                  </a:cubicBezTo>
                  <a:cubicBezTo>
                    <a:pt x="635" y="431"/>
                    <a:pt x="635" y="431"/>
                    <a:pt x="635" y="431"/>
                  </a:cubicBezTo>
                  <a:cubicBezTo>
                    <a:pt x="674" y="416"/>
                    <a:pt x="647" y="400"/>
                    <a:pt x="651" y="373"/>
                  </a:cubicBezTo>
                  <a:cubicBezTo>
                    <a:pt x="655" y="352"/>
                    <a:pt x="663" y="332"/>
                    <a:pt x="667" y="311"/>
                  </a:cubicBezTo>
                  <a:cubicBezTo>
                    <a:pt x="646" y="296"/>
                    <a:pt x="635" y="294"/>
                    <a:pt x="611" y="307"/>
                  </a:cubicBezTo>
                  <a:cubicBezTo>
                    <a:pt x="612" y="274"/>
                    <a:pt x="637" y="257"/>
                    <a:pt x="645" y="227"/>
                  </a:cubicBezTo>
                  <a:cubicBezTo>
                    <a:pt x="659" y="180"/>
                    <a:pt x="605" y="111"/>
                    <a:pt x="559" y="103"/>
                  </a:cubicBezTo>
                  <a:cubicBezTo>
                    <a:pt x="583" y="23"/>
                    <a:pt x="583" y="23"/>
                    <a:pt x="583" y="23"/>
                  </a:cubicBezTo>
                  <a:cubicBezTo>
                    <a:pt x="544" y="8"/>
                    <a:pt x="484" y="0"/>
                    <a:pt x="463" y="47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317211A4-10E9-5743-B5C2-1522E38D9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0" y="2028825"/>
              <a:ext cx="398463" cy="284163"/>
            </a:xfrm>
            <a:custGeom>
              <a:avLst/>
              <a:gdLst/>
              <a:ahLst/>
              <a:cxnLst>
                <a:cxn ang="0">
                  <a:pos x="614" y="160"/>
                </a:cxn>
                <a:cxn ang="0">
                  <a:pos x="538" y="139"/>
                </a:cxn>
                <a:cxn ang="0">
                  <a:pos x="458" y="252"/>
                </a:cxn>
                <a:cxn ang="0">
                  <a:pos x="394" y="240"/>
                </a:cxn>
                <a:cxn ang="0">
                  <a:pos x="398" y="312"/>
                </a:cxn>
                <a:cxn ang="0">
                  <a:pos x="362" y="316"/>
                </a:cxn>
                <a:cxn ang="0">
                  <a:pos x="366" y="332"/>
                </a:cxn>
                <a:cxn ang="0">
                  <a:pos x="278" y="280"/>
                </a:cxn>
                <a:cxn ang="0">
                  <a:pos x="254" y="299"/>
                </a:cxn>
                <a:cxn ang="0">
                  <a:pos x="213" y="340"/>
                </a:cxn>
                <a:cxn ang="0">
                  <a:pos x="206" y="411"/>
                </a:cxn>
                <a:cxn ang="0">
                  <a:pos x="186" y="412"/>
                </a:cxn>
                <a:cxn ang="0">
                  <a:pos x="145" y="525"/>
                </a:cxn>
                <a:cxn ang="0">
                  <a:pos x="49" y="562"/>
                </a:cxn>
                <a:cxn ang="0">
                  <a:pos x="54" y="648"/>
                </a:cxn>
                <a:cxn ang="0">
                  <a:pos x="12" y="701"/>
                </a:cxn>
                <a:cxn ang="0">
                  <a:pos x="18" y="742"/>
                </a:cxn>
                <a:cxn ang="0">
                  <a:pos x="3" y="808"/>
                </a:cxn>
                <a:cxn ang="0">
                  <a:pos x="72" y="839"/>
                </a:cxn>
                <a:cxn ang="0">
                  <a:pos x="107" y="898"/>
                </a:cxn>
                <a:cxn ang="0">
                  <a:pos x="226" y="956"/>
                </a:cxn>
                <a:cxn ang="0">
                  <a:pos x="226" y="932"/>
                </a:cxn>
                <a:cxn ang="0">
                  <a:pos x="406" y="908"/>
                </a:cxn>
                <a:cxn ang="0">
                  <a:pos x="465" y="976"/>
                </a:cxn>
                <a:cxn ang="0">
                  <a:pos x="494" y="984"/>
                </a:cxn>
                <a:cxn ang="0">
                  <a:pos x="510" y="988"/>
                </a:cxn>
                <a:cxn ang="0">
                  <a:pos x="482" y="932"/>
                </a:cxn>
                <a:cxn ang="0">
                  <a:pos x="482" y="928"/>
                </a:cxn>
                <a:cxn ang="0">
                  <a:pos x="467" y="784"/>
                </a:cxn>
                <a:cxn ang="0">
                  <a:pos x="482" y="716"/>
                </a:cxn>
                <a:cxn ang="0">
                  <a:pos x="790" y="713"/>
                </a:cxn>
                <a:cxn ang="0">
                  <a:pos x="858" y="727"/>
                </a:cxn>
                <a:cxn ang="0">
                  <a:pos x="919" y="693"/>
                </a:cxn>
                <a:cxn ang="0">
                  <a:pos x="1050" y="728"/>
                </a:cxn>
                <a:cxn ang="0">
                  <a:pos x="1170" y="668"/>
                </a:cxn>
                <a:cxn ang="0">
                  <a:pos x="1206" y="660"/>
                </a:cxn>
                <a:cxn ang="0">
                  <a:pos x="1198" y="652"/>
                </a:cxn>
                <a:cxn ang="0">
                  <a:pos x="1198" y="648"/>
                </a:cxn>
                <a:cxn ang="0">
                  <a:pos x="1313" y="641"/>
                </a:cxn>
                <a:cxn ang="0">
                  <a:pos x="1341" y="620"/>
                </a:cxn>
                <a:cxn ang="0">
                  <a:pos x="1326" y="480"/>
                </a:cxn>
                <a:cxn ang="0">
                  <a:pos x="1326" y="476"/>
                </a:cxn>
                <a:cxn ang="0">
                  <a:pos x="1362" y="464"/>
                </a:cxn>
                <a:cxn ang="0">
                  <a:pos x="1351" y="432"/>
                </a:cxn>
                <a:cxn ang="0">
                  <a:pos x="1242" y="423"/>
                </a:cxn>
                <a:cxn ang="0">
                  <a:pos x="1142" y="360"/>
                </a:cxn>
                <a:cxn ang="0">
                  <a:pos x="1142" y="304"/>
                </a:cxn>
                <a:cxn ang="0">
                  <a:pos x="1190" y="308"/>
                </a:cxn>
                <a:cxn ang="0">
                  <a:pos x="1071" y="235"/>
                </a:cxn>
                <a:cxn ang="0">
                  <a:pos x="998" y="108"/>
                </a:cxn>
                <a:cxn ang="0">
                  <a:pos x="1002" y="52"/>
                </a:cxn>
                <a:cxn ang="0">
                  <a:pos x="1002" y="48"/>
                </a:cxn>
                <a:cxn ang="0">
                  <a:pos x="1006" y="16"/>
                </a:cxn>
                <a:cxn ang="0">
                  <a:pos x="854" y="0"/>
                </a:cxn>
                <a:cxn ang="0">
                  <a:pos x="778" y="47"/>
                </a:cxn>
                <a:cxn ang="0">
                  <a:pos x="730" y="63"/>
                </a:cxn>
                <a:cxn ang="0">
                  <a:pos x="678" y="95"/>
                </a:cxn>
                <a:cxn ang="0">
                  <a:pos x="621" y="110"/>
                </a:cxn>
                <a:cxn ang="0">
                  <a:pos x="614" y="160"/>
                </a:cxn>
              </a:cxnLst>
              <a:rect l="0" t="0" r="r" b="b"/>
              <a:pathLst>
                <a:path w="1398" h="995">
                  <a:moveTo>
                    <a:pt x="614" y="160"/>
                  </a:moveTo>
                  <a:cubicBezTo>
                    <a:pt x="588" y="157"/>
                    <a:pt x="564" y="138"/>
                    <a:pt x="538" y="139"/>
                  </a:cubicBezTo>
                  <a:cubicBezTo>
                    <a:pt x="482" y="141"/>
                    <a:pt x="458" y="207"/>
                    <a:pt x="458" y="252"/>
                  </a:cubicBezTo>
                  <a:cubicBezTo>
                    <a:pt x="394" y="240"/>
                    <a:pt x="394" y="240"/>
                    <a:pt x="394" y="24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362" y="316"/>
                    <a:pt x="362" y="316"/>
                    <a:pt x="362" y="316"/>
                  </a:cubicBezTo>
                  <a:cubicBezTo>
                    <a:pt x="366" y="332"/>
                    <a:pt x="366" y="332"/>
                    <a:pt x="366" y="332"/>
                  </a:cubicBezTo>
                  <a:cubicBezTo>
                    <a:pt x="344" y="324"/>
                    <a:pt x="297" y="277"/>
                    <a:pt x="278" y="280"/>
                  </a:cubicBezTo>
                  <a:cubicBezTo>
                    <a:pt x="268" y="281"/>
                    <a:pt x="261" y="293"/>
                    <a:pt x="254" y="299"/>
                  </a:cubicBezTo>
                  <a:cubicBezTo>
                    <a:pt x="241" y="311"/>
                    <a:pt x="217" y="322"/>
                    <a:pt x="213" y="340"/>
                  </a:cubicBezTo>
                  <a:cubicBezTo>
                    <a:pt x="208" y="364"/>
                    <a:pt x="258" y="405"/>
                    <a:pt x="206" y="411"/>
                  </a:cubicBezTo>
                  <a:cubicBezTo>
                    <a:pt x="199" y="412"/>
                    <a:pt x="192" y="412"/>
                    <a:pt x="186" y="412"/>
                  </a:cubicBezTo>
                  <a:cubicBezTo>
                    <a:pt x="192" y="455"/>
                    <a:pt x="195" y="502"/>
                    <a:pt x="145" y="525"/>
                  </a:cubicBezTo>
                  <a:cubicBezTo>
                    <a:pt x="115" y="539"/>
                    <a:pt x="69" y="528"/>
                    <a:pt x="49" y="562"/>
                  </a:cubicBezTo>
                  <a:cubicBezTo>
                    <a:pt x="33" y="588"/>
                    <a:pt x="62" y="619"/>
                    <a:pt x="54" y="648"/>
                  </a:cubicBezTo>
                  <a:cubicBezTo>
                    <a:pt x="47" y="677"/>
                    <a:pt x="21" y="681"/>
                    <a:pt x="12" y="701"/>
                  </a:cubicBezTo>
                  <a:cubicBezTo>
                    <a:pt x="7" y="714"/>
                    <a:pt x="18" y="728"/>
                    <a:pt x="18" y="742"/>
                  </a:cubicBezTo>
                  <a:cubicBezTo>
                    <a:pt x="17" y="763"/>
                    <a:pt x="0" y="787"/>
                    <a:pt x="3" y="808"/>
                  </a:cubicBezTo>
                  <a:cubicBezTo>
                    <a:pt x="10" y="855"/>
                    <a:pt x="50" y="823"/>
                    <a:pt x="72" y="839"/>
                  </a:cubicBezTo>
                  <a:cubicBezTo>
                    <a:pt x="89" y="851"/>
                    <a:pt x="95" y="881"/>
                    <a:pt x="107" y="898"/>
                  </a:cubicBezTo>
                  <a:cubicBezTo>
                    <a:pt x="132" y="934"/>
                    <a:pt x="181" y="956"/>
                    <a:pt x="226" y="956"/>
                  </a:cubicBezTo>
                  <a:cubicBezTo>
                    <a:pt x="226" y="932"/>
                    <a:pt x="226" y="932"/>
                    <a:pt x="226" y="932"/>
                  </a:cubicBezTo>
                  <a:cubicBezTo>
                    <a:pt x="280" y="910"/>
                    <a:pt x="347" y="882"/>
                    <a:pt x="406" y="908"/>
                  </a:cubicBezTo>
                  <a:cubicBezTo>
                    <a:pt x="438" y="921"/>
                    <a:pt x="445" y="951"/>
                    <a:pt x="465" y="976"/>
                  </a:cubicBezTo>
                  <a:cubicBezTo>
                    <a:pt x="473" y="986"/>
                    <a:pt x="484" y="995"/>
                    <a:pt x="494" y="984"/>
                  </a:cubicBezTo>
                  <a:cubicBezTo>
                    <a:pt x="510" y="988"/>
                    <a:pt x="510" y="988"/>
                    <a:pt x="510" y="988"/>
                  </a:cubicBezTo>
                  <a:cubicBezTo>
                    <a:pt x="482" y="932"/>
                    <a:pt x="482" y="932"/>
                    <a:pt x="482" y="932"/>
                  </a:cubicBezTo>
                  <a:cubicBezTo>
                    <a:pt x="482" y="928"/>
                    <a:pt x="482" y="928"/>
                    <a:pt x="482" y="928"/>
                  </a:cubicBezTo>
                  <a:cubicBezTo>
                    <a:pt x="509" y="885"/>
                    <a:pt x="472" y="826"/>
                    <a:pt x="467" y="784"/>
                  </a:cubicBezTo>
                  <a:cubicBezTo>
                    <a:pt x="463" y="758"/>
                    <a:pt x="479" y="740"/>
                    <a:pt x="482" y="716"/>
                  </a:cubicBezTo>
                  <a:cubicBezTo>
                    <a:pt x="585" y="716"/>
                    <a:pt x="688" y="713"/>
                    <a:pt x="790" y="713"/>
                  </a:cubicBezTo>
                  <a:cubicBezTo>
                    <a:pt x="813" y="713"/>
                    <a:pt x="837" y="727"/>
                    <a:pt x="858" y="727"/>
                  </a:cubicBezTo>
                  <a:cubicBezTo>
                    <a:pt x="879" y="727"/>
                    <a:pt x="897" y="698"/>
                    <a:pt x="919" y="693"/>
                  </a:cubicBezTo>
                  <a:cubicBezTo>
                    <a:pt x="948" y="687"/>
                    <a:pt x="1035" y="700"/>
                    <a:pt x="1050" y="728"/>
                  </a:cubicBezTo>
                  <a:cubicBezTo>
                    <a:pt x="1095" y="713"/>
                    <a:pt x="1149" y="720"/>
                    <a:pt x="1170" y="668"/>
                  </a:cubicBezTo>
                  <a:cubicBezTo>
                    <a:pt x="1206" y="660"/>
                    <a:pt x="1206" y="660"/>
                    <a:pt x="1206" y="660"/>
                  </a:cubicBezTo>
                  <a:cubicBezTo>
                    <a:pt x="1198" y="652"/>
                    <a:pt x="1198" y="652"/>
                    <a:pt x="1198" y="652"/>
                  </a:cubicBezTo>
                  <a:cubicBezTo>
                    <a:pt x="1198" y="648"/>
                    <a:pt x="1198" y="648"/>
                    <a:pt x="1198" y="648"/>
                  </a:cubicBezTo>
                  <a:cubicBezTo>
                    <a:pt x="1232" y="631"/>
                    <a:pt x="1275" y="652"/>
                    <a:pt x="1313" y="641"/>
                  </a:cubicBezTo>
                  <a:cubicBezTo>
                    <a:pt x="1324" y="638"/>
                    <a:pt x="1332" y="627"/>
                    <a:pt x="1341" y="620"/>
                  </a:cubicBezTo>
                  <a:cubicBezTo>
                    <a:pt x="1398" y="574"/>
                    <a:pt x="1374" y="524"/>
                    <a:pt x="1326" y="480"/>
                  </a:cubicBezTo>
                  <a:cubicBezTo>
                    <a:pt x="1326" y="476"/>
                    <a:pt x="1326" y="476"/>
                    <a:pt x="1326" y="476"/>
                  </a:cubicBezTo>
                  <a:cubicBezTo>
                    <a:pt x="1362" y="464"/>
                    <a:pt x="1362" y="464"/>
                    <a:pt x="1362" y="464"/>
                  </a:cubicBezTo>
                  <a:cubicBezTo>
                    <a:pt x="1359" y="453"/>
                    <a:pt x="1356" y="442"/>
                    <a:pt x="1351" y="432"/>
                  </a:cubicBezTo>
                  <a:cubicBezTo>
                    <a:pt x="1328" y="384"/>
                    <a:pt x="1277" y="440"/>
                    <a:pt x="1242" y="423"/>
                  </a:cubicBezTo>
                  <a:cubicBezTo>
                    <a:pt x="1206" y="406"/>
                    <a:pt x="1184" y="363"/>
                    <a:pt x="1142" y="360"/>
                  </a:cubicBezTo>
                  <a:cubicBezTo>
                    <a:pt x="1142" y="304"/>
                    <a:pt x="1142" y="304"/>
                    <a:pt x="1142" y="304"/>
                  </a:cubicBezTo>
                  <a:cubicBezTo>
                    <a:pt x="1160" y="314"/>
                    <a:pt x="1171" y="314"/>
                    <a:pt x="1190" y="308"/>
                  </a:cubicBezTo>
                  <a:cubicBezTo>
                    <a:pt x="1173" y="266"/>
                    <a:pt x="1100" y="262"/>
                    <a:pt x="1071" y="235"/>
                  </a:cubicBezTo>
                  <a:cubicBezTo>
                    <a:pt x="1028" y="194"/>
                    <a:pt x="1051" y="137"/>
                    <a:pt x="998" y="108"/>
                  </a:cubicBezTo>
                  <a:cubicBezTo>
                    <a:pt x="1002" y="52"/>
                    <a:pt x="1002" y="52"/>
                    <a:pt x="1002" y="52"/>
                  </a:cubicBezTo>
                  <a:cubicBezTo>
                    <a:pt x="1002" y="48"/>
                    <a:pt x="1002" y="48"/>
                    <a:pt x="1002" y="48"/>
                  </a:cubicBezTo>
                  <a:cubicBezTo>
                    <a:pt x="1013" y="37"/>
                    <a:pt x="1011" y="30"/>
                    <a:pt x="1006" y="16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778" y="47"/>
                    <a:pt x="778" y="47"/>
                    <a:pt x="778" y="47"/>
                  </a:cubicBezTo>
                  <a:cubicBezTo>
                    <a:pt x="730" y="63"/>
                    <a:pt x="730" y="63"/>
                    <a:pt x="730" y="63"/>
                  </a:cubicBezTo>
                  <a:cubicBezTo>
                    <a:pt x="678" y="95"/>
                    <a:pt x="678" y="95"/>
                    <a:pt x="678" y="95"/>
                  </a:cubicBezTo>
                  <a:cubicBezTo>
                    <a:pt x="621" y="110"/>
                    <a:pt x="621" y="110"/>
                    <a:pt x="621" y="110"/>
                  </a:cubicBezTo>
                  <a:lnTo>
                    <a:pt x="614" y="1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BF0CEB88-7D72-F84C-BD8D-AF69D51E9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" y="2246313"/>
              <a:ext cx="304800" cy="317500"/>
            </a:xfrm>
            <a:custGeom>
              <a:avLst/>
              <a:gdLst/>
              <a:ahLst/>
              <a:cxnLst>
                <a:cxn ang="0">
                  <a:pos x="380" y="28"/>
                </a:cxn>
                <a:cxn ang="0">
                  <a:pos x="340" y="8"/>
                </a:cxn>
                <a:cxn ang="0">
                  <a:pos x="340" y="60"/>
                </a:cxn>
                <a:cxn ang="0">
                  <a:pos x="284" y="100"/>
                </a:cxn>
                <a:cxn ang="0">
                  <a:pos x="164" y="52"/>
                </a:cxn>
                <a:cxn ang="0">
                  <a:pos x="112" y="92"/>
                </a:cxn>
                <a:cxn ang="0">
                  <a:pos x="80" y="124"/>
                </a:cxn>
                <a:cxn ang="0">
                  <a:pos x="82" y="164"/>
                </a:cxn>
                <a:cxn ang="0">
                  <a:pos x="124" y="240"/>
                </a:cxn>
                <a:cxn ang="0">
                  <a:pos x="148" y="284"/>
                </a:cxn>
                <a:cxn ang="0">
                  <a:pos x="148" y="288"/>
                </a:cxn>
                <a:cxn ang="0">
                  <a:pos x="118" y="341"/>
                </a:cxn>
                <a:cxn ang="0">
                  <a:pos x="154" y="364"/>
                </a:cxn>
                <a:cxn ang="0">
                  <a:pos x="160" y="408"/>
                </a:cxn>
                <a:cxn ang="0">
                  <a:pos x="66" y="393"/>
                </a:cxn>
                <a:cxn ang="0">
                  <a:pos x="104" y="448"/>
                </a:cxn>
                <a:cxn ang="0">
                  <a:pos x="112" y="468"/>
                </a:cxn>
                <a:cxn ang="0">
                  <a:pos x="72" y="548"/>
                </a:cxn>
                <a:cxn ang="0">
                  <a:pos x="20" y="544"/>
                </a:cxn>
                <a:cxn ang="0">
                  <a:pos x="43" y="680"/>
                </a:cxn>
                <a:cxn ang="0">
                  <a:pos x="0" y="736"/>
                </a:cxn>
                <a:cxn ang="0">
                  <a:pos x="68" y="776"/>
                </a:cxn>
                <a:cxn ang="0">
                  <a:pos x="123" y="783"/>
                </a:cxn>
                <a:cxn ang="0">
                  <a:pos x="149" y="836"/>
                </a:cxn>
                <a:cxn ang="0">
                  <a:pos x="196" y="857"/>
                </a:cxn>
                <a:cxn ang="0">
                  <a:pos x="212" y="936"/>
                </a:cxn>
                <a:cxn ang="0">
                  <a:pos x="212" y="940"/>
                </a:cxn>
                <a:cxn ang="0">
                  <a:pos x="176" y="1112"/>
                </a:cxn>
                <a:cxn ang="0">
                  <a:pos x="352" y="1048"/>
                </a:cxn>
                <a:cxn ang="0">
                  <a:pos x="380" y="1029"/>
                </a:cxn>
                <a:cxn ang="0">
                  <a:pos x="482" y="994"/>
                </a:cxn>
                <a:cxn ang="0">
                  <a:pos x="616" y="980"/>
                </a:cxn>
                <a:cxn ang="0">
                  <a:pos x="804" y="960"/>
                </a:cxn>
                <a:cxn ang="0">
                  <a:pos x="892" y="975"/>
                </a:cxn>
                <a:cxn ang="0">
                  <a:pos x="927" y="978"/>
                </a:cxn>
                <a:cxn ang="0">
                  <a:pos x="940" y="936"/>
                </a:cxn>
                <a:cxn ang="0">
                  <a:pos x="944" y="984"/>
                </a:cxn>
                <a:cxn ang="0">
                  <a:pos x="1021" y="976"/>
                </a:cxn>
                <a:cxn ang="0">
                  <a:pos x="1017" y="896"/>
                </a:cxn>
                <a:cxn ang="0">
                  <a:pos x="981" y="876"/>
                </a:cxn>
                <a:cxn ang="0">
                  <a:pos x="964" y="828"/>
                </a:cxn>
                <a:cxn ang="0">
                  <a:pos x="947" y="764"/>
                </a:cxn>
                <a:cxn ang="0">
                  <a:pos x="945" y="674"/>
                </a:cxn>
                <a:cxn ang="0">
                  <a:pos x="979" y="616"/>
                </a:cxn>
                <a:cxn ang="0">
                  <a:pos x="1009" y="510"/>
                </a:cxn>
                <a:cxn ang="0">
                  <a:pos x="1064" y="436"/>
                </a:cxn>
                <a:cxn ang="0">
                  <a:pos x="1051" y="332"/>
                </a:cxn>
                <a:cxn ang="0">
                  <a:pos x="1025" y="280"/>
                </a:cxn>
                <a:cxn ang="0">
                  <a:pos x="1040" y="228"/>
                </a:cxn>
                <a:cxn ang="0">
                  <a:pos x="956" y="153"/>
                </a:cxn>
                <a:cxn ang="0">
                  <a:pos x="800" y="154"/>
                </a:cxn>
                <a:cxn ang="0">
                  <a:pos x="748" y="192"/>
                </a:cxn>
                <a:cxn ang="0">
                  <a:pos x="668" y="172"/>
                </a:cxn>
                <a:cxn ang="0">
                  <a:pos x="642" y="131"/>
                </a:cxn>
                <a:cxn ang="0">
                  <a:pos x="609" y="76"/>
                </a:cxn>
                <a:cxn ang="0">
                  <a:pos x="540" y="60"/>
                </a:cxn>
                <a:cxn ang="0">
                  <a:pos x="544" y="52"/>
                </a:cxn>
                <a:cxn ang="0">
                  <a:pos x="472" y="62"/>
                </a:cxn>
                <a:cxn ang="0">
                  <a:pos x="433" y="87"/>
                </a:cxn>
                <a:cxn ang="0">
                  <a:pos x="420" y="0"/>
                </a:cxn>
                <a:cxn ang="0">
                  <a:pos x="380" y="28"/>
                </a:cxn>
              </a:cxnLst>
              <a:rect l="0" t="0" r="r" b="b"/>
              <a:pathLst>
                <a:path w="1066" h="1112">
                  <a:moveTo>
                    <a:pt x="380" y="28"/>
                  </a:moveTo>
                  <a:cubicBezTo>
                    <a:pt x="340" y="8"/>
                    <a:pt x="340" y="8"/>
                    <a:pt x="340" y="8"/>
                  </a:cubicBezTo>
                  <a:cubicBezTo>
                    <a:pt x="330" y="27"/>
                    <a:pt x="331" y="41"/>
                    <a:pt x="340" y="60"/>
                  </a:cubicBezTo>
                  <a:cubicBezTo>
                    <a:pt x="309" y="67"/>
                    <a:pt x="278" y="58"/>
                    <a:pt x="284" y="100"/>
                  </a:cubicBezTo>
                  <a:cubicBezTo>
                    <a:pt x="260" y="82"/>
                    <a:pt x="194" y="41"/>
                    <a:pt x="164" y="52"/>
                  </a:cubicBezTo>
                  <a:cubicBezTo>
                    <a:pt x="139" y="62"/>
                    <a:pt x="143" y="94"/>
                    <a:pt x="112" y="92"/>
                  </a:cubicBezTo>
                  <a:cubicBezTo>
                    <a:pt x="101" y="103"/>
                    <a:pt x="86" y="110"/>
                    <a:pt x="80" y="124"/>
                  </a:cubicBezTo>
                  <a:cubicBezTo>
                    <a:pt x="74" y="138"/>
                    <a:pt x="81" y="149"/>
                    <a:pt x="82" y="164"/>
                  </a:cubicBezTo>
                  <a:cubicBezTo>
                    <a:pt x="84" y="200"/>
                    <a:pt x="71" y="238"/>
                    <a:pt x="124" y="240"/>
                  </a:cubicBezTo>
                  <a:cubicBezTo>
                    <a:pt x="114" y="266"/>
                    <a:pt x="121" y="276"/>
                    <a:pt x="148" y="284"/>
                  </a:cubicBezTo>
                  <a:cubicBezTo>
                    <a:pt x="148" y="288"/>
                    <a:pt x="148" y="288"/>
                    <a:pt x="148" y="288"/>
                  </a:cubicBezTo>
                  <a:cubicBezTo>
                    <a:pt x="128" y="291"/>
                    <a:pt x="96" y="319"/>
                    <a:pt x="118" y="341"/>
                  </a:cubicBezTo>
                  <a:cubicBezTo>
                    <a:pt x="129" y="351"/>
                    <a:pt x="144" y="350"/>
                    <a:pt x="154" y="364"/>
                  </a:cubicBezTo>
                  <a:cubicBezTo>
                    <a:pt x="162" y="377"/>
                    <a:pt x="160" y="393"/>
                    <a:pt x="160" y="408"/>
                  </a:cubicBezTo>
                  <a:cubicBezTo>
                    <a:pt x="143" y="390"/>
                    <a:pt x="87" y="366"/>
                    <a:pt x="66" y="393"/>
                  </a:cubicBezTo>
                  <a:cubicBezTo>
                    <a:pt x="46" y="420"/>
                    <a:pt x="77" y="451"/>
                    <a:pt x="104" y="448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83" y="473"/>
                    <a:pt x="76" y="523"/>
                    <a:pt x="72" y="548"/>
                  </a:cubicBezTo>
                  <a:cubicBezTo>
                    <a:pt x="20" y="544"/>
                    <a:pt x="20" y="544"/>
                    <a:pt x="20" y="544"/>
                  </a:cubicBezTo>
                  <a:cubicBezTo>
                    <a:pt x="31" y="589"/>
                    <a:pt x="66" y="633"/>
                    <a:pt x="43" y="680"/>
                  </a:cubicBezTo>
                  <a:cubicBezTo>
                    <a:pt x="33" y="702"/>
                    <a:pt x="11" y="714"/>
                    <a:pt x="0" y="736"/>
                  </a:cubicBezTo>
                  <a:cubicBezTo>
                    <a:pt x="68" y="776"/>
                    <a:pt x="68" y="776"/>
                    <a:pt x="68" y="776"/>
                  </a:cubicBezTo>
                  <a:cubicBezTo>
                    <a:pt x="123" y="783"/>
                    <a:pt x="123" y="783"/>
                    <a:pt x="123" y="783"/>
                  </a:cubicBezTo>
                  <a:cubicBezTo>
                    <a:pt x="149" y="836"/>
                    <a:pt x="149" y="836"/>
                    <a:pt x="149" y="836"/>
                  </a:cubicBezTo>
                  <a:cubicBezTo>
                    <a:pt x="196" y="857"/>
                    <a:pt x="196" y="857"/>
                    <a:pt x="196" y="857"/>
                  </a:cubicBezTo>
                  <a:cubicBezTo>
                    <a:pt x="212" y="936"/>
                    <a:pt x="212" y="936"/>
                    <a:pt x="212" y="936"/>
                  </a:cubicBezTo>
                  <a:cubicBezTo>
                    <a:pt x="212" y="940"/>
                    <a:pt x="212" y="940"/>
                    <a:pt x="212" y="940"/>
                  </a:cubicBezTo>
                  <a:cubicBezTo>
                    <a:pt x="161" y="988"/>
                    <a:pt x="187" y="1050"/>
                    <a:pt x="176" y="1112"/>
                  </a:cubicBezTo>
                  <a:cubicBezTo>
                    <a:pt x="352" y="1048"/>
                    <a:pt x="352" y="1048"/>
                    <a:pt x="352" y="1048"/>
                  </a:cubicBezTo>
                  <a:cubicBezTo>
                    <a:pt x="380" y="1029"/>
                    <a:pt x="380" y="1029"/>
                    <a:pt x="380" y="1029"/>
                  </a:cubicBezTo>
                  <a:cubicBezTo>
                    <a:pt x="482" y="994"/>
                    <a:pt x="482" y="994"/>
                    <a:pt x="482" y="994"/>
                  </a:cubicBezTo>
                  <a:cubicBezTo>
                    <a:pt x="616" y="980"/>
                    <a:pt x="616" y="980"/>
                    <a:pt x="616" y="980"/>
                  </a:cubicBezTo>
                  <a:cubicBezTo>
                    <a:pt x="804" y="960"/>
                    <a:pt x="804" y="960"/>
                    <a:pt x="804" y="960"/>
                  </a:cubicBezTo>
                  <a:cubicBezTo>
                    <a:pt x="892" y="975"/>
                    <a:pt x="892" y="975"/>
                    <a:pt x="892" y="975"/>
                  </a:cubicBezTo>
                  <a:cubicBezTo>
                    <a:pt x="927" y="978"/>
                    <a:pt x="927" y="978"/>
                    <a:pt x="927" y="978"/>
                  </a:cubicBezTo>
                  <a:cubicBezTo>
                    <a:pt x="940" y="936"/>
                    <a:pt x="940" y="936"/>
                    <a:pt x="940" y="936"/>
                  </a:cubicBezTo>
                  <a:cubicBezTo>
                    <a:pt x="944" y="984"/>
                    <a:pt x="944" y="984"/>
                    <a:pt x="944" y="984"/>
                  </a:cubicBezTo>
                  <a:cubicBezTo>
                    <a:pt x="963" y="987"/>
                    <a:pt x="1005" y="990"/>
                    <a:pt x="1021" y="976"/>
                  </a:cubicBezTo>
                  <a:cubicBezTo>
                    <a:pt x="1028" y="970"/>
                    <a:pt x="1022" y="906"/>
                    <a:pt x="1017" y="896"/>
                  </a:cubicBezTo>
                  <a:cubicBezTo>
                    <a:pt x="1010" y="881"/>
                    <a:pt x="989" y="889"/>
                    <a:pt x="981" y="876"/>
                  </a:cubicBezTo>
                  <a:cubicBezTo>
                    <a:pt x="972" y="860"/>
                    <a:pt x="981" y="841"/>
                    <a:pt x="964" y="828"/>
                  </a:cubicBezTo>
                  <a:cubicBezTo>
                    <a:pt x="970" y="803"/>
                    <a:pt x="954" y="786"/>
                    <a:pt x="947" y="764"/>
                  </a:cubicBezTo>
                  <a:cubicBezTo>
                    <a:pt x="938" y="738"/>
                    <a:pt x="937" y="700"/>
                    <a:pt x="945" y="674"/>
                  </a:cubicBezTo>
                  <a:cubicBezTo>
                    <a:pt x="951" y="652"/>
                    <a:pt x="971" y="638"/>
                    <a:pt x="979" y="616"/>
                  </a:cubicBezTo>
                  <a:cubicBezTo>
                    <a:pt x="991" y="580"/>
                    <a:pt x="989" y="545"/>
                    <a:pt x="1009" y="510"/>
                  </a:cubicBezTo>
                  <a:cubicBezTo>
                    <a:pt x="1021" y="489"/>
                    <a:pt x="1063" y="460"/>
                    <a:pt x="1064" y="436"/>
                  </a:cubicBezTo>
                  <a:cubicBezTo>
                    <a:pt x="1066" y="407"/>
                    <a:pt x="1060" y="359"/>
                    <a:pt x="1051" y="332"/>
                  </a:cubicBezTo>
                  <a:cubicBezTo>
                    <a:pt x="1045" y="316"/>
                    <a:pt x="1027" y="296"/>
                    <a:pt x="1025" y="280"/>
                  </a:cubicBezTo>
                  <a:cubicBezTo>
                    <a:pt x="1024" y="265"/>
                    <a:pt x="1035" y="242"/>
                    <a:pt x="1040" y="228"/>
                  </a:cubicBezTo>
                  <a:cubicBezTo>
                    <a:pt x="996" y="220"/>
                    <a:pt x="989" y="179"/>
                    <a:pt x="956" y="153"/>
                  </a:cubicBezTo>
                  <a:cubicBezTo>
                    <a:pt x="915" y="122"/>
                    <a:pt x="842" y="135"/>
                    <a:pt x="800" y="154"/>
                  </a:cubicBezTo>
                  <a:cubicBezTo>
                    <a:pt x="775" y="166"/>
                    <a:pt x="753" y="159"/>
                    <a:pt x="748" y="192"/>
                  </a:cubicBezTo>
                  <a:cubicBezTo>
                    <a:pt x="668" y="172"/>
                    <a:pt x="668" y="172"/>
                    <a:pt x="668" y="172"/>
                  </a:cubicBezTo>
                  <a:cubicBezTo>
                    <a:pt x="671" y="151"/>
                    <a:pt x="653" y="146"/>
                    <a:pt x="642" y="131"/>
                  </a:cubicBezTo>
                  <a:cubicBezTo>
                    <a:pt x="630" y="116"/>
                    <a:pt x="625" y="88"/>
                    <a:pt x="609" y="76"/>
                  </a:cubicBezTo>
                  <a:cubicBezTo>
                    <a:pt x="592" y="64"/>
                    <a:pt x="560" y="68"/>
                    <a:pt x="540" y="60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523" y="43"/>
                    <a:pt x="491" y="48"/>
                    <a:pt x="472" y="62"/>
                  </a:cubicBezTo>
                  <a:cubicBezTo>
                    <a:pt x="462" y="71"/>
                    <a:pt x="450" y="97"/>
                    <a:pt x="433" y="87"/>
                  </a:cubicBezTo>
                  <a:cubicBezTo>
                    <a:pt x="422" y="80"/>
                    <a:pt x="424" y="16"/>
                    <a:pt x="420" y="0"/>
                  </a:cubicBezTo>
                  <a:cubicBezTo>
                    <a:pt x="399" y="0"/>
                    <a:pt x="374" y="1"/>
                    <a:pt x="380" y="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E93D097B-F9B0-084C-9ABA-7D0A80861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6813" y="2354263"/>
              <a:ext cx="206375" cy="212725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108" y="371"/>
                </a:cxn>
                <a:cxn ang="0">
                  <a:pos x="176" y="423"/>
                </a:cxn>
                <a:cxn ang="0">
                  <a:pos x="232" y="464"/>
                </a:cxn>
                <a:cxn ang="0">
                  <a:pos x="384" y="605"/>
                </a:cxn>
                <a:cxn ang="0">
                  <a:pos x="536" y="685"/>
                </a:cxn>
                <a:cxn ang="0">
                  <a:pos x="613" y="715"/>
                </a:cxn>
                <a:cxn ang="0">
                  <a:pos x="675" y="738"/>
                </a:cxn>
                <a:cxn ang="0">
                  <a:pos x="684" y="624"/>
                </a:cxn>
                <a:cxn ang="0">
                  <a:pos x="720" y="559"/>
                </a:cxn>
                <a:cxn ang="0">
                  <a:pos x="704" y="551"/>
                </a:cxn>
                <a:cxn ang="0">
                  <a:pos x="712" y="475"/>
                </a:cxn>
                <a:cxn ang="0">
                  <a:pos x="648" y="459"/>
                </a:cxn>
                <a:cxn ang="0">
                  <a:pos x="522" y="367"/>
                </a:cxn>
                <a:cxn ang="0">
                  <a:pos x="545" y="322"/>
                </a:cxn>
                <a:cxn ang="0">
                  <a:pos x="559" y="251"/>
                </a:cxn>
                <a:cxn ang="0">
                  <a:pos x="510" y="156"/>
                </a:cxn>
                <a:cxn ang="0">
                  <a:pos x="480" y="187"/>
                </a:cxn>
                <a:cxn ang="0">
                  <a:pos x="425" y="231"/>
                </a:cxn>
                <a:cxn ang="0">
                  <a:pos x="360" y="199"/>
                </a:cxn>
                <a:cxn ang="0">
                  <a:pos x="360" y="183"/>
                </a:cxn>
                <a:cxn ang="0">
                  <a:pos x="368" y="99"/>
                </a:cxn>
                <a:cxn ang="0">
                  <a:pos x="338" y="26"/>
                </a:cxn>
                <a:cxn ang="0">
                  <a:pos x="214" y="16"/>
                </a:cxn>
                <a:cxn ang="0">
                  <a:pos x="197" y="66"/>
                </a:cxn>
                <a:cxn ang="0">
                  <a:pos x="154" y="89"/>
                </a:cxn>
                <a:cxn ang="0">
                  <a:pos x="142" y="138"/>
                </a:cxn>
                <a:cxn ang="0">
                  <a:pos x="30" y="238"/>
                </a:cxn>
                <a:cxn ang="0">
                  <a:pos x="0" y="283"/>
                </a:cxn>
                <a:cxn ang="0">
                  <a:pos x="568" y="11"/>
                </a:cxn>
                <a:cxn ang="0">
                  <a:pos x="572" y="15"/>
                </a:cxn>
                <a:cxn ang="0">
                  <a:pos x="568" y="11"/>
                </a:cxn>
              </a:cxnLst>
              <a:rect l="0" t="0" r="r" b="b"/>
              <a:pathLst>
                <a:path w="720" h="745">
                  <a:moveTo>
                    <a:pt x="0" y="283"/>
                  </a:moveTo>
                  <a:cubicBezTo>
                    <a:pt x="15" y="342"/>
                    <a:pt x="56" y="351"/>
                    <a:pt x="108" y="371"/>
                  </a:cubicBezTo>
                  <a:cubicBezTo>
                    <a:pt x="97" y="414"/>
                    <a:pt x="149" y="410"/>
                    <a:pt x="176" y="423"/>
                  </a:cubicBezTo>
                  <a:cubicBezTo>
                    <a:pt x="195" y="432"/>
                    <a:pt x="216" y="449"/>
                    <a:pt x="232" y="464"/>
                  </a:cubicBezTo>
                  <a:cubicBezTo>
                    <a:pt x="281" y="509"/>
                    <a:pt x="329" y="567"/>
                    <a:pt x="384" y="605"/>
                  </a:cubicBezTo>
                  <a:cubicBezTo>
                    <a:pt x="431" y="637"/>
                    <a:pt x="487" y="656"/>
                    <a:pt x="536" y="685"/>
                  </a:cubicBezTo>
                  <a:cubicBezTo>
                    <a:pt x="561" y="700"/>
                    <a:pt x="588" y="702"/>
                    <a:pt x="613" y="715"/>
                  </a:cubicBezTo>
                  <a:cubicBezTo>
                    <a:pt x="632" y="725"/>
                    <a:pt x="652" y="745"/>
                    <a:pt x="675" y="738"/>
                  </a:cubicBezTo>
                  <a:cubicBezTo>
                    <a:pt x="708" y="729"/>
                    <a:pt x="676" y="647"/>
                    <a:pt x="684" y="624"/>
                  </a:cubicBezTo>
                  <a:cubicBezTo>
                    <a:pt x="691" y="601"/>
                    <a:pt x="711" y="582"/>
                    <a:pt x="720" y="559"/>
                  </a:cubicBezTo>
                  <a:cubicBezTo>
                    <a:pt x="704" y="551"/>
                    <a:pt x="704" y="551"/>
                    <a:pt x="704" y="551"/>
                  </a:cubicBezTo>
                  <a:cubicBezTo>
                    <a:pt x="712" y="475"/>
                    <a:pt x="712" y="475"/>
                    <a:pt x="712" y="475"/>
                  </a:cubicBezTo>
                  <a:cubicBezTo>
                    <a:pt x="648" y="459"/>
                    <a:pt x="648" y="459"/>
                    <a:pt x="648" y="459"/>
                  </a:cubicBezTo>
                  <a:cubicBezTo>
                    <a:pt x="645" y="364"/>
                    <a:pt x="557" y="429"/>
                    <a:pt x="522" y="367"/>
                  </a:cubicBezTo>
                  <a:cubicBezTo>
                    <a:pt x="513" y="351"/>
                    <a:pt x="538" y="334"/>
                    <a:pt x="545" y="322"/>
                  </a:cubicBezTo>
                  <a:cubicBezTo>
                    <a:pt x="555" y="307"/>
                    <a:pt x="562" y="269"/>
                    <a:pt x="559" y="251"/>
                  </a:cubicBezTo>
                  <a:cubicBezTo>
                    <a:pt x="553" y="226"/>
                    <a:pt x="532" y="171"/>
                    <a:pt x="510" y="156"/>
                  </a:cubicBezTo>
                  <a:cubicBezTo>
                    <a:pt x="487" y="140"/>
                    <a:pt x="472" y="169"/>
                    <a:pt x="480" y="187"/>
                  </a:cubicBezTo>
                  <a:cubicBezTo>
                    <a:pt x="425" y="231"/>
                    <a:pt x="425" y="231"/>
                    <a:pt x="425" y="231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183"/>
                    <a:pt x="360" y="183"/>
                    <a:pt x="360" y="183"/>
                  </a:cubicBezTo>
                  <a:cubicBezTo>
                    <a:pt x="387" y="164"/>
                    <a:pt x="356" y="126"/>
                    <a:pt x="368" y="99"/>
                  </a:cubicBezTo>
                  <a:cubicBezTo>
                    <a:pt x="354" y="75"/>
                    <a:pt x="360" y="45"/>
                    <a:pt x="338" y="26"/>
                  </a:cubicBezTo>
                  <a:cubicBezTo>
                    <a:pt x="319" y="9"/>
                    <a:pt x="235" y="0"/>
                    <a:pt x="214" y="16"/>
                  </a:cubicBezTo>
                  <a:cubicBezTo>
                    <a:pt x="201" y="27"/>
                    <a:pt x="208" y="53"/>
                    <a:pt x="197" y="66"/>
                  </a:cubicBezTo>
                  <a:cubicBezTo>
                    <a:pt x="186" y="79"/>
                    <a:pt x="165" y="75"/>
                    <a:pt x="154" y="89"/>
                  </a:cubicBezTo>
                  <a:cubicBezTo>
                    <a:pt x="143" y="103"/>
                    <a:pt x="152" y="123"/>
                    <a:pt x="142" y="138"/>
                  </a:cubicBezTo>
                  <a:cubicBezTo>
                    <a:pt x="113" y="179"/>
                    <a:pt x="65" y="203"/>
                    <a:pt x="30" y="238"/>
                  </a:cubicBezTo>
                  <a:cubicBezTo>
                    <a:pt x="16" y="252"/>
                    <a:pt x="17" y="273"/>
                    <a:pt x="0" y="283"/>
                  </a:cubicBezTo>
                  <a:moveTo>
                    <a:pt x="568" y="11"/>
                  </a:moveTo>
                  <a:cubicBezTo>
                    <a:pt x="572" y="15"/>
                    <a:pt x="572" y="15"/>
                    <a:pt x="572" y="15"/>
                  </a:cubicBezTo>
                  <a:lnTo>
                    <a:pt x="568" y="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D1D7C38-9870-0B48-A47C-B22E1EE0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2147888"/>
              <a:ext cx="371475" cy="274638"/>
            </a:xfrm>
            <a:custGeom>
              <a:avLst/>
              <a:gdLst/>
              <a:ahLst/>
              <a:cxnLst>
                <a:cxn ang="0">
                  <a:pos x="241" y="65"/>
                </a:cxn>
                <a:cxn ang="0">
                  <a:pos x="228" y="132"/>
                </a:cxn>
                <a:cxn ang="0">
                  <a:pos x="145" y="183"/>
                </a:cxn>
                <a:cxn ang="0">
                  <a:pos x="56" y="220"/>
                </a:cxn>
                <a:cxn ang="0">
                  <a:pos x="3" y="314"/>
                </a:cxn>
                <a:cxn ang="0">
                  <a:pos x="81" y="294"/>
                </a:cxn>
                <a:cxn ang="0">
                  <a:pos x="61" y="366"/>
                </a:cxn>
                <a:cxn ang="0">
                  <a:pos x="89" y="398"/>
                </a:cxn>
                <a:cxn ang="0">
                  <a:pos x="241" y="490"/>
                </a:cxn>
                <a:cxn ang="0">
                  <a:pos x="249" y="562"/>
                </a:cxn>
                <a:cxn ang="0">
                  <a:pos x="314" y="643"/>
                </a:cxn>
                <a:cxn ang="0">
                  <a:pos x="421" y="574"/>
                </a:cxn>
                <a:cxn ang="0">
                  <a:pos x="517" y="498"/>
                </a:cxn>
                <a:cxn ang="0">
                  <a:pos x="765" y="594"/>
                </a:cxn>
                <a:cxn ang="0">
                  <a:pos x="777" y="638"/>
                </a:cxn>
                <a:cxn ang="0">
                  <a:pos x="764" y="770"/>
                </a:cxn>
                <a:cxn ang="0">
                  <a:pos x="961" y="746"/>
                </a:cxn>
                <a:cxn ang="0">
                  <a:pos x="1033" y="962"/>
                </a:cxn>
                <a:cxn ang="0">
                  <a:pos x="1129" y="878"/>
                </a:cxn>
                <a:cxn ang="0">
                  <a:pos x="1141" y="902"/>
                </a:cxn>
                <a:cxn ang="0">
                  <a:pos x="1197" y="900"/>
                </a:cxn>
                <a:cxn ang="0">
                  <a:pos x="1213" y="834"/>
                </a:cxn>
                <a:cxn ang="0">
                  <a:pos x="1245" y="818"/>
                </a:cxn>
                <a:cxn ang="0">
                  <a:pos x="1193" y="738"/>
                </a:cxn>
                <a:cxn ang="0">
                  <a:pos x="1287" y="758"/>
                </a:cxn>
                <a:cxn ang="0">
                  <a:pos x="1281" y="634"/>
                </a:cxn>
                <a:cxn ang="0">
                  <a:pos x="1253" y="582"/>
                </a:cxn>
                <a:cxn ang="0">
                  <a:pos x="1241" y="450"/>
                </a:cxn>
                <a:cxn ang="0">
                  <a:pos x="1245" y="430"/>
                </a:cxn>
                <a:cxn ang="0">
                  <a:pos x="1176" y="293"/>
                </a:cxn>
                <a:cxn ang="0">
                  <a:pos x="1170" y="239"/>
                </a:cxn>
                <a:cxn ang="0">
                  <a:pos x="1113" y="202"/>
                </a:cxn>
                <a:cxn ang="0">
                  <a:pos x="1089" y="182"/>
                </a:cxn>
                <a:cxn ang="0">
                  <a:pos x="981" y="54"/>
                </a:cxn>
                <a:cxn ang="0">
                  <a:pos x="937" y="114"/>
                </a:cxn>
                <a:cxn ang="0">
                  <a:pos x="761" y="142"/>
                </a:cxn>
                <a:cxn ang="0">
                  <a:pos x="668" y="120"/>
                </a:cxn>
                <a:cxn ang="0">
                  <a:pos x="653" y="58"/>
                </a:cxn>
                <a:cxn ang="0">
                  <a:pos x="453" y="35"/>
                </a:cxn>
                <a:cxn ang="0">
                  <a:pos x="233" y="6"/>
                </a:cxn>
              </a:cxnLst>
              <a:rect l="0" t="0" r="r" b="b"/>
              <a:pathLst>
                <a:path w="1304" h="962">
                  <a:moveTo>
                    <a:pt x="233" y="6"/>
                  </a:moveTo>
                  <a:cubicBezTo>
                    <a:pt x="233" y="23"/>
                    <a:pt x="250" y="51"/>
                    <a:pt x="241" y="65"/>
                  </a:cubicBezTo>
                  <a:cubicBezTo>
                    <a:pt x="232" y="80"/>
                    <a:pt x="190" y="71"/>
                    <a:pt x="193" y="97"/>
                  </a:cubicBezTo>
                  <a:cubicBezTo>
                    <a:pt x="194" y="111"/>
                    <a:pt x="219" y="122"/>
                    <a:pt x="228" y="132"/>
                  </a:cubicBezTo>
                  <a:cubicBezTo>
                    <a:pt x="239" y="145"/>
                    <a:pt x="237" y="162"/>
                    <a:pt x="237" y="178"/>
                  </a:cubicBezTo>
                  <a:cubicBezTo>
                    <a:pt x="208" y="182"/>
                    <a:pt x="173" y="177"/>
                    <a:pt x="145" y="183"/>
                  </a:cubicBezTo>
                  <a:cubicBezTo>
                    <a:pt x="129" y="187"/>
                    <a:pt x="117" y="200"/>
                    <a:pt x="101" y="205"/>
                  </a:cubicBezTo>
                  <a:cubicBezTo>
                    <a:pt x="85" y="210"/>
                    <a:pt x="68" y="207"/>
                    <a:pt x="56" y="220"/>
                  </a:cubicBezTo>
                  <a:cubicBezTo>
                    <a:pt x="40" y="236"/>
                    <a:pt x="40" y="260"/>
                    <a:pt x="29" y="278"/>
                  </a:cubicBezTo>
                  <a:cubicBezTo>
                    <a:pt x="21" y="290"/>
                    <a:pt x="8" y="299"/>
                    <a:pt x="3" y="314"/>
                  </a:cubicBezTo>
                  <a:cubicBezTo>
                    <a:pt x="0" y="326"/>
                    <a:pt x="3" y="343"/>
                    <a:pt x="17" y="344"/>
                  </a:cubicBezTo>
                  <a:cubicBezTo>
                    <a:pt x="38" y="346"/>
                    <a:pt x="55" y="298"/>
                    <a:pt x="81" y="294"/>
                  </a:cubicBezTo>
                  <a:cubicBezTo>
                    <a:pt x="81" y="298"/>
                    <a:pt x="81" y="298"/>
                    <a:pt x="81" y="298"/>
                  </a:cubicBezTo>
                  <a:cubicBezTo>
                    <a:pt x="43" y="316"/>
                    <a:pt x="59" y="334"/>
                    <a:pt x="61" y="366"/>
                  </a:cubicBezTo>
                  <a:cubicBezTo>
                    <a:pt x="89" y="346"/>
                    <a:pt x="89" y="346"/>
                    <a:pt x="89" y="346"/>
                  </a:cubicBezTo>
                  <a:cubicBezTo>
                    <a:pt x="78" y="363"/>
                    <a:pt x="59" y="393"/>
                    <a:pt x="89" y="398"/>
                  </a:cubicBezTo>
                  <a:cubicBezTo>
                    <a:pt x="105" y="453"/>
                    <a:pt x="181" y="466"/>
                    <a:pt x="213" y="510"/>
                  </a:cubicBezTo>
                  <a:cubicBezTo>
                    <a:pt x="241" y="490"/>
                    <a:pt x="241" y="490"/>
                    <a:pt x="241" y="490"/>
                  </a:cubicBezTo>
                  <a:cubicBezTo>
                    <a:pt x="231" y="507"/>
                    <a:pt x="227" y="528"/>
                    <a:pt x="253" y="518"/>
                  </a:cubicBezTo>
                  <a:cubicBezTo>
                    <a:pt x="249" y="562"/>
                    <a:pt x="249" y="562"/>
                    <a:pt x="249" y="562"/>
                  </a:cubicBezTo>
                  <a:cubicBezTo>
                    <a:pt x="269" y="572"/>
                    <a:pt x="288" y="595"/>
                    <a:pt x="299" y="614"/>
                  </a:cubicBezTo>
                  <a:cubicBezTo>
                    <a:pt x="305" y="624"/>
                    <a:pt x="300" y="641"/>
                    <a:pt x="314" y="643"/>
                  </a:cubicBezTo>
                  <a:cubicBezTo>
                    <a:pt x="354" y="648"/>
                    <a:pt x="353" y="630"/>
                    <a:pt x="378" y="608"/>
                  </a:cubicBezTo>
                  <a:cubicBezTo>
                    <a:pt x="394" y="595"/>
                    <a:pt x="409" y="594"/>
                    <a:pt x="421" y="574"/>
                  </a:cubicBezTo>
                  <a:cubicBezTo>
                    <a:pt x="432" y="553"/>
                    <a:pt x="437" y="524"/>
                    <a:pt x="454" y="507"/>
                  </a:cubicBezTo>
                  <a:cubicBezTo>
                    <a:pt x="476" y="486"/>
                    <a:pt x="493" y="501"/>
                    <a:pt x="517" y="498"/>
                  </a:cubicBezTo>
                  <a:cubicBezTo>
                    <a:pt x="566" y="493"/>
                    <a:pt x="609" y="466"/>
                    <a:pt x="661" y="479"/>
                  </a:cubicBezTo>
                  <a:cubicBezTo>
                    <a:pt x="708" y="492"/>
                    <a:pt x="721" y="573"/>
                    <a:pt x="765" y="594"/>
                  </a:cubicBezTo>
                  <a:cubicBezTo>
                    <a:pt x="749" y="634"/>
                    <a:pt x="749" y="634"/>
                    <a:pt x="749" y="634"/>
                  </a:cubicBezTo>
                  <a:cubicBezTo>
                    <a:pt x="777" y="638"/>
                    <a:pt x="777" y="638"/>
                    <a:pt x="777" y="638"/>
                  </a:cubicBezTo>
                  <a:cubicBezTo>
                    <a:pt x="771" y="663"/>
                    <a:pt x="789" y="680"/>
                    <a:pt x="786" y="702"/>
                  </a:cubicBezTo>
                  <a:cubicBezTo>
                    <a:pt x="783" y="718"/>
                    <a:pt x="743" y="753"/>
                    <a:pt x="764" y="770"/>
                  </a:cubicBezTo>
                  <a:cubicBezTo>
                    <a:pt x="787" y="790"/>
                    <a:pt x="807" y="747"/>
                    <a:pt x="825" y="742"/>
                  </a:cubicBezTo>
                  <a:cubicBezTo>
                    <a:pt x="867" y="730"/>
                    <a:pt x="920" y="741"/>
                    <a:pt x="961" y="746"/>
                  </a:cubicBezTo>
                  <a:cubicBezTo>
                    <a:pt x="968" y="816"/>
                    <a:pt x="995" y="861"/>
                    <a:pt x="965" y="930"/>
                  </a:cubicBezTo>
                  <a:cubicBezTo>
                    <a:pt x="996" y="933"/>
                    <a:pt x="1017" y="927"/>
                    <a:pt x="1033" y="962"/>
                  </a:cubicBezTo>
                  <a:cubicBezTo>
                    <a:pt x="1070" y="957"/>
                    <a:pt x="1124" y="936"/>
                    <a:pt x="1105" y="886"/>
                  </a:cubicBezTo>
                  <a:cubicBezTo>
                    <a:pt x="1129" y="878"/>
                    <a:pt x="1129" y="878"/>
                    <a:pt x="1129" y="878"/>
                  </a:cubicBezTo>
                  <a:cubicBezTo>
                    <a:pt x="1129" y="894"/>
                    <a:pt x="1129" y="894"/>
                    <a:pt x="1129" y="894"/>
                  </a:cubicBezTo>
                  <a:cubicBezTo>
                    <a:pt x="1141" y="902"/>
                    <a:pt x="1141" y="902"/>
                    <a:pt x="1141" y="902"/>
                  </a:cubicBezTo>
                  <a:cubicBezTo>
                    <a:pt x="1164" y="893"/>
                    <a:pt x="1164" y="893"/>
                    <a:pt x="1164" y="893"/>
                  </a:cubicBezTo>
                  <a:cubicBezTo>
                    <a:pt x="1197" y="900"/>
                    <a:pt x="1197" y="900"/>
                    <a:pt x="1197" y="900"/>
                  </a:cubicBezTo>
                  <a:cubicBezTo>
                    <a:pt x="1221" y="858"/>
                    <a:pt x="1221" y="858"/>
                    <a:pt x="1221" y="858"/>
                  </a:cubicBezTo>
                  <a:cubicBezTo>
                    <a:pt x="1213" y="834"/>
                    <a:pt x="1213" y="834"/>
                    <a:pt x="1213" y="834"/>
                  </a:cubicBezTo>
                  <a:cubicBezTo>
                    <a:pt x="1221" y="822"/>
                    <a:pt x="1221" y="822"/>
                    <a:pt x="1221" y="822"/>
                  </a:cubicBezTo>
                  <a:cubicBezTo>
                    <a:pt x="1245" y="818"/>
                    <a:pt x="1245" y="818"/>
                    <a:pt x="1245" y="818"/>
                  </a:cubicBezTo>
                  <a:cubicBezTo>
                    <a:pt x="1233" y="790"/>
                    <a:pt x="1233" y="790"/>
                    <a:pt x="1233" y="790"/>
                  </a:cubicBezTo>
                  <a:cubicBezTo>
                    <a:pt x="1203" y="787"/>
                    <a:pt x="1194" y="767"/>
                    <a:pt x="1193" y="738"/>
                  </a:cubicBezTo>
                  <a:cubicBezTo>
                    <a:pt x="1211" y="738"/>
                    <a:pt x="1236" y="734"/>
                    <a:pt x="1253" y="742"/>
                  </a:cubicBezTo>
                  <a:cubicBezTo>
                    <a:pt x="1262" y="747"/>
                    <a:pt x="1275" y="766"/>
                    <a:pt x="1287" y="758"/>
                  </a:cubicBezTo>
                  <a:cubicBezTo>
                    <a:pt x="1304" y="746"/>
                    <a:pt x="1289" y="710"/>
                    <a:pt x="1279" y="699"/>
                  </a:cubicBezTo>
                  <a:cubicBezTo>
                    <a:pt x="1251" y="668"/>
                    <a:pt x="1231" y="661"/>
                    <a:pt x="1281" y="634"/>
                  </a:cubicBezTo>
                  <a:cubicBezTo>
                    <a:pt x="1281" y="630"/>
                    <a:pt x="1281" y="630"/>
                    <a:pt x="1281" y="630"/>
                  </a:cubicBezTo>
                  <a:cubicBezTo>
                    <a:pt x="1259" y="617"/>
                    <a:pt x="1247" y="609"/>
                    <a:pt x="1253" y="582"/>
                  </a:cubicBezTo>
                  <a:cubicBezTo>
                    <a:pt x="1192" y="567"/>
                    <a:pt x="1219" y="512"/>
                    <a:pt x="1205" y="466"/>
                  </a:cubicBezTo>
                  <a:cubicBezTo>
                    <a:pt x="1241" y="450"/>
                    <a:pt x="1241" y="450"/>
                    <a:pt x="1241" y="450"/>
                  </a:cubicBezTo>
                  <a:cubicBezTo>
                    <a:pt x="1245" y="434"/>
                    <a:pt x="1245" y="434"/>
                    <a:pt x="1245" y="434"/>
                  </a:cubicBezTo>
                  <a:cubicBezTo>
                    <a:pt x="1245" y="430"/>
                    <a:pt x="1245" y="430"/>
                    <a:pt x="1245" y="430"/>
                  </a:cubicBezTo>
                  <a:cubicBezTo>
                    <a:pt x="1230" y="411"/>
                    <a:pt x="1213" y="398"/>
                    <a:pt x="1189" y="394"/>
                  </a:cubicBezTo>
                  <a:cubicBezTo>
                    <a:pt x="1187" y="376"/>
                    <a:pt x="1189" y="302"/>
                    <a:pt x="1176" y="293"/>
                  </a:cubicBezTo>
                  <a:cubicBezTo>
                    <a:pt x="1159" y="280"/>
                    <a:pt x="1133" y="296"/>
                    <a:pt x="1117" y="302"/>
                  </a:cubicBezTo>
                  <a:cubicBezTo>
                    <a:pt x="1170" y="239"/>
                    <a:pt x="1170" y="239"/>
                    <a:pt x="1170" y="239"/>
                  </a:cubicBezTo>
                  <a:cubicBezTo>
                    <a:pt x="1145" y="214"/>
                    <a:pt x="1145" y="214"/>
                    <a:pt x="1145" y="214"/>
                  </a:cubicBezTo>
                  <a:cubicBezTo>
                    <a:pt x="1113" y="202"/>
                    <a:pt x="1113" y="202"/>
                    <a:pt x="1113" y="202"/>
                  </a:cubicBezTo>
                  <a:cubicBezTo>
                    <a:pt x="1117" y="190"/>
                    <a:pt x="1117" y="190"/>
                    <a:pt x="1117" y="190"/>
                  </a:cubicBezTo>
                  <a:cubicBezTo>
                    <a:pt x="1089" y="182"/>
                    <a:pt x="1089" y="182"/>
                    <a:pt x="1089" y="182"/>
                  </a:cubicBezTo>
                  <a:cubicBezTo>
                    <a:pt x="1092" y="124"/>
                    <a:pt x="1069" y="4"/>
                    <a:pt x="981" y="46"/>
                  </a:cubicBezTo>
                  <a:cubicBezTo>
                    <a:pt x="981" y="54"/>
                    <a:pt x="981" y="54"/>
                    <a:pt x="981" y="54"/>
                  </a:cubicBezTo>
                  <a:cubicBezTo>
                    <a:pt x="997" y="82"/>
                    <a:pt x="997" y="82"/>
                    <a:pt x="997" y="82"/>
                  </a:cubicBezTo>
                  <a:cubicBezTo>
                    <a:pt x="974" y="83"/>
                    <a:pt x="940" y="86"/>
                    <a:pt x="937" y="114"/>
                  </a:cubicBezTo>
                  <a:cubicBezTo>
                    <a:pt x="910" y="118"/>
                    <a:pt x="894" y="101"/>
                    <a:pt x="869" y="95"/>
                  </a:cubicBezTo>
                  <a:cubicBezTo>
                    <a:pt x="819" y="82"/>
                    <a:pt x="794" y="108"/>
                    <a:pt x="761" y="142"/>
                  </a:cubicBezTo>
                  <a:cubicBezTo>
                    <a:pt x="753" y="119"/>
                    <a:pt x="733" y="74"/>
                    <a:pt x="701" y="90"/>
                  </a:cubicBezTo>
                  <a:cubicBezTo>
                    <a:pt x="689" y="97"/>
                    <a:pt x="682" y="117"/>
                    <a:pt x="668" y="120"/>
                  </a:cubicBezTo>
                  <a:cubicBezTo>
                    <a:pt x="657" y="122"/>
                    <a:pt x="642" y="105"/>
                    <a:pt x="629" y="102"/>
                  </a:cubicBezTo>
                  <a:cubicBezTo>
                    <a:pt x="653" y="58"/>
                    <a:pt x="653" y="58"/>
                    <a:pt x="653" y="58"/>
                  </a:cubicBezTo>
                  <a:cubicBezTo>
                    <a:pt x="637" y="41"/>
                    <a:pt x="549" y="47"/>
                    <a:pt x="525" y="52"/>
                  </a:cubicBezTo>
                  <a:cubicBezTo>
                    <a:pt x="511" y="55"/>
                    <a:pt x="468" y="37"/>
                    <a:pt x="453" y="35"/>
                  </a:cubicBezTo>
                  <a:cubicBezTo>
                    <a:pt x="408" y="30"/>
                    <a:pt x="399" y="26"/>
                    <a:pt x="353" y="38"/>
                  </a:cubicBezTo>
                  <a:cubicBezTo>
                    <a:pt x="371" y="0"/>
                    <a:pt x="258" y="6"/>
                    <a:pt x="233" y="6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15AE52A4-6F50-ED44-B3D1-D8C458EE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2146300"/>
              <a:ext cx="158750" cy="93663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52" y="105"/>
                </a:cxn>
                <a:cxn ang="0">
                  <a:pos x="80" y="165"/>
                </a:cxn>
                <a:cxn ang="0">
                  <a:pos x="104" y="181"/>
                </a:cxn>
                <a:cxn ang="0">
                  <a:pos x="116" y="165"/>
                </a:cxn>
                <a:cxn ang="0">
                  <a:pos x="116" y="185"/>
                </a:cxn>
                <a:cxn ang="0">
                  <a:pos x="216" y="145"/>
                </a:cxn>
                <a:cxn ang="0">
                  <a:pos x="284" y="141"/>
                </a:cxn>
                <a:cxn ang="0">
                  <a:pos x="284" y="165"/>
                </a:cxn>
                <a:cxn ang="0">
                  <a:pos x="188" y="185"/>
                </a:cxn>
                <a:cxn ang="0">
                  <a:pos x="280" y="197"/>
                </a:cxn>
                <a:cxn ang="0">
                  <a:pos x="192" y="257"/>
                </a:cxn>
                <a:cxn ang="0">
                  <a:pos x="224" y="241"/>
                </a:cxn>
                <a:cxn ang="0">
                  <a:pos x="236" y="285"/>
                </a:cxn>
                <a:cxn ang="0">
                  <a:pos x="260" y="301"/>
                </a:cxn>
                <a:cxn ang="0">
                  <a:pos x="264" y="301"/>
                </a:cxn>
                <a:cxn ang="0">
                  <a:pos x="268" y="333"/>
                </a:cxn>
                <a:cxn ang="0">
                  <a:pos x="340" y="231"/>
                </a:cxn>
                <a:cxn ang="0">
                  <a:pos x="420" y="197"/>
                </a:cxn>
                <a:cxn ang="0">
                  <a:pos x="507" y="190"/>
                </a:cxn>
                <a:cxn ang="0">
                  <a:pos x="472" y="105"/>
                </a:cxn>
                <a:cxn ang="0">
                  <a:pos x="516" y="83"/>
                </a:cxn>
                <a:cxn ang="0">
                  <a:pos x="507" y="16"/>
                </a:cxn>
                <a:cxn ang="0">
                  <a:pos x="376" y="13"/>
                </a:cxn>
                <a:cxn ang="0">
                  <a:pos x="252" y="15"/>
                </a:cxn>
                <a:cxn ang="0">
                  <a:pos x="168" y="54"/>
                </a:cxn>
                <a:cxn ang="0">
                  <a:pos x="96" y="51"/>
                </a:cxn>
                <a:cxn ang="0">
                  <a:pos x="0" y="69"/>
                </a:cxn>
              </a:cxnLst>
              <a:rect l="0" t="0" r="r" b="b"/>
              <a:pathLst>
                <a:path w="555" h="333">
                  <a:moveTo>
                    <a:pt x="0" y="69"/>
                  </a:moveTo>
                  <a:cubicBezTo>
                    <a:pt x="9" y="92"/>
                    <a:pt x="25" y="112"/>
                    <a:pt x="52" y="105"/>
                  </a:cubicBezTo>
                  <a:cubicBezTo>
                    <a:pt x="47" y="128"/>
                    <a:pt x="48" y="170"/>
                    <a:pt x="80" y="165"/>
                  </a:cubicBezTo>
                  <a:cubicBezTo>
                    <a:pt x="104" y="181"/>
                    <a:pt x="104" y="181"/>
                    <a:pt x="104" y="181"/>
                  </a:cubicBezTo>
                  <a:cubicBezTo>
                    <a:pt x="116" y="165"/>
                    <a:pt x="116" y="165"/>
                    <a:pt x="116" y="16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84" y="141"/>
                    <a:pt x="284" y="141"/>
                    <a:pt x="284" y="141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65" y="157"/>
                    <a:pt x="181" y="142"/>
                    <a:pt x="188" y="185"/>
                  </a:cubicBezTo>
                  <a:cubicBezTo>
                    <a:pt x="191" y="206"/>
                    <a:pt x="264" y="201"/>
                    <a:pt x="280" y="197"/>
                  </a:cubicBezTo>
                  <a:cubicBezTo>
                    <a:pt x="259" y="229"/>
                    <a:pt x="198" y="196"/>
                    <a:pt x="192" y="257"/>
                  </a:cubicBezTo>
                  <a:cubicBezTo>
                    <a:pt x="224" y="241"/>
                    <a:pt x="224" y="241"/>
                    <a:pt x="224" y="241"/>
                  </a:cubicBezTo>
                  <a:cubicBezTo>
                    <a:pt x="214" y="259"/>
                    <a:pt x="203" y="293"/>
                    <a:pt x="236" y="285"/>
                  </a:cubicBezTo>
                  <a:cubicBezTo>
                    <a:pt x="236" y="302"/>
                    <a:pt x="245" y="322"/>
                    <a:pt x="260" y="301"/>
                  </a:cubicBezTo>
                  <a:cubicBezTo>
                    <a:pt x="264" y="301"/>
                    <a:pt x="264" y="301"/>
                    <a:pt x="264" y="301"/>
                  </a:cubicBezTo>
                  <a:cubicBezTo>
                    <a:pt x="268" y="333"/>
                    <a:pt x="268" y="333"/>
                    <a:pt x="268" y="333"/>
                  </a:cubicBezTo>
                  <a:cubicBezTo>
                    <a:pt x="310" y="312"/>
                    <a:pt x="306" y="257"/>
                    <a:pt x="340" y="231"/>
                  </a:cubicBezTo>
                  <a:cubicBezTo>
                    <a:pt x="353" y="222"/>
                    <a:pt x="404" y="200"/>
                    <a:pt x="420" y="197"/>
                  </a:cubicBezTo>
                  <a:cubicBezTo>
                    <a:pt x="449" y="193"/>
                    <a:pt x="478" y="203"/>
                    <a:pt x="507" y="190"/>
                  </a:cubicBezTo>
                  <a:cubicBezTo>
                    <a:pt x="555" y="167"/>
                    <a:pt x="492" y="116"/>
                    <a:pt x="472" y="105"/>
                  </a:cubicBezTo>
                  <a:cubicBezTo>
                    <a:pt x="484" y="92"/>
                    <a:pt x="505" y="98"/>
                    <a:pt x="516" y="83"/>
                  </a:cubicBezTo>
                  <a:cubicBezTo>
                    <a:pt x="527" y="68"/>
                    <a:pt x="527" y="25"/>
                    <a:pt x="507" y="16"/>
                  </a:cubicBezTo>
                  <a:cubicBezTo>
                    <a:pt x="476" y="0"/>
                    <a:pt x="410" y="13"/>
                    <a:pt x="376" y="13"/>
                  </a:cubicBezTo>
                  <a:cubicBezTo>
                    <a:pt x="337" y="13"/>
                    <a:pt x="290" y="6"/>
                    <a:pt x="252" y="15"/>
                  </a:cubicBezTo>
                  <a:cubicBezTo>
                    <a:pt x="222" y="21"/>
                    <a:pt x="198" y="46"/>
                    <a:pt x="168" y="54"/>
                  </a:cubicBezTo>
                  <a:cubicBezTo>
                    <a:pt x="144" y="60"/>
                    <a:pt x="119" y="50"/>
                    <a:pt x="96" y="51"/>
                  </a:cubicBezTo>
                  <a:cubicBezTo>
                    <a:pt x="62" y="53"/>
                    <a:pt x="34" y="69"/>
                    <a:pt x="0" y="69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2BF612B3-BAA1-BE41-905E-3C39234BF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2146300"/>
              <a:ext cx="158750" cy="93663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52" y="105"/>
                </a:cxn>
                <a:cxn ang="0">
                  <a:pos x="80" y="165"/>
                </a:cxn>
                <a:cxn ang="0">
                  <a:pos x="104" y="181"/>
                </a:cxn>
                <a:cxn ang="0">
                  <a:pos x="116" y="165"/>
                </a:cxn>
                <a:cxn ang="0">
                  <a:pos x="116" y="185"/>
                </a:cxn>
                <a:cxn ang="0">
                  <a:pos x="216" y="145"/>
                </a:cxn>
                <a:cxn ang="0">
                  <a:pos x="284" y="141"/>
                </a:cxn>
                <a:cxn ang="0">
                  <a:pos x="284" y="165"/>
                </a:cxn>
                <a:cxn ang="0">
                  <a:pos x="188" y="185"/>
                </a:cxn>
                <a:cxn ang="0">
                  <a:pos x="280" y="197"/>
                </a:cxn>
                <a:cxn ang="0">
                  <a:pos x="192" y="257"/>
                </a:cxn>
                <a:cxn ang="0">
                  <a:pos x="224" y="241"/>
                </a:cxn>
                <a:cxn ang="0">
                  <a:pos x="236" y="285"/>
                </a:cxn>
                <a:cxn ang="0">
                  <a:pos x="260" y="301"/>
                </a:cxn>
                <a:cxn ang="0">
                  <a:pos x="264" y="301"/>
                </a:cxn>
                <a:cxn ang="0">
                  <a:pos x="268" y="333"/>
                </a:cxn>
                <a:cxn ang="0">
                  <a:pos x="340" y="231"/>
                </a:cxn>
                <a:cxn ang="0">
                  <a:pos x="420" y="197"/>
                </a:cxn>
                <a:cxn ang="0">
                  <a:pos x="507" y="190"/>
                </a:cxn>
                <a:cxn ang="0">
                  <a:pos x="472" y="105"/>
                </a:cxn>
                <a:cxn ang="0">
                  <a:pos x="516" y="83"/>
                </a:cxn>
                <a:cxn ang="0">
                  <a:pos x="507" y="16"/>
                </a:cxn>
                <a:cxn ang="0">
                  <a:pos x="376" y="13"/>
                </a:cxn>
                <a:cxn ang="0">
                  <a:pos x="252" y="15"/>
                </a:cxn>
                <a:cxn ang="0">
                  <a:pos x="168" y="54"/>
                </a:cxn>
                <a:cxn ang="0">
                  <a:pos x="96" y="51"/>
                </a:cxn>
                <a:cxn ang="0">
                  <a:pos x="0" y="69"/>
                </a:cxn>
              </a:cxnLst>
              <a:rect l="0" t="0" r="r" b="b"/>
              <a:pathLst>
                <a:path w="555" h="333">
                  <a:moveTo>
                    <a:pt x="0" y="69"/>
                  </a:moveTo>
                  <a:cubicBezTo>
                    <a:pt x="9" y="92"/>
                    <a:pt x="25" y="112"/>
                    <a:pt x="52" y="105"/>
                  </a:cubicBezTo>
                  <a:cubicBezTo>
                    <a:pt x="47" y="128"/>
                    <a:pt x="48" y="170"/>
                    <a:pt x="80" y="165"/>
                  </a:cubicBezTo>
                  <a:cubicBezTo>
                    <a:pt x="104" y="181"/>
                    <a:pt x="104" y="181"/>
                    <a:pt x="104" y="181"/>
                  </a:cubicBezTo>
                  <a:cubicBezTo>
                    <a:pt x="116" y="165"/>
                    <a:pt x="116" y="165"/>
                    <a:pt x="116" y="16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84" y="141"/>
                    <a:pt x="284" y="141"/>
                    <a:pt x="284" y="141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65" y="157"/>
                    <a:pt x="181" y="142"/>
                    <a:pt x="188" y="185"/>
                  </a:cubicBezTo>
                  <a:cubicBezTo>
                    <a:pt x="191" y="206"/>
                    <a:pt x="264" y="201"/>
                    <a:pt x="280" y="197"/>
                  </a:cubicBezTo>
                  <a:cubicBezTo>
                    <a:pt x="259" y="229"/>
                    <a:pt x="198" y="196"/>
                    <a:pt x="192" y="257"/>
                  </a:cubicBezTo>
                  <a:cubicBezTo>
                    <a:pt x="224" y="241"/>
                    <a:pt x="224" y="241"/>
                    <a:pt x="224" y="241"/>
                  </a:cubicBezTo>
                  <a:cubicBezTo>
                    <a:pt x="214" y="259"/>
                    <a:pt x="203" y="293"/>
                    <a:pt x="236" y="285"/>
                  </a:cubicBezTo>
                  <a:cubicBezTo>
                    <a:pt x="236" y="302"/>
                    <a:pt x="245" y="322"/>
                    <a:pt x="260" y="301"/>
                  </a:cubicBezTo>
                  <a:cubicBezTo>
                    <a:pt x="264" y="301"/>
                    <a:pt x="264" y="301"/>
                    <a:pt x="264" y="301"/>
                  </a:cubicBezTo>
                  <a:cubicBezTo>
                    <a:pt x="268" y="333"/>
                    <a:pt x="268" y="333"/>
                    <a:pt x="268" y="333"/>
                  </a:cubicBezTo>
                  <a:cubicBezTo>
                    <a:pt x="310" y="312"/>
                    <a:pt x="306" y="257"/>
                    <a:pt x="340" y="231"/>
                  </a:cubicBezTo>
                  <a:cubicBezTo>
                    <a:pt x="353" y="222"/>
                    <a:pt x="404" y="200"/>
                    <a:pt x="420" y="197"/>
                  </a:cubicBezTo>
                  <a:cubicBezTo>
                    <a:pt x="449" y="193"/>
                    <a:pt x="478" y="203"/>
                    <a:pt x="507" y="190"/>
                  </a:cubicBezTo>
                  <a:cubicBezTo>
                    <a:pt x="555" y="167"/>
                    <a:pt x="492" y="116"/>
                    <a:pt x="472" y="105"/>
                  </a:cubicBezTo>
                  <a:cubicBezTo>
                    <a:pt x="484" y="92"/>
                    <a:pt x="505" y="98"/>
                    <a:pt x="516" y="83"/>
                  </a:cubicBezTo>
                  <a:cubicBezTo>
                    <a:pt x="527" y="68"/>
                    <a:pt x="527" y="25"/>
                    <a:pt x="507" y="16"/>
                  </a:cubicBezTo>
                  <a:cubicBezTo>
                    <a:pt x="476" y="0"/>
                    <a:pt x="410" y="13"/>
                    <a:pt x="376" y="13"/>
                  </a:cubicBezTo>
                  <a:cubicBezTo>
                    <a:pt x="337" y="13"/>
                    <a:pt x="290" y="6"/>
                    <a:pt x="252" y="15"/>
                  </a:cubicBezTo>
                  <a:cubicBezTo>
                    <a:pt x="222" y="21"/>
                    <a:pt x="198" y="46"/>
                    <a:pt x="168" y="54"/>
                  </a:cubicBezTo>
                  <a:cubicBezTo>
                    <a:pt x="144" y="60"/>
                    <a:pt x="119" y="50"/>
                    <a:pt x="96" y="51"/>
                  </a:cubicBezTo>
                  <a:cubicBezTo>
                    <a:pt x="62" y="53"/>
                    <a:pt x="34" y="69"/>
                    <a:pt x="0" y="69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1" name="Freeform 59">
              <a:extLst>
                <a:ext uri="{FF2B5EF4-FFF2-40B4-BE49-F238E27FC236}">
                  <a16:creationId xmlns:a16="http://schemas.microsoft.com/office/drawing/2014/main" id="{A601A97E-39F0-8E4F-9D7E-1CA74BBD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" y="2085975"/>
              <a:ext cx="153988" cy="38100"/>
            </a:xfrm>
            <a:custGeom>
              <a:avLst/>
              <a:gdLst/>
              <a:ahLst/>
              <a:cxnLst>
                <a:cxn ang="0">
                  <a:pos x="235" y="56"/>
                </a:cxn>
                <a:cxn ang="0">
                  <a:pos x="31" y="52"/>
                </a:cxn>
                <a:cxn ang="0">
                  <a:pos x="203" y="80"/>
                </a:cxn>
                <a:cxn ang="0">
                  <a:pos x="203" y="84"/>
                </a:cxn>
                <a:cxn ang="0">
                  <a:pos x="47" y="104"/>
                </a:cxn>
                <a:cxn ang="0">
                  <a:pos x="7" y="90"/>
                </a:cxn>
                <a:cxn ang="0">
                  <a:pos x="7" y="136"/>
                </a:cxn>
                <a:cxn ang="0">
                  <a:pos x="131" y="136"/>
                </a:cxn>
                <a:cxn ang="0">
                  <a:pos x="180" y="132"/>
                </a:cxn>
                <a:cxn ang="0">
                  <a:pos x="187" y="100"/>
                </a:cxn>
                <a:cxn ang="0">
                  <a:pos x="295" y="64"/>
                </a:cxn>
                <a:cxn ang="0">
                  <a:pos x="483" y="116"/>
                </a:cxn>
                <a:cxn ang="0">
                  <a:pos x="534" y="92"/>
                </a:cxn>
                <a:cxn ang="0">
                  <a:pos x="435" y="73"/>
                </a:cxn>
                <a:cxn ang="0">
                  <a:pos x="367" y="52"/>
                </a:cxn>
                <a:cxn ang="0">
                  <a:pos x="235" y="56"/>
                </a:cxn>
              </a:cxnLst>
              <a:rect l="0" t="0" r="r" b="b"/>
              <a:pathLst>
                <a:path w="538" h="138">
                  <a:moveTo>
                    <a:pt x="235" y="56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72" y="124"/>
                    <a:pt x="140" y="63"/>
                    <a:pt x="203" y="80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5" y="81"/>
                    <a:pt x="22" y="62"/>
                    <a:pt x="7" y="90"/>
                  </a:cubicBezTo>
                  <a:cubicBezTo>
                    <a:pt x="0" y="104"/>
                    <a:pt x="5" y="121"/>
                    <a:pt x="7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225" y="100"/>
                    <a:pt x="289" y="115"/>
                    <a:pt x="295" y="64"/>
                  </a:cubicBezTo>
                  <a:cubicBezTo>
                    <a:pt x="347" y="94"/>
                    <a:pt x="422" y="138"/>
                    <a:pt x="483" y="116"/>
                  </a:cubicBezTo>
                  <a:cubicBezTo>
                    <a:pt x="496" y="111"/>
                    <a:pt x="532" y="111"/>
                    <a:pt x="534" y="92"/>
                  </a:cubicBezTo>
                  <a:cubicBezTo>
                    <a:pt x="538" y="30"/>
                    <a:pt x="456" y="78"/>
                    <a:pt x="435" y="73"/>
                  </a:cubicBezTo>
                  <a:cubicBezTo>
                    <a:pt x="404" y="65"/>
                    <a:pt x="405" y="27"/>
                    <a:pt x="367" y="52"/>
                  </a:cubicBezTo>
                  <a:cubicBezTo>
                    <a:pt x="349" y="3"/>
                    <a:pt x="242" y="0"/>
                    <a:pt x="235" y="56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2" name="Freeform 60">
              <a:extLst>
                <a:ext uri="{FF2B5EF4-FFF2-40B4-BE49-F238E27FC236}">
                  <a16:creationId xmlns:a16="http://schemas.microsoft.com/office/drawing/2014/main" id="{D8D73833-245A-1D47-ABDB-75797CA08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3" y="1947863"/>
              <a:ext cx="306388" cy="222250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124" y="480"/>
                </a:cxn>
                <a:cxn ang="0">
                  <a:pos x="168" y="468"/>
                </a:cxn>
                <a:cxn ang="0">
                  <a:pos x="132" y="520"/>
                </a:cxn>
                <a:cxn ang="0">
                  <a:pos x="164" y="500"/>
                </a:cxn>
                <a:cxn ang="0">
                  <a:pos x="168" y="543"/>
                </a:cxn>
                <a:cxn ang="0">
                  <a:pos x="344" y="544"/>
                </a:cxn>
                <a:cxn ang="0">
                  <a:pos x="378" y="517"/>
                </a:cxn>
                <a:cxn ang="0">
                  <a:pos x="440" y="506"/>
                </a:cxn>
                <a:cxn ang="0">
                  <a:pos x="481" y="538"/>
                </a:cxn>
                <a:cxn ang="0">
                  <a:pos x="512" y="538"/>
                </a:cxn>
                <a:cxn ang="0">
                  <a:pos x="540" y="563"/>
                </a:cxn>
                <a:cxn ang="0">
                  <a:pos x="600" y="560"/>
                </a:cxn>
                <a:cxn ang="0">
                  <a:pos x="600" y="548"/>
                </a:cxn>
                <a:cxn ang="0">
                  <a:pos x="634" y="582"/>
                </a:cxn>
                <a:cxn ang="0">
                  <a:pos x="564" y="600"/>
                </a:cxn>
                <a:cxn ang="0">
                  <a:pos x="420" y="543"/>
                </a:cxn>
                <a:cxn ang="0">
                  <a:pos x="368" y="577"/>
                </a:cxn>
                <a:cxn ang="0">
                  <a:pos x="292" y="612"/>
                </a:cxn>
                <a:cxn ang="0">
                  <a:pos x="150" y="615"/>
                </a:cxn>
                <a:cxn ang="0">
                  <a:pos x="132" y="728"/>
                </a:cxn>
                <a:cxn ang="0">
                  <a:pos x="136" y="768"/>
                </a:cxn>
                <a:cxn ang="0">
                  <a:pos x="308" y="747"/>
                </a:cxn>
                <a:cxn ang="0">
                  <a:pos x="367" y="721"/>
                </a:cxn>
                <a:cxn ang="0">
                  <a:pos x="432" y="704"/>
                </a:cxn>
                <a:cxn ang="0">
                  <a:pos x="772" y="708"/>
                </a:cxn>
                <a:cxn ang="0">
                  <a:pos x="856" y="760"/>
                </a:cxn>
                <a:cxn ang="0">
                  <a:pos x="860" y="760"/>
                </a:cxn>
                <a:cxn ang="0">
                  <a:pos x="868" y="748"/>
                </a:cxn>
                <a:cxn ang="0">
                  <a:pos x="872" y="748"/>
                </a:cxn>
                <a:cxn ang="0">
                  <a:pos x="956" y="753"/>
                </a:cxn>
                <a:cxn ang="0">
                  <a:pos x="1076" y="748"/>
                </a:cxn>
                <a:cxn ang="0">
                  <a:pos x="1076" y="648"/>
                </a:cxn>
                <a:cxn ang="0">
                  <a:pos x="984" y="584"/>
                </a:cxn>
                <a:cxn ang="0">
                  <a:pos x="959" y="532"/>
                </a:cxn>
                <a:cxn ang="0">
                  <a:pos x="974" y="496"/>
                </a:cxn>
                <a:cxn ang="0">
                  <a:pos x="960" y="420"/>
                </a:cxn>
                <a:cxn ang="0">
                  <a:pos x="928" y="392"/>
                </a:cxn>
                <a:cxn ang="0">
                  <a:pos x="924" y="348"/>
                </a:cxn>
                <a:cxn ang="0">
                  <a:pos x="928" y="340"/>
                </a:cxn>
                <a:cxn ang="0">
                  <a:pos x="874" y="292"/>
                </a:cxn>
                <a:cxn ang="0">
                  <a:pos x="796" y="208"/>
                </a:cxn>
                <a:cxn ang="0">
                  <a:pos x="668" y="100"/>
                </a:cxn>
                <a:cxn ang="0">
                  <a:pos x="668" y="88"/>
                </a:cxn>
                <a:cxn ang="0">
                  <a:pos x="552" y="11"/>
                </a:cxn>
                <a:cxn ang="0">
                  <a:pos x="448" y="0"/>
                </a:cxn>
                <a:cxn ang="0">
                  <a:pos x="356" y="22"/>
                </a:cxn>
                <a:cxn ang="0">
                  <a:pos x="316" y="35"/>
                </a:cxn>
                <a:cxn ang="0">
                  <a:pos x="217" y="33"/>
                </a:cxn>
                <a:cxn ang="0">
                  <a:pos x="197" y="72"/>
                </a:cxn>
                <a:cxn ang="0">
                  <a:pos x="167" y="112"/>
                </a:cxn>
                <a:cxn ang="0">
                  <a:pos x="163" y="166"/>
                </a:cxn>
                <a:cxn ang="0">
                  <a:pos x="102" y="264"/>
                </a:cxn>
                <a:cxn ang="0">
                  <a:pos x="52" y="315"/>
                </a:cxn>
                <a:cxn ang="0">
                  <a:pos x="0" y="348"/>
                </a:cxn>
              </a:cxnLst>
              <a:rect l="0" t="0" r="r" b="b"/>
              <a:pathLst>
                <a:path w="1076" h="777">
                  <a:moveTo>
                    <a:pt x="0" y="348"/>
                  </a:moveTo>
                  <a:cubicBezTo>
                    <a:pt x="53" y="348"/>
                    <a:pt x="128" y="424"/>
                    <a:pt x="124" y="480"/>
                  </a:cubicBezTo>
                  <a:cubicBezTo>
                    <a:pt x="168" y="468"/>
                    <a:pt x="168" y="468"/>
                    <a:pt x="168" y="468"/>
                  </a:cubicBezTo>
                  <a:cubicBezTo>
                    <a:pt x="149" y="483"/>
                    <a:pt x="125" y="492"/>
                    <a:pt x="132" y="520"/>
                  </a:cubicBezTo>
                  <a:cubicBezTo>
                    <a:pt x="164" y="500"/>
                    <a:pt x="164" y="500"/>
                    <a:pt x="164" y="500"/>
                  </a:cubicBezTo>
                  <a:cubicBezTo>
                    <a:pt x="153" y="513"/>
                    <a:pt x="146" y="537"/>
                    <a:pt x="168" y="543"/>
                  </a:cubicBezTo>
                  <a:cubicBezTo>
                    <a:pt x="213" y="555"/>
                    <a:pt x="298" y="551"/>
                    <a:pt x="344" y="544"/>
                  </a:cubicBezTo>
                  <a:cubicBezTo>
                    <a:pt x="361" y="541"/>
                    <a:pt x="363" y="523"/>
                    <a:pt x="378" y="517"/>
                  </a:cubicBezTo>
                  <a:cubicBezTo>
                    <a:pt x="390" y="512"/>
                    <a:pt x="427" y="504"/>
                    <a:pt x="440" y="506"/>
                  </a:cubicBezTo>
                  <a:cubicBezTo>
                    <a:pt x="461" y="510"/>
                    <a:pt x="464" y="531"/>
                    <a:pt x="481" y="538"/>
                  </a:cubicBezTo>
                  <a:cubicBezTo>
                    <a:pt x="491" y="542"/>
                    <a:pt x="501" y="535"/>
                    <a:pt x="512" y="538"/>
                  </a:cubicBezTo>
                  <a:cubicBezTo>
                    <a:pt x="524" y="542"/>
                    <a:pt x="529" y="558"/>
                    <a:pt x="540" y="563"/>
                  </a:cubicBezTo>
                  <a:cubicBezTo>
                    <a:pt x="557" y="571"/>
                    <a:pt x="582" y="561"/>
                    <a:pt x="600" y="560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12" y="549"/>
                    <a:pt x="654" y="565"/>
                    <a:pt x="634" y="582"/>
                  </a:cubicBezTo>
                  <a:cubicBezTo>
                    <a:pt x="622" y="592"/>
                    <a:pt x="580" y="600"/>
                    <a:pt x="564" y="600"/>
                  </a:cubicBezTo>
                  <a:cubicBezTo>
                    <a:pt x="512" y="598"/>
                    <a:pt x="470" y="548"/>
                    <a:pt x="420" y="543"/>
                  </a:cubicBezTo>
                  <a:cubicBezTo>
                    <a:pt x="401" y="541"/>
                    <a:pt x="391" y="573"/>
                    <a:pt x="368" y="577"/>
                  </a:cubicBezTo>
                  <a:cubicBezTo>
                    <a:pt x="335" y="583"/>
                    <a:pt x="293" y="567"/>
                    <a:pt x="292" y="612"/>
                  </a:cubicBezTo>
                  <a:cubicBezTo>
                    <a:pt x="254" y="612"/>
                    <a:pt x="185" y="599"/>
                    <a:pt x="150" y="615"/>
                  </a:cubicBezTo>
                  <a:cubicBezTo>
                    <a:pt x="118" y="629"/>
                    <a:pt x="119" y="703"/>
                    <a:pt x="132" y="728"/>
                  </a:cubicBezTo>
                  <a:cubicBezTo>
                    <a:pt x="116" y="739"/>
                    <a:pt x="128" y="754"/>
                    <a:pt x="136" y="768"/>
                  </a:cubicBezTo>
                  <a:cubicBezTo>
                    <a:pt x="197" y="753"/>
                    <a:pt x="246" y="748"/>
                    <a:pt x="308" y="747"/>
                  </a:cubicBezTo>
                  <a:cubicBezTo>
                    <a:pt x="323" y="747"/>
                    <a:pt x="365" y="736"/>
                    <a:pt x="367" y="721"/>
                  </a:cubicBezTo>
                  <a:cubicBezTo>
                    <a:pt x="432" y="704"/>
                    <a:pt x="432" y="704"/>
                    <a:pt x="432" y="704"/>
                  </a:cubicBezTo>
                  <a:cubicBezTo>
                    <a:pt x="772" y="708"/>
                    <a:pt x="772" y="708"/>
                    <a:pt x="772" y="708"/>
                  </a:cubicBezTo>
                  <a:cubicBezTo>
                    <a:pt x="757" y="751"/>
                    <a:pt x="830" y="733"/>
                    <a:pt x="856" y="760"/>
                  </a:cubicBezTo>
                  <a:cubicBezTo>
                    <a:pt x="860" y="760"/>
                    <a:pt x="860" y="760"/>
                    <a:pt x="860" y="760"/>
                  </a:cubicBezTo>
                  <a:cubicBezTo>
                    <a:pt x="868" y="748"/>
                    <a:pt x="868" y="748"/>
                    <a:pt x="868" y="748"/>
                  </a:cubicBezTo>
                  <a:cubicBezTo>
                    <a:pt x="872" y="748"/>
                    <a:pt x="872" y="748"/>
                    <a:pt x="872" y="748"/>
                  </a:cubicBezTo>
                  <a:cubicBezTo>
                    <a:pt x="902" y="777"/>
                    <a:pt x="922" y="756"/>
                    <a:pt x="956" y="753"/>
                  </a:cubicBezTo>
                  <a:cubicBezTo>
                    <a:pt x="995" y="749"/>
                    <a:pt x="1037" y="757"/>
                    <a:pt x="1076" y="748"/>
                  </a:cubicBezTo>
                  <a:cubicBezTo>
                    <a:pt x="1062" y="708"/>
                    <a:pt x="1063" y="689"/>
                    <a:pt x="1076" y="648"/>
                  </a:cubicBezTo>
                  <a:cubicBezTo>
                    <a:pt x="1039" y="618"/>
                    <a:pt x="1040" y="556"/>
                    <a:pt x="984" y="584"/>
                  </a:cubicBezTo>
                  <a:cubicBezTo>
                    <a:pt x="959" y="532"/>
                    <a:pt x="959" y="532"/>
                    <a:pt x="959" y="532"/>
                  </a:cubicBezTo>
                  <a:cubicBezTo>
                    <a:pt x="974" y="496"/>
                    <a:pt x="974" y="496"/>
                    <a:pt x="974" y="496"/>
                  </a:cubicBezTo>
                  <a:cubicBezTo>
                    <a:pt x="960" y="420"/>
                    <a:pt x="960" y="420"/>
                    <a:pt x="960" y="420"/>
                  </a:cubicBezTo>
                  <a:cubicBezTo>
                    <a:pt x="928" y="392"/>
                    <a:pt x="928" y="392"/>
                    <a:pt x="928" y="392"/>
                  </a:cubicBezTo>
                  <a:cubicBezTo>
                    <a:pt x="924" y="348"/>
                    <a:pt x="924" y="348"/>
                    <a:pt x="924" y="348"/>
                  </a:cubicBezTo>
                  <a:cubicBezTo>
                    <a:pt x="928" y="340"/>
                    <a:pt x="928" y="340"/>
                    <a:pt x="928" y="340"/>
                  </a:cubicBezTo>
                  <a:cubicBezTo>
                    <a:pt x="904" y="326"/>
                    <a:pt x="894" y="310"/>
                    <a:pt x="874" y="292"/>
                  </a:cubicBezTo>
                  <a:cubicBezTo>
                    <a:pt x="842" y="264"/>
                    <a:pt x="808" y="256"/>
                    <a:pt x="796" y="208"/>
                  </a:cubicBezTo>
                  <a:cubicBezTo>
                    <a:pt x="726" y="197"/>
                    <a:pt x="747" y="90"/>
                    <a:pt x="668" y="100"/>
                  </a:cubicBezTo>
                  <a:cubicBezTo>
                    <a:pt x="668" y="88"/>
                    <a:pt x="668" y="88"/>
                    <a:pt x="668" y="88"/>
                  </a:cubicBezTo>
                  <a:cubicBezTo>
                    <a:pt x="609" y="101"/>
                    <a:pt x="605" y="25"/>
                    <a:pt x="552" y="11"/>
                  </a:cubicBezTo>
                  <a:cubicBezTo>
                    <a:pt x="521" y="2"/>
                    <a:pt x="474" y="24"/>
                    <a:pt x="448" y="0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197" y="72"/>
                    <a:pt x="197" y="72"/>
                    <a:pt x="197" y="7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3" y="166"/>
                    <a:pt x="163" y="166"/>
                    <a:pt x="163" y="166"/>
                  </a:cubicBezTo>
                  <a:cubicBezTo>
                    <a:pt x="102" y="264"/>
                    <a:pt x="102" y="264"/>
                    <a:pt x="102" y="264"/>
                  </a:cubicBezTo>
                  <a:cubicBezTo>
                    <a:pt x="52" y="315"/>
                    <a:pt x="52" y="315"/>
                    <a:pt x="52" y="315"/>
                  </a:cubicBezTo>
                  <a:lnTo>
                    <a:pt x="0" y="34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3" name="Freeform 61">
              <a:extLst>
                <a:ext uri="{FF2B5EF4-FFF2-40B4-BE49-F238E27FC236}">
                  <a16:creationId xmlns:a16="http://schemas.microsoft.com/office/drawing/2014/main" id="{3D334867-6F34-F648-8624-03A6C3D04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3540125"/>
              <a:ext cx="392113" cy="347663"/>
            </a:xfrm>
            <a:custGeom>
              <a:avLst/>
              <a:gdLst/>
              <a:ahLst/>
              <a:cxnLst>
                <a:cxn ang="0">
                  <a:pos x="16" y="382"/>
                </a:cxn>
                <a:cxn ang="0">
                  <a:pos x="0" y="382"/>
                </a:cxn>
                <a:cxn ang="0">
                  <a:pos x="129" y="601"/>
                </a:cxn>
                <a:cxn ang="0">
                  <a:pos x="173" y="708"/>
                </a:cxn>
                <a:cxn ang="0">
                  <a:pos x="273" y="777"/>
                </a:cxn>
                <a:cxn ang="0">
                  <a:pos x="353" y="813"/>
                </a:cxn>
                <a:cxn ang="0">
                  <a:pos x="360" y="873"/>
                </a:cxn>
                <a:cxn ang="0">
                  <a:pos x="436" y="873"/>
                </a:cxn>
                <a:cxn ang="0">
                  <a:pos x="431" y="974"/>
                </a:cxn>
                <a:cxn ang="0">
                  <a:pos x="497" y="1064"/>
                </a:cxn>
                <a:cxn ang="0">
                  <a:pos x="596" y="1079"/>
                </a:cxn>
                <a:cxn ang="0">
                  <a:pos x="668" y="1100"/>
                </a:cxn>
                <a:cxn ang="0">
                  <a:pos x="674" y="1146"/>
                </a:cxn>
                <a:cxn ang="0">
                  <a:pos x="712" y="1173"/>
                </a:cxn>
                <a:cxn ang="0">
                  <a:pos x="788" y="1166"/>
                </a:cxn>
                <a:cxn ang="0">
                  <a:pos x="888" y="1200"/>
                </a:cxn>
                <a:cxn ang="0">
                  <a:pos x="984" y="1191"/>
                </a:cxn>
                <a:cxn ang="0">
                  <a:pos x="1068" y="1207"/>
                </a:cxn>
                <a:cxn ang="0">
                  <a:pos x="1272" y="1019"/>
                </a:cxn>
                <a:cxn ang="0">
                  <a:pos x="1273" y="946"/>
                </a:cxn>
                <a:cxn ang="0">
                  <a:pos x="1273" y="898"/>
                </a:cxn>
                <a:cxn ang="0">
                  <a:pos x="1308" y="872"/>
                </a:cxn>
                <a:cxn ang="0">
                  <a:pos x="1368" y="735"/>
                </a:cxn>
                <a:cxn ang="0">
                  <a:pos x="1336" y="723"/>
                </a:cxn>
                <a:cxn ang="0">
                  <a:pos x="1344" y="625"/>
                </a:cxn>
                <a:cxn ang="0">
                  <a:pos x="1332" y="609"/>
                </a:cxn>
                <a:cxn ang="0">
                  <a:pos x="1304" y="605"/>
                </a:cxn>
                <a:cxn ang="0">
                  <a:pos x="1348" y="573"/>
                </a:cxn>
                <a:cxn ang="0">
                  <a:pos x="1376" y="491"/>
                </a:cxn>
                <a:cxn ang="0">
                  <a:pos x="1364" y="467"/>
                </a:cxn>
                <a:cxn ang="0">
                  <a:pos x="1364" y="463"/>
                </a:cxn>
                <a:cxn ang="0">
                  <a:pos x="1365" y="366"/>
                </a:cxn>
                <a:cxn ang="0">
                  <a:pos x="1368" y="321"/>
                </a:cxn>
                <a:cxn ang="0">
                  <a:pos x="1368" y="317"/>
                </a:cxn>
                <a:cxn ang="0">
                  <a:pos x="1341" y="252"/>
                </a:cxn>
                <a:cxn ang="0">
                  <a:pos x="1352" y="207"/>
                </a:cxn>
                <a:cxn ang="0">
                  <a:pos x="1308" y="199"/>
                </a:cxn>
                <a:cxn ang="0">
                  <a:pos x="1312" y="187"/>
                </a:cxn>
                <a:cxn ang="0">
                  <a:pos x="1172" y="155"/>
                </a:cxn>
                <a:cxn ang="0">
                  <a:pos x="1092" y="108"/>
                </a:cxn>
                <a:cxn ang="0">
                  <a:pos x="1056" y="83"/>
                </a:cxn>
                <a:cxn ang="0">
                  <a:pos x="916" y="78"/>
                </a:cxn>
                <a:cxn ang="0">
                  <a:pos x="916" y="17"/>
                </a:cxn>
                <a:cxn ang="0">
                  <a:pos x="639" y="81"/>
                </a:cxn>
                <a:cxn ang="0">
                  <a:pos x="615" y="173"/>
                </a:cxn>
                <a:cxn ang="0">
                  <a:pos x="569" y="185"/>
                </a:cxn>
                <a:cxn ang="0">
                  <a:pos x="496" y="230"/>
                </a:cxn>
                <a:cxn ang="0">
                  <a:pos x="451" y="250"/>
                </a:cxn>
                <a:cxn ang="0">
                  <a:pos x="414" y="313"/>
                </a:cxn>
                <a:cxn ang="0">
                  <a:pos x="316" y="419"/>
                </a:cxn>
                <a:cxn ang="0">
                  <a:pos x="180" y="413"/>
                </a:cxn>
                <a:cxn ang="0">
                  <a:pos x="133" y="427"/>
                </a:cxn>
                <a:cxn ang="0">
                  <a:pos x="92" y="398"/>
                </a:cxn>
                <a:cxn ang="0">
                  <a:pos x="16" y="382"/>
                </a:cxn>
              </a:cxnLst>
              <a:rect l="0" t="0" r="r" b="b"/>
              <a:pathLst>
                <a:path w="1376" h="1215">
                  <a:moveTo>
                    <a:pt x="16" y="382"/>
                  </a:moveTo>
                  <a:cubicBezTo>
                    <a:pt x="0" y="382"/>
                    <a:pt x="0" y="382"/>
                    <a:pt x="0" y="382"/>
                  </a:cubicBezTo>
                  <a:cubicBezTo>
                    <a:pt x="0" y="466"/>
                    <a:pt x="91" y="531"/>
                    <a:pt x="129" y="601"/>
                  </a:cubicBezTo>
                  <a:cubicBezTo>
                    <a:pt x="146" y="633"/>
                    <a:pt x="143" y="683"/>
                    <a:pt x="173" y="708"/>
                  </a:cubicBezTo>
                  <a:cubicBezTo>
                    <a:pt x="200" y="731"/>
                    <a:pt x="240" y="763"/>
                    <a:pt x="273" y="777"/>
                  </a:cubicBezTo>
                  <a:cubicBezTo>
                    <a:pt x="298" y="788"/>
                    <a:pt x="337" y="789"/>
                    <a:pt x="353" y="813"/>
                  </a:cubicBezTo>
                  <a:cubicBezTo>
                    <a:pt x="364" y="829"/>
                    <a:pt x="360" y="854"/>
                    <a:pt x="360" y="873"/>
                  </a:cubicBezTo>
                  <a:cubicBezTo>
                    <a:pt x="436" y="873"/>
                    <a:pt x="436" y="873"/>
                    <a:pt x="436" y="873"/>
                  </a:cubicBezTo>
                  <a:cubicBezTo>
                    <a:pt x="431" y="974"/>
                    <a:pt x="431" y="974"/>
                    <a:pt x="431" y="974"/>
                  </a:cubicBezTo>
                  <a:cubicBezTo>
                    <a:pt x="497" y="1064"/>
                    <a:pt x="497" y="1064"/>
                    <a:pt x="497" y="1064"/>
                  </a:cubicBezTo>
                  <a:cubicBezTo>
                    <a:pt x="596" y="1079"/>
                    <a:pt x="596" y="1079"/>
                    <a:pt x="596" y="1079"/>
                  </a:cubicBezTo>
                  <a:cubicBezTo>
                    <a:pt x="668" y="1100"/>
                    <a:pt x="668" y="1100"/>
                    <a:pt x="668" y="1100"/>
                  </a:cubicBezTo>
                  <a:cubicBezTo>
                    <a:pt x="665" y="1115"/>
                    <a:pt x="661" y="1134"/>
                    <a:pt x="674" y="1146"/>
                  </a:cubicBezTo>
                  <a:cubicBezTo>
                    <a:pt x="688" y="1159"/>
                    <a:pt x="709" y="1149"/>
                    <a:pt x="712" y="1173"/>
                  </a:cubicBezTo>
                  <a:cubicBezTo>
                    <a:pt x="738" y="1171"/>
                    <a:pt x="762" y="1161"/>
                    <a:pt x="788" y="1166"/>
                  </a:cubicBezTo>
                  <a:cubicBezTo>
                    <a:pt x="822" y="1173"/>
                    <a:pt x="855" y="1197"/>
                    <a:pt x="888" y="1200"/>
                  </a:cubicBezTo>
                  <a:cubicBezTo>
                    <a:pt x="920" y="1203"/>
                    <a:pt x="953" y="1190"/>
                    <a:pt x="984" y="1191"/>
                  </a:cubicBezTo>
                  <a:cubicBezTo>
                    <a:pt x="1007" y="1192"/>
                    <a:pt x="1049" y="1215"/>
                    <a:pt x="1068" y="1207"/>
                  </a:cubicBezTo>
                  <a:cubicBezTo>
                    <a:pt x="1153" y="1173"/>
                    <a:pt x="1184" y="1046"/>
                    <a:pt x="1272" y="1019"/>
                  </a:cubicBezTo>
                  <a:cubicBezTo>
                    <a:pt x="1247" y="980"/>
                    <a:pt x="1265" y="985"/>
                    <a:pt x="1273" y="946"/>
                  </a:cubicBezTo>
                  <a:cubicBezTo>
                    <a:pt x="1277" y="929"/>
                    <a:pt x="1264" y="914"/>
                    <a:pt x="1273" y="898"/>
                  </a:cubicBezTo>
                  <a:cubicBezTo>
                    <a:pt x="1280" y="885"/>
                    <a:pt x="1298" y="883"/>
                    <a:pt x="1308" y="872"/>
                  </a:cubicBezTo>
                  <a:cubicBezTo>
                    <a:pt x="1339" y="838"/>
                    <a:pt x="1368" y="782"/>
                    <a:pt x="1368" y="735"/>
                  </a:cubicBezTo>
                  <a:cubicBezTo>
                    <a:pt x="1336" y="723"/>
                    <a:pt x="1336" y="723"/>
                    <a:pt x="1336" y="723"/>
                  </a:cubicBezTo>
                  <a:cubicBezTo>
                    <a:pt x="1336" y="685"/>
                    <a:pt x="1327" y="663"/>
                    <a:pt x="1344" y="625"/>
                  </a:cubicBezTo>
                  <a:cubicBezTo>
                    <a:pt x="1332" y="609"/>
                    <a:pt x="1332" y="609"/>
                    <a:pt x="1332" y="609"/>
                  </a:cubicBezTo>
                  <a:cubicBezTo>
                    <a:pt x="1304" y="605"/>
                    <a:pt x="1304" y="605"/>
                    <a:pt x="1304" y="605"/>
                  </a:cubicBezTo>
                  <a:cubicBezTo>
                    <a:pt x="1311" y="578"/>
                    <a:pt x="1324" y="579"/>
                    <a:pt x="1348" y="573"/>
                  </a:cubicBezTo>
                  <a:cubicBezTo>
                    <a:pt x="1343" y="534"/>
                    <a:pt x="1359" y="524"/>
                    <a:pt x="1376" y="491"/>
                  </a:cubicBezTo>
                  <a:cubicBezTo>
                    <a:pt x="1364" y="484"/>
                    <a:pt x="1360" y="481"/>
                    <a:pt x="1364" y="467"/>
                  </a:cubicBezTo>
                  <a:cubicBezTo>
                    <a:pt x="1364" y="463"/>
                    <a:pt x="1364" y="463"/>
                    <a:pt x="1364" y="463"/>
                  </a:cubicBezTo>
                  <a:cubicBezTo>
                    <a:pt x="1344" y="425"/>
                    <a:pt x="1365" y="404"/>
                    <a:pt x="1365" y="366"/>
                  </a:cubicBezTo>
                  <a:cubicBezTo>
                    <a:pt x="1365" y="345"/>
                    <a:pt x="1354" y="342"/>
                    <a:pt x="1368" y="321"/>
                  </a:cubicBezTo>
                  <a:cubicBezTo>
                    <a:pt x="1368" y="317"/>
                    <a:pt x="1368" y="317"/>
                    <a:pt x="1368" y="317"/>
                  </a:cubicBezTo>
                  <a:cubicBezTo>
                    <a:pt x="1341" y="252"/>
                    <a:pt x="1341" y="252"/>
                    <a:pt x="1341" y="252"/>
                  </a:cubicBezTo>
                  <a:cubicBezTo>
                    <a:pt x="1352" y="207"/>
                    <a:pt x="1352" y="207"/>
                    <a:pt x="1352" y="207"/>
                  </a:cubicBezTo>
                  <a:cubicBezTo>
                    <a:pt x="1308" y="199"/>
                    <a:pt x="1308" y="199"/>
                    <a:pt x="1308" y="199"/>
                  </a:cubicBezTo>
                  <a:cubicBezTo>
                    <a:pt x="1312" y="187"/>
                    <a:pt x="1312" y="187"/>
                    <a:pt x="1312" y="187"/>
                  </a:cubicBezTo>
                  <a:cubicBezTo>
                    <a:pt x="1265" y="162"/>
                    <a:pt x="1224" y="155"/>
                    <a:pt x="1172" y="155"/>
                  </a:cubicBezTo>
                  <a:cubicBezTo>
                    <a:pt x="1160" y="114"/>
                    <a:pt x="1123" y="120"/>
                    <a:pt x="1092" y="108"/>
                  </a:cubicBezTo>
                  <a:cubicBezTo>
                    <a:pt x="1078" y="102"/>
                    <a:pt x="1071" y="88"/>
                    <a:pt x="1056" y="83"/>
                  </a:cubicBezTo>
                  <a:cubicBezTo>
                    <a:pt x="1014" y="69"/>
                    <a:pt x="960" y="78"/>
                    <a:pt x="916" y="78"/>
                  </a:cubicBezTo>
                  <a:cubicBezTo>
                    <a:pt x="916" y="17"/>
                    <a:pt x="916" y="17"/>
                    <a:pt x="916" y="17"/>
                  </a:cubicBezTo>
                  <a:cubicBezTo>
                    <a:pt x="825" y="16"/>
                    <a:pt x="707" y="0"/>
                    <a:pt x="639" y="81"/>
                  </a:cubicBezTo>
                  <a:cubicBezTo>
                    <a:pt x="618" y="105"/>
                    <a:pt x="645" y="151"/>
                    <a:pt x="615" y="173"/>
                  </a:cubicBezTo>
                  <a:cubicBezTo>
                    <a:pt x="603" y="182"/>
                    <a:pt x="584" y="179"/>
                    <a:pt x="569" y="185"/>
                  </a:cubicBezTo>
                  <a:cubicBezTo>
                    <a:pt x="542" y="196"/>
                    <a:pt x="522" y="217"/>
                    <a:pt x="496" y="230"/>
                  </a:cubicBezTo>
                  <a:cubicBezTo>
                    <a:pt x="482" y="237"/>
                    <a:pt x="463" y="238"/>
                    <a:pt x="451" y="250"/>
                  </a:cubicBezTo>
                  <a:cubicBezTo>
                    <a:pt x="433" y="267"/>
                    <a:pt x="427" y="293"/>
                    <a:pt x="414" y="313"/>
                  </a:cubicBezTo>
                  <a:cubicBezTo>
                    <a:pt x="393" y="343"/>
                    <a:pt x="347" y="400"/>
                    <a:pt x="316" y="419"/>
                  </a:cubicBezTo>
                  <a:cubicBezTo>
                    <a:pt x="261" y="452"/>
                    <a:pt x="235" y="412"/>
                    <a:pt x="180" y="413"/>
                  </a:cubicBezTo>
                  <a:cubicBezTo>
                    <a:pt x="163" y="413"/>
                    <a:pt x="150" y="431"/>
                    <a:pt x="133" y="427"/>
                  </a:cubicBezTo>
                  <a:cubicBezTo>
                    <a:pt x="117" y="423"/>
                    <a:pt x="108" y="403"/>
                    <a:pt x="92" y="398"/>
                  </a:cubicBezTo>
                  <a:cubicBezTo>
                    <a:pt x="64" y="390"/>
                    <a:pt x="35" y="421"/>
                    <a:pt x="16" y="382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4" name="Freeform 62">
              <a:extLst>
                <a:ext uri="{FF2B5EF4-FFF2-40B4-BE49-F238E27FC236}">
                  <a16:creationId xmlns:a16="http://schemas.microsoft.com/office/drawing/2014/main" id="{891D178E-2D77-454F-BAFB-756F93A706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463" y="3227388"/>
              <a:ext cx="190500" cy="395288"/>
            </a:xfrm>
            <a:custGeom>
              <a:avLst/>
              <a:gdLst/>
              <a:ahLst/>
              <a:cxnLst>
                <a:cxn ang="0">
                  <a:pos x="172" y="70"/>
                </a:cxn>
                <a:cxn ang="0">
                  <a:pos x="212" y="134"/>
                </a:cxn>
                <a:cxn ang="0">
                  <a:pos x="210" y="155"/>
                </a:cxn>
                <a:cxn ang="0">
                  <a:pos x="264" y="242"/>
                </a:cxn>
                <a:cxn ang="0">
                  <a:pos x="191" y="295"/>
                </a:cxn>
                <a:cxn ang="0">
                  <a:pos x="211" y="342"/>
                </a:cxn>
                <a:cxn ang="0">
                  <a:pos x="191" y="386"/>
                </a:cxn>
                <a:cxn ang="0">
                  <a:pos x="203" y="434"/>
                </a:cxn>
                <a:cxn ang="0">
                  <a:pos x="240" y="542"/>
                </a:cxn>
                <a:cxn ang="0">
                  <a:pos x="240" y="546"/>
                </a:cxn>
                <a:cxn ang="0">
                  <a:pos x="208" y="574"/>
                </a:cxn>
                <a:cxn ang="0">
                  <a:pos x="143" y="610"/>
                </a:cxn>
                <a:cxn ang="0">
                  <a:pos x="139" y="702"/>
                </a:cxn>
                <a:cxn ang="0">
                  <a:pos x="95" y="759"/>
                </a:cxn>
                <a:cxn ang="0">
                  <a:pos x="113" y="783"/>
                </a:cxn>
                <a:cxn ang="0">
                  <a:pos x="180" y="822"/>
                </a:cxn>
                <a:cxn ang="0">
                  <a:pos x="256" y="930"/>
                </a:cxn>
                <a:cxn ang="0">
                  <a:pos x="392" y="902"/>
                </a:cxn>
                <a:cxn ang="0">
                  <a:pos x="413" y="946"/>
                </a:cxn>
                <a:cxn ang="0">
                  <a:pos x="418" y="1046"/>
                </a:cxn>
                <a:cxn ang="0">
                  <a:pos x="366" y="1147"/>
                </a:cxn>
                <a:cxn ang="0">
                  <a:pos x="385" y="1186"/>
                </a:cxn>
                <a:cxn ang="0">
                  <a:pos x="425" y="1247"/>
                </a:cxn>
                <a:cxn ang="0">
                  <a:pos x="520" y="1322"/>
                </a:cxn>
                <a:cxn ang="0">
                  <a:pos x="500" y="1354"/>
                </a:cxn>
                <a:cxn ang="0">
                  <a:pos x="500" y="1358"/>
                </a:cxn>
                <a:cxn ang="0">
                  <a:pos x="508" y="1378"/>
                </a:cxn>
                <a:cxn ang="0">
                  <a:pos x="551" y="1372"/>
                </a:cxn>
                <a:cxn ang="0">
                  <a:pos x="520" y="1282"/>
                </a:cxn>
                <a:cxn ang="0">
                  <a:pos x="520" y="1278"/>
                </a:cxn>
                <a:cxn ang="0">
                  <a:pos x="558" y="1215"/>
                </a:cxn>
                <a:cxn ang="0">
                  <a:pos x="635" y="1192"/>
                </a:cxn>
                <a:cxn ang="0">
                  <a:pos x="644" y="1138"/>
                </a:cxn>
                <a:cxn ang="0">
                  <a:pos x="652" y="1079"/>
                </a:cxn>
                <a:cxn ang="0">
                  <a:pos x="643" y="1038"/>
                </a:cxn>
                <a:cxn ang="0">
                  <a:pos x="649" y="938"/>
                </a:cxn>
                <a:cxn ang="0">
                  <a:pos x="505" y="764"/>
                </a:cxn>
                <a:cxn ang="0">
                  <a:pos x="431" y="722"/>
                </a:cxn>
                <a:cxn ang="0">
                  <a:pos x="422" y="611"/>
                </a:cxn>
                <a:cxn ang="0">
                  <a:pos x="396" y="514"/>
                </a:cxn>
                <a:cxn ang="0">
                  <a:pos x="440" y="414"/>
                </a:cxn>
                <a:cxn ang="0">
                  <a:pos x="504" y="414"/>
                </a:cxn>
                <a:cxn ang="0">
                  <a:pos x="438" y="322"/>
                </a:cxn>
                <a:cxn ang="0">
                  <a:pos x="444" y="267"/>
                </a:cxn>
                <a:cxn ang="0">
                  <a:pos x="432" y="226"/>
                </a:cxn>
                <a:cxn ang="0">
                  <a:pos x="414" y="130"/>
                </a:cxn>
                <a:cxn ang="0">
                  <a:pos x="312" y="78"/>
                </a:cxn>
                <a:cxn ang="0">
                  <a:pos x="180" y="46"/>
                </a:cxn>
                <a:cxn ang="0">
                  <a:pos x="140" y="33"/>
                </a:cxn>
                <a:cxn ang="0">
                  <a:pos x="172" y="70"/>
                </a:cxn>
                <a:cxn ang="0">
                  <a:pos x="0" y="890"/>
                </a:cxn>
                <a:cxn ang="0">
                  <a:pos x="4" y="894"/>
                </a:cxn>
                <a:cxn ang="0">
                  <a:pos x="0" y="890"/>
                </a:cxn>
              </a:cxnLst>
              <a:rect l="0" t="0" r="r" b="b"/>
              <a:pathLst>
                <a:path w="671" h="1383">
                  <a:moveTo>
                    <a:pt x="172" y="70"/>
                  </a:moveTo>
                  <a:cubicBezTo>
                    <a:pt x="212" y="134"/>
                    <a:pt x="212" y="134"/>
                    <a:pt x="212" y="134"/>
                  </a:cubicBezTo>
                  <a:cubicBezTo>
                    <a:pt x="210" y="155"/>
                    <a:pt x="210" y="155"/>
                    <a:pt x="210" y="155"/>
                  </a:cubicBezTo>
                  <a:cubicBezTo>
                    <a:pt x="264" y="242"/>
                    <a:pt x="264" y="242"/>
                    <a:pt x="264" y="242"/>
                  </a:cubicBezTo>
                  <a:cubicBezTo>
                    <a:pt x="250" y="248"/>
                    <a:pt x="191" y="282"/>
                    <a:pt x="191" y="295"/>
                  </a:cubicBezTo>
                  <a:cubicBezTo>
                    <a:pt x="191" y="312"/>
                    <a:pt x="211" y="325"/>
                    <a:pt x="211" y="342"/>
                  </a:cubicBezTo>
                  <a:cubicBezTo>
                    <a:pt x="210" y="359"/>
                    <a:pt x="193" y="370"/>
                    <a:pt x="191" y="386"/>
                  </a:cubicBezTo>
                  <a:cubicBezTo>
                    <a:pt x="188" y="403"/>
                    <a:pt x="201" y="418"/>
                    <a:pt x="203" y="434"/>
                  </a:cubicBezTo>
                  <a:cubicBezTo>
                    <a:pt x="208" y="470"/>
                    <a:pt x="170" y="554"/>
                    <a:pt x="240" y="542"/>
                  </a:cubicBezTo>
                  <a:cubicBezTo>
                    <a:pt x="240" y="546"/>
                    <a:pt x="240" y="546"/>
                    <a:pt x="240" y="546"/>
                  </a:cubicBezTo>
                  <a:cubicBezTo>
                    <a:pt x="228" y="554"/>
                    <a:pt x="220" y="567"/>
                    <a:pt x="208" y="574"/>
                  </a:cubicBezTo>
                  <a:cubicBezTo>
                    <a:pt x="182" y="588"/>
                    <a:pt x="155" y="577"/>
                    <a:pt x="143" y="610"/>
                  </a:cubicBezTo>
                  <a:cubicBezTo>
                    <a:pt x="133" y="637"/>
                    <a:pt x="151" y="672"/>
                    <a:pt x="139" y="702"/>
                  </a:cubicBezTo>
                  <a:cubicBezTo>
                    <a:pt x="131" y="722"/>
                    <a:pt x="97" y="742"/>
                    <a:pt x="95" y="759"/>
                  </a:cubicBezTo>
                  <a:cubicBezTo>
                    <a:pt x="94" y="769"/>
                    <a:pt x="108" y="776"/>
                    <a:pt x="113" y="783"/>
                  </a:cubicBezTo>
                  <a:cubicBezTo>
                    <a:pt x="131" y="805"/>
                    <a:pt x="146" y="842"/>
                    <a:pt x="180" y="822"/>
                  </a:cubicBezTo>
                  <a:cubicBezTo>
                    <a:pt x="256" y="930"/>
                    <a:pt x="256" y="930"/>
                    <a:pt x="256" y="930"/>
                  </a:cubicBezTo>
                  <a:cubicBezTo>
                    <a:pt x="392" y="902"/>
                    <a:pt x="392" y="902"/>
                    <a:pt x="392" y="902"/>
                  </a:cubicBezTo>
                  <a:cubicBezTo>
                    <a:pt x="395" y="919"/>
                    <a:pt x="408" y="930"/>
                    <a:pt x="413" y="946"/>
                  </a:cubicBezTo>
                  <a:cubicBezTo>
                    <a:pt x="423" y="974"/>
                    <a:pt x="422" y="1017"/>
                    <a:pt x="418" y="1046"/>
                  </a:cubicBezTo>
                  <a:cubicBezTo>
                    <a:pt x="412" y="1082"/>
                    <a:pt x="372" y="1113"/>
                    <a:pt x="366" y="1147"/>
                  </a:cubicBezTo>
                  <a:cubicBezTo>
                    <a:pt x="362" y="1163"/>
                    <a:pt x="378" y="1173"/>
                    <a:pt x="385" y="1186"/>
                  </a:cubicBezTo>
                  <a:cubicBezTo>
                    <a:pt x="399" y="1213"/>
                    <a:pt x="404" y="1224"/>
                    <a:pt x="425" y="1247"/>
                  </a:cubicBezTo>
                  <a:cubicBezTo>
                    <a:pt x="448" y="1273"/>
                    <a:pt x="481" y="1327"/>
                    <a:pt x="520" y="1322"/>
                  </a:cubicBezTo>
                  <a:cubicBezTo>
                    <a:pt x="500" y="1354"/>
                    <a:pt x="500" y="1354"/>
                    <a:pt x="500" y="1354"/>
                  </a:cubicBezTo>
                  <a:cubicBezTo>
                    <a:pt x="500" y="1358"/>
                    <a:pt x="500" y="1358"/>
                    <a:pt x="500" y="1358"/>
                  </a:cubicBezTo>
                  <a:cubicBezTo>
                    <a:pt x="508" y="1378"/>
                    <a:pt x="508" y="1378"/>
                    <a:pt x="508" y="1378"/>
                  </a:cubicBezTo>
                  <a:cubicBezTo>
                    <a:pt x="519" y="1378"/>
                    <a:pt x="544" y="1383"/>
                    <a:pt x="551" y="1372"/>
                  </a:cubicBezTo>
                  <a:cubicBezTo>
                    <a:pt x="568" y="1348"/>
                    <a:pt x="548" y="1288"/>
                    <a:pt x="520" y="1282"/>
                  </a:cubicBezTo>
                  <a:cubicBezTo>
                    <a:pt x="520" y="1278"/>
                    <a:pt x="520" y="1278"/>
                    <a:pt x="520" y="1278"/>
                  </a:cubicBezTo>
                  <a:cubicBezTo>
                    <a:pt x="551" y="1263"/>
                    <a:pt x="537" y="1236"/>
                    <a:pt x="558" y="1215"/>
                  </a:cubicBezTo>
                  <a:cubicBezTo>
                    <a:pt x="576" y="1197"/>
                    <a:pt x="613" y="1212"/>
                    <a:pt x="635" y="1192"/>
                  </a:cubicBezTo>
                  <a:cubicBezTo>
                    <a:pt x="652" y="1177"/>
                    <a:pt x="644" y="1158"/>
                    <a:pt x="644" y="1138"/>
                  </a:cubicBezTo>
                  <a:cubicBezTo>
                    <a:pt x="644" y="1118"/>
                    <a:pt x="653" y="1099"/>
                    <a:pt x="652" y="1079"/>
                  </a:cubicBezTo>
                  <a:cubicBezTo>
                    <a:pt x="652" y="1065"/>
                    <a:pt x="643" y="1053"/>
                    <a:pt x="643" y="1038"/>
                  </a:cubicBezTo>
                  <a:cubicBezTo>
                    <a:pt x="643" y="1004"/>
                    <a:pt x="671" y="973"/>
                    <a:pt x="649" y="938"/>
                  </a:cubicBezTo>
                  <a:cubicBezTo>
                    <a:pt x="613" y="880"/>
                    <a:pt x="555" y="811"/>
                    <a:pt x="505" y="764"/>
                  </a:cubicBezTo>
                  <a:cubicBezTo>
                    <a:pt x="487" y="746"/>
                    <a:pt x="439" y="743"/>
                    <a:pt x="431" y="722"/>
                  </a:cubicBezTo>
                  <a:cubicBezTo>
                    <a:pt x="417" y="690"/>
                    <a:pt x="429" y="645"/>
                    <a:pt x="422" y="611"/>
                  </a:cubicBezTo>
                  <a:cubicBezTo>
                    <a:pt x="415" y="577"/>
                    <a:pt x="390" y="551"/>
                    <a:pt x="396" y="514"/>
                  </a:cubicBezTo>
                  <a:cubicBezTo>
                    <a:pt x="403" y="476"/>
                    <a:pt x="439" y="455"/>
                    <a:pt x="440" y="414"/>
                  </a:cubicBezTo>
                  <a:cubicBezTo>
                    <a:pt x="504" y="414"/>
                    <a:pt x="504" y="414"/>
                    <a:pt x="504" y="414"/>
                  </a:cubicBezTo>
                  <a:cubicBezTo>
                    <a:pt x="491" y="378"/>
                    <a:pt x="445" y="360"/>
                    <a:pt x="438" y="322"/>
                  </a:cubicBezTo>
                  <a:cubicBezTo>
                    <a:pt x="434" y="305"/>
                    <a:pt x="444" y="284"/>
                    <a:pt x="444" y="267"/>
                  </a:cubicBezTo>
                  <a:cubicBezTo>
                    <a:pt x="444" y="252"/>
                    <a:pt x="435" y="240"/>
                    <a:pt x="432" y="226"/>
                  </a:cubicBezTo>
                  <a:cubicBezTo>
                    <a:pt x="425" y="197"/>
                    <a:pt x="429" y="155"/>
                    <a:pt x="414" y="130"/>
                  </a:cubicBezTo>
                  <a:cubicBezTo>
                    <a:pt x="400" y="107"/>
                    <a:pt x="313" y="0"/>
                    <a:pt x="312" y="78"/>
                  </a:cubicBezTo>
                  <a:cubicBezTo>
                    <a:pt x="270" y="58"/>
                    <a:pt x="224" y="57"/>
                    <a:pt x="180" y="46"/>
                  </a:cubicBezTo>
                  <a:cubicBezTo>
                    <a:pt x="169" y="43"/>
                    <a:pt x="151" y="20"/>
                    <a:pt x="140" y="33"/>
                  </a:cubicBezTo>
                  <a:cubicBezTo>
                    <a:pt x="126" y="50"/>
                    <a:pt x="152" y="93"/>
                    <a:pt x="172" y="70"/>
                  </a:cubicBezTo>
                  <a:moveTo>
                    <a:pt x="0" y="890"/>
                  </a:moveTo>
                  <a:cubicBezTo>
                    <a:pt x="4" y="894"/>
                    <a:pt x="4" y="894"/>
                    <a:pt x="4" y="894"/>
                  </a:cubicBezTo>
                  <a:lnTo>
                    <a:pt x="0" y="8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5" name="Freeform 63">
              <a:extLst>
                <a:ext uri="{FF2B5EF4-FFF2-40B4-BE49-F238E27FC236}">
                  <a16:creationId xmlns:a16="http://schemas.microsoft.com/office/drawing/2014/main" id="{02F40DD5-2572-3B42-9FAD-4FCCD24E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3181350"/>
              <a:ext cx="584200" cy="493713"/>
            </a:xfrm>
            <a:custGeom>
              <a:avLst/>
              <a:gdLst/>
              <a:ahLst/>
              <a:cxnLst>
                <a:cxn ang="0">
                  <a:pos x="1110" y="181"/>
                </a:cxn>
                <a:cxn ang="0">
                  <a:pos x="1150" y="391"/>
                </a:cxn>
                <a:cxn ang="0">
                  <a:pos x="1143" y="463"/>
                </a:cxn>
                <a:cxn ang="0">
                  <a:pos x="1108" y="588"/>
                </a:cxn>
                <a:cxn ang="0">
                  <a:pos x="1228" y="733"/>
                </a:cxn>
                <a:cxn ang="0">
                  <a:pos x="1322" y="733"/>
                </a:cxn>
                <a:cxn ang="0">
                  <a:pos x="1358" y="697"/>
                </a:cxn>
                <a:cxn ang="0">
                  <a:pos x="1334" y="902"/>
                </a:cxn>
                <a:cxn ang="0">
                  <a:pos x="1218" y="866"/>
                </a:cxn>
                <a:cxn ang="0">
                  <a:pos x="1146" y="818"/>
                </a:cxn>
                <a:cxn ang="0">
                  <a:pos x="1034" y="710"/>
                </a:cxn>
                <a:cxn ang="0">
                  <a:pos x="962" y="661"/>
                </a:cxn>
                <a:cxn ang="0">
                  <a:pos x="878" y="592"/>
                </a:cxn>
                <a:cxn ang="0">
                  <a:pos x="782" y="649"/>
                </a:cxn>
                <a:cxn ang="0">
                  <a:pos x="591" y="528"/>
                </a:cxn>
                <a:cxn ang="0">
                  <a:pos x="482" y="547"/>
                </a:cxn>
                <a:cxn ang="0">
                  <a:pos x="438" y="532"/>
                </a:cxn>
                <a:cxn ang="0">
                  <a:pos x="386" y="475"/>
                </a:cxn>
                <a:cxn ang="0">
                  <a:pos x="362" y="560"/>
                </a:cxn>
                <a:cxn ang="0">
                  <a:pos x="357" y="729"/>
                </a:cxn>
                <a:cxn ang="0">
                  <a:pos x="102" y="838"/>
                </a:cxn>
                <a:cxn ang="0">
                  <a:pos x="6" y="894"/>
                </a:cxn>
                <a:cxn ang="0">
                  <a:pos x="6" y="1277"/>
                </a:cxn>
                <a:cxn ang="0">
                  <a:pos x="86" y="1498"/>
                </a:cxn>
                <a:cxn ang="0">
                  <a:pos x="394" y="1628"/>
                </a:cxn>
                <a:cxn ang="0">
                  <a:pos x="558" y="1675"/>
                </a:cxn>
                <a:cxn ang="0">
                  <a:pos x="690" y="1717"/>
                </a:cxn>
                <a:cxn ang="0">
                  <a:pos x="818" y="1729"/>
                </a:cxn>
                <a:cxn ang="0">
                  <a:pos x="918" y="1667"/>
                </a:cxn>
                <a:cxn ang="0">
                  <a:pos x="1018" y="1543"/>
                </a:cxn>
                <a:cxn ang="0">
                  <a:pos x="1138" y="1466"/>
                </a:cxn>
                <a:cxn ang="0">
                  <a:pos x="1210" y="1374"/>
                </a:cxn>
                <a:cxn ang="0">
                  <a:pos x="1398" y="1301"/>
                </a:cxn>
                <a:cxn ang="0">
                  <a:pos x="1442" y="1188"/>
                </a:cxn>
                <a:cxn ang="0">
                  <a:pos x="1954" y="1023"/>
                </a:cxn>
                <a:cxn ang="0">
                  <a:pos x="1870" y="951"/>
                </a:cxn>
                <a:cxn ang="0">
                  <a:pos x="1922" y="789"/>
                </a:cxn>
                <a:cxn ang="0">
                  <a:pos x="2018" y="725"/>
                </a:cxn>
                <a:cxn ang="0">
                  <a:pos x="1982" y="616"/>
                </a:cxn>
                <a:cxn ang="0">
                  <a:pos x="1989" y="524"/>
                </a:cxn>
                <a:cxn ang="0">
                  <a:pos x="2002" y="459"/>
                </a:cxn>
                <a:cxn ang="0">
                  <a:pos x="2022" y="355"/>
                </a:cxn>
                <a:cxn ang="0">
                  <a:pos x="1918" y="250"/>
                </a:cxn>
                <a:cxn ang="0">
                  <a:pos x="1838" y="185"/>
                </a:cxn>
                <a:cxn ang="0">
                  <a:pos x="1687" y="118"/>
                </a:cxn>
                <a:cxn ang="0">
                  <a:pos x="1582" y="66"/>
                </a:cxn>
                <a:cxn ang="0">
                  <a:pos x="1286" y="38"/>
                </a:cxn>
              </a:cxnLst>
              <a:rect l="0" t="0" r="r" b="b"/>
              <a:pathLst>
                <a:path w="2046" h="1732">
                  <a:moveTo>
                    <a:pt x="1202" y="52"/>
                  </a:moveTo>
                  <a:cubicBezTo>
                    <a:pt x="1222" y="108"/>
                    <a:pt x="1156" y="162"/>
                    <a:pt x="1110" y="181"/>
                  </a:cubicBezTo>
                  <a:cubicBezTo>
                    <a:pt x="1118" y="211"/>
                    <a:pt x="1147" y="237"/>
                    <a:pt x="1158" y="270"/>
                  </a:cubicBezTo>
                  <a:cubicBezTo>
                    <a:pt x="1168" y="301"/>
                    <a:pt x="1148" y="356"/>
                    <a:pt x="1150" y="391"/>
                  </a:cubicBezTo>
                  <a:cubicBezTo>
                    <a:pt x="1150" y="404"/>
                    <a:pt x="1164" y="419"/>
                    <a:pt x="1162" y="431"/>
                  </a:cubicBezTo>
                  <a:cubicBezTo>
                    <a:pt x="1160" y="442"/>
                    <a:pt x="1147" y="452"/>
                    <a:pt x="1143" y="463"/>
                  </a:cubicBezTo>
                  <a:cubicBezTo>
                    <a:pt x="1135" y="488"/>
                    <a:pt x="1133" y="515"/>
                    <a:pt x="1124" y="540"/>
                  </a:cubicBezTo>
                  <a:cubicBezTo>
                    <a:pt x="1117" y="556"/>
                    <a:pt x="1104" y="570"/>
                    <a:pt x="1108" y="588"/>
                  </a:cubicBezTo>
                  <a:cubicBezTo>
                    <a:pt x="1121" y="639"/>
                    <a:pt x="1146" y="650"/>
                    <a:pt x="1182" y="681"/>
                  </a:cubicBezTo>
                  <a:cubicBezTo>
                    <a:pt x="1198" y="695"/>
                    <a:pt x="1211" y="722"/>
                    <a:pt x="1228" y="733"/>
                  </a:cubicBezTo>
                  <a:cubicBezTo>
                    <a:pt x="1243" y="743"/>
                    <a:pt x="1304" y="746"/>
                    <a:pt x="1322" y="741"/>
                  </a:cubicBezTo>
                  <a:cubicBezTo>
                    <a:pt x="1322" y="733"/>
                    <a:pt x="1322" y="733"/>
                    <a:pt x="1322" y="733"/>
                  </a:cubicBezTo>
                  <a:cubicBezTo>
                    <a:pt x="1306" y="729"/>
                    <a:pt x="1306" y="729"/>
                    <a:pt x="1306" y="729"/>
                  </a:cubicBezTo>
                  <a:cubicBezTo>
                    <a:pt x="1316" y="707"/>
                    <a:pt x="1334" y="700"/>
                    <a:pt x="1358" y="697"/>
                  </a:cubicBezTo>
                  <a:cubicBezTo>
                    <a:pt x="1358" y="918"/>
                    <a:pt x="1358" y="918"/>
                    <a:pt x="1358" y="918"/>
                  </a:cubicBezTo>
                  <a:cubicBezTo>
                    <a:pt x="1334" y="902"/>
                    <a:pt x="1334" y="902"/>
                    <a:pt x="1334" y="902"/>
                  </a:cubicBezTo>
                  <a:cubicBezTo>
                    <a:pt x="1350" y="886"/>
                    <a:pt x="1350" y="886"/>
                    <a:pt x="1350" y="886"/>
                  </a:cubicBezTo>
                  <a:cubicBezTo>
                    <a:pt x="1312" y="868"/>
                    <a:pt x="1215" y="954"/>
                    <a:pt x="1218" y="866"/>
                  </a:cubicBezTo>
                  <a:cubicBezTo>
                    <a:pt x="1186" y="822"/>
                    <a:pt x="1186" y="822"/>
                    <a:pt x="1186" y="822"/>
                  </a:cubicBezTo>
                  <a:cubicBezTo>
                    <a:pt x="1171" y="813"/>
                    <a:pt x="1162" y="811"/>
                    <a:pt x="1146" y="818"/>
                  </a:cubicBezTo>
                  <a:cubicBezTo>
                    <a:pt x="1144" y="805"/>
                    <a:pt x="1148" y="790"/>
                    <a:pt x="1143" y="777"/>
                  </a:cubicBezTo>
                  <a:cubicBezTo>
                    <a:pt x="1129" y="741"/>
                    <a:pt x="1069" y="721"/>
                    <a:pt x="1034" y="710"/>
                  </a:cubicBezTo>
                  <a:cubicBezTo>
                    <a:pt x="1020" y="706"/>
                    <a:pt x="1009" y="717"/>
                    <a:pt x="996" y="711"/>
                  </a:cubicBezTo>
                  <a:cubicBezTo>
                    <a:pt x="972" y="700"/>
                    <a:pt x="974" y="680"/>
                    <a:pt x="962" y="661"/>
                  </a:cubicBezTo>
                  <a:cubicBezTo>
                    <a:pt x="943" y="631"/>
                    <a:pt x="928" y="624"/>
                    <a:pt x="918" y="588"/>
                  </a:cubicBezTo>
                  <a:cubicBezTo>
                    <a:pt x="878" y="592"/>
                    <a:pt x="878" y="592"/>
                    <a:pt x="878" y="592"/>
                  </a:cubicBezTo>
                  <a:cubicBezTo>
                    <a:pt x="875" y="610"/>
                    <a:pt x="873" y="642"/>
                    <a:pt x="857" y="654"/>
                  </a:cubicBezTo>
                  <a:cubicBezTo>
                    <a:pt x="834" y="671"/>
                    <a:pt x="806" y="653"/>
                    <a:pt x="782" y="649"/>
                  </a:cubicBezTo>
                  <a:cubicBezTo>
                    <a:pt x="712" y="639"/>
                    <a:pt x="656" y="624"/>
                    <a:pt x="590" y="600"/>
                  </a:cubicBezTo>
                  <a:cubicBezTo>
                    <a:pt x="590" y="590"/>
                    <a:pt x="595" y="531"/>
                    <a:pt x="591" y="528"/>
                  </a:cubicBezTo>
                  <a:cubicBezTo>
                    <a:pt x="582" y="520"/>
                    <a:pt x="564" y="531"/>
                    <a:pt x="554" y="534"/>
                  </a:cubicBezTo>
                  <a:cubicBezTo>
                    <a:pt x="530" y="539"/>
                    <a:pt x="505" y="537"/>
                    <a:pt x="482" y="547"/>
                  </a:cubicBezTo>
                  <a:cubicBezTo>
                    <a:pt x="469" y="552"/>
                    <a:pt x="457" y="566"/>
                    <a:pt x="442" y="566"/>
                  </a:cubicBezTo>
                  <a:cubicBezTo>
                    <a:pt x="420" y="565"/>
                    <a:pt x="431" y="542"/>
                    <a:pt x="438" y="532"/>
                  </a:cubicBezTo>
                  <a:cubicBezTo>
                    <a:pt x="438" y="528"/>
                    <a:pt x="438" y="528"/>
                    <a:pt x="438" y="528"/>
                  </a:cubicBezTo>
                  <a:cubicBezTo>
                    <a:pt x="386" y="475"/>
                    <a:pt x="386" y="475"/>
                    <a:pt x="386" y="475"/>
                  </a:cubicBezTo>
                  <a:cubicBezTo>
                    <a:pt x="353" y="462"/>
                    <a:pt x="352" y="488"/>
                    <a:pt x="355" y="516"/>
                  </a:cubicBezTo>
                  <a:cubicBezTo>
                    <a:pt x="356" y="530"/>
                    <a:pt x="363" y="545"/>
                    <a:pt x="362" y="560"/>
                  </a:cubicBezTo>
                  <a:cubicBezTo>
                    <a:pt x="360" y="576"/>
                    <a:pt x="349" y="591"/>
                    <a:pt x="349" y="608"/>
                  </a:cubicBezTo>
                  <a:cubicBezTo>
                    <a:pt x="348" y="647"/>
                    <a:pt x="359" y="692"/>
                    <a:pt x="357" y="729"/>
                  </a:cubicBezTo>
                  <a:cubicBezTo>
                    <a:pt x="354" y="775"/>
                    <a:pt x="319" y="793"/>
                    <a:pt x="354" y="838"/>
                  </a:cubicBezTo>
                  <a:cubicBezTo>
                    <a:pt x="102" y="838"/>
                    <a:pt x="102" y="838"/>
                    <a:pt x="102" y="838"/>
                  </a:cubicBezTo>
                  <a:cubicBezTo>
                    <a:pt x="81" y="838"/>
                    <a:pt x="29" y="828"/>
                    <a:pt x="12" y="842"/>
                  </a:cubicBezTo>
                  <a:cubicBezTo>
                    <a:pt x="0" y="851"/>
                    <a:pt x="6" y="881"/>
                    <a:pt x="6" y="894"/>
                  </a:cubicBezTo>
                  <a:cubicBezTo>
                    <a:pt x="6" y="1051"/>
                    <a:pt x="6" y="1051"/>
                    <a:pt x="6" y="1051"/>
                  </a:cubicBezTo>
                  <a:cubicBezTo>
                    <a:pt x="6" y="1277"/>
                    <a:pt x="6" y="1277"/>
                    <a:pt x="6" y="1277"/>
                  </a:cubicBezTo>
                  <a:cubicBezTo>
                    <a:pt x="6" y="1338"/>
                    <a:pt x="2" y="1394"/>
                    <a:pt x="30" y="1450"/>
                  </a:cubicBezTo>
                  <a:cubicBezTo>
                    <a:pt x="40" y="1470"/>
                    <a:pt x="70" y="1482"/>
                    <a:pt x="86" y="1498"/>
                  </a:cubicBezTo>
                  <a:cubicBezTo>
                    <a:pt x="128" y="1540"/>
                    <a:pt x="166" y="1587"/>
                    <a:pt x="212" y="1625"/>
                  </a:cubicBezTo>
                  <a:cubicBezTo>
                    <a:pt x="266" y="1671"/>
                    <a:pt x="333" y="1634"/>
                    <a:pt x="394" y="1628"/>
                  </a:cubicBezTo>
                  <a:cubicBezTo>
                    <a:pt x="416" y="1625"/>
                    <a:pt x="436" y="1634"/>
                    <a:pt x="458" y="1634"/>
                  </a:cubicBezTo>
                  <a:cubicBezTo>
                    <a:pt x="489" y="1633"/>
                    <a:pt x="547" y="1639"/>
                    <a:pt x="558" y="1675"/>
                  </a:cubicBezTo>
                  <a:cubicBezTo>
                    <a:pt x="592" y="1700"/>
                    <a:pt x="614" y="1682"/>
                    <a:pt x="650" y="1689"/>
                  </a:cubicBezTo>
                  <a:cubicBezTo>
                    <a:pt x="667" y="1692"/>
                    <a:pt x="673" y="1713"/>
                    <a:pt x="690" y="1717"/>
                  </a:cubicBezTo>
                  <a:cubicBezTo>
                    <a:pt x="710" y="1722"/>
                    <a:pt x="726" y="1702"/>
                    <a:pt x="746" y="1702"/>
                  </a:cubicBezTo>
                  <a:cubicBezTo>
                    <a:pt x="774" y="1703"/>
                    <a:pt x="793" y="1726"/>
                    <a:pt x="818" y="1729"/>
                  </a:cubicBezTo>
                  <a:cubicBezTo>
                    <a:pt x="833" y="1732"/>
                    <a:pt x="877" y="1714"/>
                    <a:pt x="890" y="1706"/>
                  </a:cubicBezTo>
                  <a:cubicBezTo>
                    <a:pt x="905" y="1696"/>
                    <a:pt x="907" y="1679"/>
                    <a:pt x="918" y="1667"/>
                  </a:cubicBezTo>
                  <a:cubicBezTo>
                    <a:pt x="938" y="1647"/>
                    <a:pt x="967" y="1635"/>
                    <a:pt x="983" y="1611"/>
                  </a:cubicBezTo>
                  <a:cubicBezTo>
                    <a:pt x="996" y="1590"/>
                    <a:pt x="1002" y="1561"/>
                    <a:pt x="1018" y="1543"/>
                  </a:cubicBezTo>
                  <a:cubicBezTo>
                    <a:pt x="1039" y="1521"/>
                    <a:pt x="1080" y="1506"/>
                    <a:pt x="1106" y="1490"/>
                  </a:cubicBezTo>
                  <a:cubicBezTo>
                    <a:pt x="1117" y="1483"/>
                    <a:pt x="1136" y="1479"/>
                    <a:pt x="1138" y="1466"/>
                  </a:cubicBezTo>
                  <a:cubicBezTo>
                    <a:pt x="1150" y="1466"/>
                    <a:pt x="1165" y="1468"/>
                    <a:pt x="1177" y="1465"/>
                  </a:cubicBezTo>
                  <a:cubicBezTo>
                    <a:pt x="1215" y="1454"/>
                    <a:pt x="1194" y="1400"/>
                    <a:pt x="1210" y="1374"/>
                  </a:cubicBezTo>
                  <a:cubicBezTo>
                    <a:pt x="1219" y="1358"/>
                    <a:pt x="1246" y="1343"/>
                    <a:pt x="1262" y="1334"/>
                  </a:cubicBezTo>
                  <a:cubicBezTo>
                    <a:pt x="1301" y="1313"/>
                    <a:pt x="1353" y="1301"/>
                    <a:pt x="1398" y="1301"/>
                  </a:cubicBezTo>
                  <a:cubicBezTo>
                    <a:pt x="1425" y="1301"/>
                    <a:pt x="1451" y="1313"/>
                    <a:pt x="1478" y="1305"/>
                  </a:cubicBezTo>
                  <a:cubicBezTo>
                    <a:pt x="1461" y="1272"/>
                    <a:pt x="1440" y="1225"/>
                    <a:pt x="1442" y="1188"/>
                  </a:cubicBezTo>
                  <a:cubicBezTo>
                    <a:pt x="1550" y="1152"/>
                    <a:pt x="1550" y="1152"/>
                    <a:pt x="1550" y="1152"/>
                  </a:cubicBezTo>
                  <a:cubicBezTo>
                    <a:pt x="1954" y="1023"/>
                    <a:pt x="1954" y="1023"/>
                    <a:pt x="1954" y="1023"/>
                  </a:cubicBezTo>
                  <a:cubicBezTo>
                    <a:pt x="1950" y="1000"/>
                    <a:pt x="1934" y="1009"/>
                    <a:pt x="1918" y="997"/>
                  </a:cubicBezTo>
                  <a:cubicBezTo>
                    <a:pt x="1898" y="983"/>
                    <a:pt x="1895" y="955"/>
                    <a:pt x="1870" y="951"/>
                  </a:cubicBezTo>
                  <a:cubicBezTo>
                    <a:pt x="1921" y="874"/>
                    <a:pt x="1921" y="874"/>
                    <a:pt x="1921" y="874"/>
                  </a:cubicBezTo>
                  <a:cubicBezTo>
                    <a:pt x="1922" y="789"/>
                    <a:pt x="1922" y="789"/>
                    <a:pt x="1922" y="789"/>
                  </a:cubicBezTo>
                  <a:cubicBezTo>
                    <a:pt x="1974" y="768"/>
                    <a:pt x="1974" y="768"/>
                    <a:pt x="1974" y="768"/>
                  </a:cubicBezTo>
                  <a:cubicBezTo>
                    <a:pt x="2018" y="725"/>
                    <a:pt x="2018" y="725"/>
                    <a:pt x="2018" y="725"/>
                  </a:cubicBezTo>
                  <a:cubicBezTo>
                    <a:pt x="2007" y="720"/>
                    <a:pt x="1992" y="721"/>
                    <a:pt x="1983" y="714"/>
                  </a:cubicBezTo>
                  <a:cubicBezTo>
                    <a:pt x="1956" y="695"/>
                    <a:pt x="1983" y="643"/>
                    <a:pt x="1982" y="616"/>
                  </a:cubicBezTo>
                  <a:cubicBezTo>
                    <a:pt x="1981" y="599"/>
                    <a:pt x="1965" y="584"/>
                    <a:pt x="1967" y="568"/>
                  </a:cubicBezTo>
                  <a:cubicBezTo>
                    <a:pt x="1969" y="551"/>
                    <a:pt x="1989" y="541"/>
                    <a:pt x="1989" y="524"/>
                  </a:cubicBezTo>
                  <a:cubicBezTo>
                    <a:pt x="1990" y="506"/>
                    <a:pt x="1962" y="492"/>
                    <a:pt x="1968" y="474"/>
                  </a:cubicBezTo>
                  <a:cubicBezTo>
                    <a:pt x="1973" y="461"/>
                    <a:pt x="1991" y="464"/>
                    <a:pt x="2002" y="459"/>
                  </a:cubicBezTo>
                  <a:cubicBezTo>
                    <a:pt x="2017" y="451"/>
                    <a:pt x="2035" y="429"/>
                    <a:pt x="2046" y="415"/>
                  </a:cubicBezTo>
                  <a:cubicBezTo>
                    <a:pt x="2024" y="396"/>
                    <a:pt x="2016" y="383"/>
                    <a:pt x="2022" y="355"/>
                  </a:cubicBezTo>
                  <a:cubicBezTo>
                    <a:pt x="2010" y="348"/>
                    <a:pt x="1993" y="341"/>
                    <a:pt x="1986" y="329"/>
                  </a:cubicBezTo>
                  <a:cubicBezTo>
                    <a:pt x="1962" y="290"/>
                    <a:pt x="1981" y="242"/>
                    <a:pt x="1918" y="250"/>
                  </a:cubicBezTo>
                  <a:cubicBezTo>
                    <a:pt x="1906" y="206"/>
                    <a:pt x="1906" y="206"/>
                    <a:pt x="1906" y="206"/>
                  </a:cubicBezTo>
                  <a:cubicBezTo>
                    <a:pt x="1838" y="185"/>
                    <a:pt x="1838" y="185"/>
                    <a:pt x="1838" y="185"/>
                  </a:cubicBezTo>
                  <a:cubicBezTo>
                    <a:pt x="1829" y="157"/>
                    <a:pt x="1765" y="145"/>
                    <a:pt x="1738" y="149"/>
                  </a:cubicBezTo>
                  <a:cubicBezTo>
                    <a:pt x="1735" y="114"/>
                    <a:pt x="1708" y="131"/>
                    <a:pt x="1687" y="118"/>
                  </a:cubicBezTo>
                  <a:cubicBezTo>
                    <a:pt x="1672" y="109"/>
                    <a:pt x="1667" y="91"/>
                    <a:pt x="1653" y="82"/>
                  </a:cubicBezTo>
                  <a:cubicBezTo>
                    <a:pt x="1630" y="69"/>
                    <a:pt x="1604" y="74"/>
                    <a:pt x="1582" y="66"/>
                  </a:cubicBezTo>
                  <a:cubicBezTo>
                    <a:pt x="1559" y="57"/>
                    <a:pt x="1541" y="22"/>
                    <a:pt x="1534" y="0"/>
                  </a:cubicBezTo>
                  <a:cubicBezTo>
                    <a:pt x="1286" y="38"/>
                    <a:pt x="1286" y="38"/>
                    <a:pt x="1286" y="38"/>
                  </a:cubicBezTo>
                  <a:lnTo>
                    <a:pt x="1202" y="5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6" name="Freeform 64">
              <a:extLst>
                <a:ext uri="{FF2B5EF4-FFF2-40B4-BE49-F238E27FC236}">
                  <a16:creationId xmlns:a16="http://schemas.microsoft.com/office/drawing/2014/main" id="{90BEBBC1-14B5-1047-B738-42A082A0D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194175"/>
              <a:ext cx="125413" cy="104775"/>
            </a:xfrm>
            <a:custGeom>
              <a:avLst/>
              <a:gdLst/>
              <a:ahLst/>
              <a:cxnLst>
                <a:cxn ang="0">
                  <a:pos x="241" y="287"/>
                </a:cxn>
                <a:cxn ang="0">
                  <a:pos x="313" y="267"/>
                </a:cxn>
                <a:cxn ang="0">
                  <a:pos x="383" y="232"/>
                </a:cxn>
                <a:cxn ang="0">
                  <a:pos x="386" y="191"/>
                </a:cxn>
                <a:cxn ang="0">
                  <a:pos x="429" y="116"/>
                </a:cxn>
                <a:cxn ang="0">
                  <a:pos x="354" y="47"/>
                </a:cxn>
                <a:cxn ang="0">
                  <a:pos x="279" y="0"/>
                </a:cxn>
                <a:cxn ang="0">
                  <a:pos x="105" y="81"/>
                </a:cxn>
                <a:cxn ang="0">
                  <a:pos x="76" y="134"/>
                </a:cxn>
                <a:cxn ang="0">
                  <a:pos x="18" y="180"/>
                </a:cxn>
                <a:cxn ang="0">
                  <a:pos x="154" y="357"/>
                </a:cxn>
                <a:cxn ang="0">
                  <a:pos x="241" y="287"/>
                </a:cxn>
              </a:cxnLst>
              <a:rect l="0" t="0" r="r" b="b"/>
              <a:pathLst>
                <a:path w="441" h="368">
                  <a:moveTo>
                    <a:pt x="241" y="287"/>
                  </a:moveTo>
                  <a:cubicBezTo>
                    <a:pt x="241" y="287"/>
                    <a:pt x="281" y="270"/>
                    <a:pt x="313" y="267"/>
                  </a:cubicBezTo>
                  <a:cubicBezTo>
                    <a:pt x="345" y="264"/>
                    <a:pt x="377" y="244"/>
                    <a:pt x="383" y="232"/>
                  </a:cubicBezTo>
                  <a:cubicBezTo>
                    <a:pt x="389" y="220"/>
                    <a:pt x="365" y="212"/>
                    <a:pt x="386" y="191"/>
                  </a:cubicBezTo>
                  <a:cubicBezTo>
                    <a:pt x="406" y="171"/>
                    <a:pt x="441" y="151"/>
                    <a:pt x="429" y="116"/>
                  </a:cubicBezTo>
                  <a:cubicBezTo>
                    <a:pt x="418" y="81"/>
                    <a:pt x="360" y="70"/>
                    <a:pt x="354" y="47"/>
                  </a:cubicBezTo>
                  <a:cubicBezTo>
                    <a:pt x="348" y="23"/>
                    <a:pt x="310" y="0"/>
                    <a:pt x="279" y="0"/>
                  </a:cubicBezTo>
                  <a:cubicBezTo>
                    <a:pt x="247" y="0"/>
                    <a:pt x="119" y="64"/>
                    <a:pt x="105" y="81"/>
                  </a:cubicBezTo>
                  <a:cubicBezTo>
                    <a:pt x="90" y="99"/>
                    <a:pt x="93" y="136"/>
                    <a:pt x="76" y="134"/>
                  </a:cubicBezTo>
                  <a:cubicBezTo>
                    <a:pt x="58" y="145"/>
                    <a:pt x="41" y="174"/>
                    <a:pt x="18" y="180"/>
                  </a:cubicBezTo>
                  <a:cubicBezTo>
                    <a:pt x="0" y="180"/>
                    <a:pt x="131" y="362"/>
                    <a:pt x="154" y="357"/>
                  </a:cubicBezTo>
                  <a:cubicBezTo>
                    <a:pt x="189" y="368"/>
                    <a:pt x="235" y="354"/>
                    <a:pt x="241" y="287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7" name="Freeform 65">
              <a:extLst>
                <a:ext uri="{FF2B5EF4-FFF2-40B4-BE49-F238E27FC236}">
                  <a16:creationId xmlns:a16="http://schemas.microsoft.com/office/drawing/2014/main" id="{925B79DF-6A62-2046-ABAF-591D860B9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963" y="4052888"/>
              <a:ext cx="63500" cy="77788"/>
            </a:xfrm>
            <a:custGeom>
              <a:avLst/>
              <a:gdLst/>
              <a:ahLst/>
              <a:cxnLst>
                <a:cxn ang="0">
                  <a:pos x="199" y="269"/>
                </a:cxn>
                <a:cxn ang="0">
                  <a:pos x="209" y="191"/>
                </a:cxn>
                <a:cxn ang="0">
                  <a:pos x="209" y="121"/>
                </a:cxn>
                <a:cxn ang="0">
                  <a:pos x="207" y="52"/>
                </a:cxn>
                <a:cxn ang="0">
                  <a:pos x="132" y="17"/>
                </a:cxn>
                <a:cxn ang="0">
                  <a:pos x="54" y="48"/>
                </a:cxn>
                <a:cxn ang="0">
                  <a:pos x="15" y="105"/>
                </a:cxn>
                <a:cxn ang="0">
                  <a:pos x="19" y="183"/>
                </a:cxn>
                <a:cxn ang="0">
                  <a:pos x="41" y="228"/>
                </a:cxn>
                <a:cxn ang="0">
                  <a:pos x="199" y="269"/>
                </a:cxn>
              </a:cxnLst>
              <a:rect l="0" t="0" r="r" b="b"/>
              <a:pathLst>
                <a:path w="222" h="275">
                  <a:moveTo>
                    <a:pt x="199" y="269"/>
                  </a:moveTo>
                  <a:cubicBezTo>
                    <a:pt x="199" y="269"/>
                    <a:pt x="197" y="209"/>
                    <a:pt x="209" y="191"/>
                  </a:cubicBezTo>
                  <a:cubicBezTo>
                    <a:pt x="222" y="173"/>
                    <a:pt x="218" y="160"/>
                    <a:pt x="209" y="121"/>
                  </a:cubicBezTo>
                  <a:cubicBezTo>
                    <a:pt x="201" y="82"/>
                    <a:pt x="222" y="45"/>
                    <a:pt x="207" y="52"/>
                  </a:cubicBezTo>
                  <a:cubicBezTo>
                    <a:pt x="193" y="58"/>
                    <a:pt x="160" y="33"/>
                    <a:pt x="132" y="17"/>
                  </a:cubicBezTo>
                  <a:cubicBezTo>
                    <a:pt x="103" y="0"/>
                    <a:pt x="66" y="13"/>
                    <a:pt x="54" y="48"/>
                  </a:cubicBezTo>
                  <a:cubicBezTo>
                    <a:pt x="41" y="82"/>
                    <a:pt x="29" y="86"/>
                    <a:pt x="15" y="105"/>
                  </a:cubicBezTo>
                  <a:cubicBezTo>
                    <a:pt x="0" y="123"/>
                    <a:pt x="0" y="154"/>
                    <a:pt x="19" y="183"/>
                  </a:cubicBezTo>
                  <a:cubicBezTo>
                    <a:pt x="37" y="211"/>
                    <a:pt x="27" y="222"/>
                    <a:pt x="41" y="228"/>
                  </a:cubicBezTo>
                  <a:cubicBezTo>
                    <a:pt x="56" y="234"/>
                    <a:pt x="66" y="275"/>
                    <a:pt x="199" y="269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8" name="Freeform 66">
              <a:extLst>
                <a:ext uri="{FF2B5EF4-FFF2-40B4-BE49-F238E27FC236}">
                  <a16:creationId xmlns:a16="http://schemas.microsoft.com/office/drawing/2014/main" id="{836E4CF9-F5D1-5C4C-B2F3-BF5B24F5C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1882775"/>
              <a:ext cx="336550" cy="284163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299" y="96"/>
                </a:cxn>
                <a:cxn ang="0">
                  <a:pos x="259" y="104"/>
                </a:cxn>
                <a:cxn ang="0">
                  <a:pos x="200" y="130"/>
                </a:cxn>
                <a:cxn ang="0">
                  <a:pos x="163" y="176"/>
                </a:cxn>
                <a:cxn ang="0">
                  <a:pos x="103" y="176"/>
                </a:cxn>
                <a:cxn ang="0">
                  <a:pos x="90" y="260"/>
                </a:cxn>
                <a:cxn ang="0">
                  <a:pos x="100" y="307"/>
                </a:cxn>
                <a:cxn ang="0">
                  <a:pos x="59" y="376"/>
                </a:cxn>
                <a:cxn ang="0">
                  <a:pos x="38" y="460"/>
                </a:cxn>
                <a:cxn ang="0">
                  <a:pos x="13" y="508"/>
                </a:cxn>
                <a:cxn ang="0">
                  <a:pos x="27" y="660"/>
                </a:cxn>
                <a:cxn ang="0">
                  <a:pos x="119" y="663"/>
                </a:cxn>
                <a:cxn ang="0">
                  <a:pos x="153" y="637"/>
                </a:cxn>
                <a:cxn ang="0">
                  <a:pos x="215" y="692"/>
                </a:cxn>
                <a:cxn ang="0">
                  <a:pos x="267" y="568"/>
                </a:cxn>
                <a:cxn ang="0">
                  <a:pos x="275" y="568"/>
                </a:cxn>
                <a:cxn ang="0">
                  <a:pos x="322" y="596"/>
                </a:cxn>
                <a:cxn ang="0">
                  <a:pos x="351" y="634"/>
                </a:cxn>
                <a:cxn ang="0">
                  <a:pos x="467" y="608"/>
                </a:cxn>
                <a:cxn ang="0">
                  <a:pos x="463" y="596"/>
                </a:cxn>
                <a:cxn ang="0">
                  <a:pos x="491" y="628"/>
                </a:cxn>
                <a:cxn ang="0">
                  <a:pos x="547" y="616"/>
                </a:cxn>
                <a:cxn ang="0">
                  <a:pos x="655" y="632"/>
                </a:cxn>
                <a:cxn ang="0">
                  <a:pos x="707" y="664"/>
                </a:cxn>
                <a:cxn ang="0">
                  <a:pos x="761" y="685"/>
                </a:cxn>
                <a:cxn ang="0">
                  <a:pos x="840" y="778"/>
                </a:cxn>
                <a:cxn ang="0">
                  <a:pos x="930" y="845"/>
                </a:cxn>
                <a:cxn ang="0">
                  <a:pos x="962" y="899"/>
                </a:cxn>
                <a:cxn ang="0">
                  <a:pos x="1006" y="929"/>
                </a:cxn>
                <a:cxn ang="0">
                  <a:pos x="1043" y="980"/>
                </a:cxn>
                <a:cxn ang="0">
                  <a:pos x="1047" y="980"/>
                </a:cxn>
                <a:cxn ang="0">
                  <a:pos x="1059" y="964"/>
                </a:cxn>
                <a:cxn ang="0">
                  <a:pos x="1063" y="964"/>
                </a:cxn>
                <a:cxn ang="0">
                  <a:pos x="1127" y="980"/>
                </a:cxn>
                <a:cxn ang="0">
                  <a:pos x="1123" y="964"/>
                </a:cxn>
                <a:cxn ang="0">
                  <a:pos x="1179" y="932"/>
                </a:cxn>
                <a:cxn ang="0">
                  <a:pos x="1143" y="912"/>
                </a:cxn>
                <a:cxn ang="0">
                  <a:pos x="1111" y="872"/>
                </a:cxn>
                <a:cxn ang="0">
                  <a:pos x="1051" y="844"/>
                </a:cxn>
                <a:cxn ang="0">
                  <a:pos x="1035" y="780"/>
                </a:cxn>
                <a:cxn ang="0">
                  <a:pos x="973" y="729"/>
                </a:cxn>
                <a:cxn ang="0">
                  <a:pos x="929" y="711"/>
                </a:cxn>
                <a:cxn ang="0">
                  <a:pos x="838" y="596"/>
                </a:cxn>
                <a:cxn ang="0">
                  <a:pos x="651" y="492"/>
                </a:cxn>
                <a:cxn ang="0">
                  <a:pos x="635" y="492"/>
                </a:cxn>
                <a:cxn ang="0">
                  <a:pos x="593" y="468"/>
                </a:cxn>
                <a:cxn ang="0">
                  <a:pos x="607" y="520"/>
                </a:cxn>
                <a:cxn ang="0">
                  <a:pos x="535" y="436"/>
                </a:cxn>
                <a:cxn ang="0">
                  <a:pos x="506" y="352"/>
                </a:cxn>
                <a:cxn ang="0">
                  <a:pos x="489" y="232"/>
                </a:cxn>
                <a:cxn ang="0">
                  <a:pos x="465" y="172"/>
                </a:cxn>
                <a:cxn ang="0">
                  <a:pos x="431" y="96"/>
                </a:cxn>
                <a:cxn ang="0">
                  <a:pos x="391" y="0"/>
                </a:cxn>
              </a:cxnLst>
              <a:rect l="0" t="0" r="r" b="b"/>
              <a:pathLst>
                <a:path w="1179" h="997">
                  <a:moveTo>
                    <a:pt x="391" y="0"/>
                  </a:moveTo>
                  <a:cubicBezTo>
                    <a:pt x="363" y="31"/>
                    <a:pt x="343" y="94"/>
                    <a:pt x="299" y="96"/>
                  </a:cubicBezTo>
                  <a:cubicBezTo>
                    <a:pt x="295" y="70"/>
                    <a:pt x="268" y="95"/>
                    <a:pt x="259" y="104"/>
                  </a:cubicBezTo>
                  <a:cubicBezTo>
                    <a:pt x="241" y="119"/>
                    <a:pt x="216" y="115"/>
                    <a:pt x="200" y="130"/>
                  </a:cubicBezTo>
                  <a:cubicBezTo>
                    <a:pt x="184" y="145"/>
                    <a:pt x="186" y="167"/>
                    <a:pt x="163" y="176"/>
                  </a:cubicBezTo>
                  <a:cubicBezTo>
                    <a:pt x="142" y="185"/>
                    <a:pt x="124" y="170"/>
                    <a:pt x="103" y="176"/>
                  </a:cubicBezTo>
                  <a:cubicBezTo>
                    <a:pt x="116" y="211"/>
                    <a:pt x="94" y="228"/>
                    <a:pt x="90" y="260"/>
                  </a:cubicBezTo>
                  <a:cubicBezTo>
                    <a:pt x="87" y="277"/>
                    <a:pt x="104" y="291"/>
                    <a:pt x="100" y="307"/>
                  </a:cubicBezTo>
                  <a:cubicBezTo>
                    <a:pt x="94" y="330"/>
                    <a:pt x="69" y="354"/>
                    <a:pt x="59" y="376"/>
                  </a:cubicBezTo>
                  <a:cubicBezTo>
                    <a:pt x="48" y="402"/>
                    <a:pt x="47" y="433"/>
                    <a:pt x="38" y="460"/>
                  </a:cubicBezTo>
                  <a:cubicBezTo>
                    <a:pt x="33" y="478"/>
                    <a:pt x="19" y="491"/>
                    <a:pt x="13" y="508"/>
                  </a:cubicBezTo>
                  <a:cubicBezTo>
                    <a:pt x="0" y="549"/>
                    <a:pt x="26" y="616"/>
                    <a:pt x="27" y="660"/>
                  </a:cubicBezTo>
                  <a:cubicBezTo>
                    <a:pt x="119" y="663"/>
                    <a:pt x="119" y="663"/>
                    <a:pt x="119" y="663"/>
                  </a:cubicBezTo>
                  <a:cubicBezTo>
                    <a:pt x="153" y="637"/>
                    <a:pt x="153" y="637"/>
                    <a:pt x="153" y="637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67" y="568"/>
                    <a:pt x="267" y="568"/>
                    <a:pt x="267" y="568"/>
                  </a:cubicBezTo>
                  <a:cubicBezTo>
                    <a:pt x="275" y="568"/>
                    <a:pt x="275" y="568"/>
                    <a:pt x="275" y="568"/>
                  </a:cubicBezTo>
                  <a:cubicBezTo>
                    <a:pt x="286" y="591"/>
                    <a:pt x="303" y="584"/>
                    <a:pt x="322" y="596"/>
                  </a:cubicBezTo>
                  <a:cubicBezTo>
                    <a:pt x="335" y="605"/>
                    <a:pt x="337" y="624"/>
                    <a:pt x="351" y="634"/>
                  </a:cubicBezTo>
                  <a:cubicBezTo>
                    <a:pt x="378" y="651"/>
                    <a:pt x="443" y="623"/>
                    <a:pt x="467" y="608"/>
                  </a:cubicBezTo>
                  <a:cubicBezTo>
                    <a:pt x="463" y="596"/>
                    <a:pt x="463" y="596"/>
                    <a:pt x="463" y="596"/>
                  </a:cubicBezTo>
                  <a:cubicBezTo>
                    <a:pt x="491" y="628"/>
                    <a:pt x="491" y="628"/>
                    <a:pt x="491" y="628"/>
                  </a:cubicBezTo>
                  <a:cubicBezTo>
                    <a:pt x="509" y="628"/>
                    <a:pt x="534" y="631"/>
                    <a:pt x="547" y="616"/>
                  </a:cubicBezTo>
                  <a:cubicBezTo>
                    <a:pt x="655" y="632"/>
                    <a:pt x="655" y="632"/>
                    <a:pt x="655" y="632"/>
                  </a:cubicBezTo>
                  <a:cubicBezTo>
                    <a:pt x="707" y="664"/>
                    <a:pt x="707" y="664"/>
                    <a:pt x="707" y="664"/>
                  </a:cubicBezTo>
                  <a:cubicBezTo>
                    <a:pt x="761" y="685"/>
                    <a:pt x="761" y="685"/>
                    <a:pt x="761" y="685"/>
                  </a:cubicBezTo>
                  <a:cubicBezTo>
                    <a:pt x="840" y="778"/>
                    <a:pt x="840" y="778"/>
                    <a:pt x="840" y="778"/>
                  </a:cubicBezTo>
                  <a:cubicBezTo>
                    <a:pt x="930" y="845"/>
                    <a:pt x="930" y="845"/>
                    <a:pt x="930" y="845"/>
                  </a:cubicBezTo>
                  <a:cubicBezTo>
                    <a:pt x="962" y="899"/>
                    <a:pt x="962" y="899"/>
                    <a:pt x="962" y="899"/>
                  </a:cubicBezTo>
                  <a:cubicBezTo>
                    <a:pt x="1006" y="929"/>
                    <a:pt x="1006" y="929"/>
                    <a:pt x="1006" y="929"/>
                  </a:cubicBezTo>
                  <a:cubicBezTo>
                    <a:pt x="1043" y="980"/>
                    <a:pt x="1043" y="980"/>
                    <a:pt x="1043" y="980"/>
                  </a:cubicBezTo>
                  <a:cubicBezTo>
                    <a:pt x="1047" y="980"/>
                    <a:pt x="1047" y="980"/>
                    <a:pt x="1047" y="980"/>
                  </a:cubicBezTo>
                  <a:cubicBezTo>
                    <a:pt x="1059" y="964"/>
                    <a:pt x="1059" y="964"/>
                    <a:pt x="1059" y="964"/>
                  </a:cubicBezTo>
                  <a:cubicBezTo>
                    <a:pt x="1063" y="964"/>
                    <a:pt x="1063" y="964"/>
                    <a:pt x="1063" y="964"/>
                  </a:cubicBezTo>
                  <a:cubicBezTo>
                    <a:pt x="1082" y="989"/>
                    <a:pt x="1099" y="997"/>
                    <a:pt x="1127" y="980"/>
                  </a:cubicBezTo>
                  <a:cubicBezTo>
                    <a:pt x="1123" y="964"/>
                    <a:pt x="1123" y="964"/>
                    <a:pt x="1123" y="964"/>
                  </a:cubicBezTo>
                  <a:cubicBezTo>
                    <a:pt x="1179" y="932"/>
                    <a:pt x="1179" y="932"/>
                    <a:pt x="1179" y="932"/>
                  </a:cubicBezTo>
                  <a:cubicBezTo>
                    <a:pt x="1173" y="915"/>
                    <a:pt x="1158" y="886"/>
                    <a:pt x="1143" y="912"/>
                  </a:cubicBezTo>
                  <a:cubicBezTo>
                    <a:pt x="1123" y="905"/>
                    <a:pt x="1113" y="893"/>
                    <a:pt x="1111" y="872"/>
                  </a:cubicBezTo>
                  <a:cubicBezTo>
                    <a:pt x="1092" y="859"/>
                    <a:pt x="1075" y="839"/>
                    <a:pt x="1051" y="844"/>
                  </a:cubicBezTo>
                  <a:cubicBezTo>
                    <a:pt x="1035" y="780"/>
                    <a:pt x="1035" y="780"/>
                    <a:pt x="1035" y="780"/>
                  </a:cubicBezTo>
                  <a:cubicBezTo>
                    <a:pt x="1015" y="765"/>
                    <a:pt x="993" y="742"/>
                    <a:pt x="973" y="729"/>
                  </a:cubicBezTo>
                  <a:cubicBezTo>
                    <a:pt x="959" y="720"/>
                    <a:pt x="942" y="724"/>
                    <a:pt x="929" y="711"/>
                  </a:cubicBezTo>
                  <a:cubicBezTo>
                    <a:pt x="895" y="679"/>
                    <a:pt x="877" y="620"/>
                    <a:pt x="838" y="596"/>
                  </a:cubicBezTo>
                  <a:cubicBezTo>
                    <a:pt x="784" y="563"/>
                    <a:pt x="661" y="584"/>
                    <a:pt x="651" y="492"/>
                  </a:cubicBezTo>
                  <a:cubicBezTo>
                    <a:pt x="635" y="492"/>
                    <a:pt x="635" y="492"/>
                    <a:pt x="635" y="492"/>
                  </a:cubicBezTo>
                  <a:cubicBezTo>
                    <a:pt x="634" y="470"/>
                    <a:pt x="604" y="428"/>
                    <a:pt x="593" y="468"/>
                  </a:cubicBezTo>
                  <a:cubicBezTo>
                    <a:pt x="588" y="487"/>
                    <a:pt x="603" y="503"/>
                    <a:pt x="607" y="520"/>
                  </a:cubicBezTo>
                  <a:cubicBezTo>
                    <a:pt x="564" y="504"/>
                    <a:pt x="592" y="441"/>
                    <a:pt x="535" y="436"/>
                  </a:cubicBezTo>
                  <a:cubicBezTo>
                    <a:pt x="548" y="403"/>
                    <a:pt x="514" y="382"/>
                    <a:pt x="506" y="352"/>
                  </a:cubicBezTo>
                  <a:cubicBezTo>
                    <a:pt x="495" y="313"/>
                    <a:pt x="496" y="271"/>
                    <a:pt x="489" y="232"/>
                  </a:cubicBezTo>
                  <a:cubicBezTo>
                    <a:pt x="485" y="211"/>
                    <a:pt x="471" y="193"/>
                    <a:pt x="465" y="172"/>
                  </a:cubicBezTo>
                  <a:cubicBezTo>
                    <a:pt x="458" y="148"/>
                    <a:pt x="452" y="111"/>
                    <a:pt x="431" y="96"/>
                  </a:cubicBezTo>
                  <a:cubicBezTo>
                    <a:pt x="391" y="0"/>
                    <a:pt x="391" y="0"/>
                    <a:pt x="391" y="0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19" name="Freeform 67">
              <a:extLst>
                <a:ext uri="{FF2B5EF4-FFF2-40B4-BE49-F238E27FC236}">
                  <a16:creationId xmlns:a16="http://schemas.microsoft.com/office/drawing/2014/main" id="{A3484D4F-D89A-7D46-8DEE-19E09B75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1979613"/>
              <a:ext cx="7938" cy="79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9"/>
                </a:cxn>
                <a:cxn ang="0">
                  <a:pos x="32" y="27"/>
                </a:cxn>
                <a:cxn ang="0">
                  <a:pos x="0" y="7"/>
                </a:cxn>
              </a:cxnLst>
              <a:rect l="0" t="0" r="r" b="b"/>
              <a:pathLst>
                <a:path w="32" h="27">
                  <a:moveTo>
                    <a:pt x="0" y="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0" y="6"/>
                    <a:pt x="20" y="0"/>
                    <a:pt x="0" y="7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20" name="Freeform 68">
              <a:extLst>
                <a:ext uri="{FF2B5EF4-FFF2-40B4-BE49-F238E27FC236}">
                  <a16:creationId xmlns:a16="http://schemas.microsoft.com/office/drawing/2014/main" id="{D8C499B7-FC4E-E244-976D-728FEF365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989138"/>
              <a:ext cx="15875" cy="1746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6"/>
                </a:cxn>
                <a:cxn ang="0">
                  <a:pos x="0" y="28"/>
                </a:cxn>
                <a:cxn ang="0">
                  <a:pos x="24" y="32"/>
                </a:cxn>
                <a:cxn ang="0">
                  <a:pos x="24" y="40"/>
                </a:cxn>
                <a:cxn ang="0">
                  <a:pos x="8" y="40"/>
                </a:cxn>
                <a:cxn ang="0">
                  <a:pos x="12" y="56"/>
                </a:cxn>
                <a:cxn ang="0">
                  <a:pos x="20" y="0"/>
                </a:cxn>
              </a:cxnLst>
              <a:rect l="0" t="0" r="r" b="b"/>
              <a:pathLst>
                <a:path w="59" h="60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9" y="60"/>
                    <a:pt x="59" y="18"/>
                    <a:pt x="20" y="0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21" name="Freeform 69">
              <a:extLst>
                <a:ext uri="{FF2B5EF4-FFF2-40B4-BE49-F238E27FC236}">
                  <a16:creationId xmlns:a16="http://schemas.microsoft.com/office/drawing/2014/main" id="{A5935A19-4DAF-F840-AE0F-6C92D5EDE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1998663"/>
              <a:ext cx="12700" cy="79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22" name="Freeform 70">
              <a:extLst>
                <a:ext uri="{FF2B5EF4-FFF2-40B4-BE49-F238E27FC236}">
                  <a16:creationId xmlns:a16="http://schemas.microsoft.com/office/drawing/2014/main" id="{E74223B4-C50A-B241-91DF-FD91800B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1998663"/>
              <a:ext cx="12700" cy="79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0" y="5"/>
                  </a:ln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23" name="Freeform 71">
              <a:extLst>
                <a:ext uri="{FF2B5EF4-FFF2-40B4-BE49-F238E27FC236}">
                  <a16:creationId xmlns:a16="http://schemas.microsoft.com/office/drawing/2014/main" id="{18C47636-E13B-3C4F-80B9-7440CA6A4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63" y="2079625"/>
              <a:ext cx="7938" cy="111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7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5" h="7">
                  <a:moveTo>
                    <a:pt x="0" y="2"/>
                  </a:moveTo>
                  <a:lnTo>
                    <a:pt x="5" y="7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24" name="Freeform 72">
              <a:extLst>
                <a:ext uri="{FF2B5EF4-FFF2-40B4-BE49-F238E27FC236}">
                  <a16:creationId xmlns:a16="http://schemas.microsoft.com/office/drawing/2014/main" id="{C9C254CB-62C7-F640-B315-D7397160D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63" y="2079625"/>
              <a:ext cx="7938" cy="111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7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5" h="7">
                  <a:moveTo>
                    <a:pt x="0" y="2"/>
                  </a:moveTo>
                  <a:lnTo>
                    <a:pt x="5" y="7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B7354767-DA3F-3748-BCE0-7832E78A3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2095500"/>
              <a:ext cx="11113" cy="63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24"/>
                </a:cxn>
                <a:cxn ang="0">
                  <a:pos x="36" y="0"/>
                </a:cxn>
                <a:cxn ang="0">
                  <a:pos x="0" y="12"/>
                </a:cxn>
              </a:cxnLst>
              <a:rect l="0" t="0" r="r" b="b"/>
              <a:pathLst>
                <a:path w="36" h="25">
                  <a:moveTo>
                    <a:pt x="0" y="12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8" y="25"/>
                    <a:pt x="28" y="17"/>
                    <a:pt x="36" y="0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>
                <a:solidFill>
                  <a:srgbClr val="262626"/>
                </a:solidFill>
              </a:endParaRPr>
            </a:p>
          </p:txBody>
        </p:sp>
      </p:grp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C2B521A6-6491-0F43-95EB-FE8BE60DB94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0949" y="1098208"/>
            <a:ext cx="1878571" cy="786263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984CE5C0-E26E-0242-9C77-F454DFA9A4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0948" y="688909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130" name="Text Placeholder 7">
            <a:extLst>
              <a:ext uri="{FF2B5EF4-FFF2-40B4-BE49-F238E27FC236}">
                <a16:creationId xmlns:a16="http://schemas.microsoft.com/office/drawing/2014/main" id="{1C37A0CA-697A-DD4A-AF15-64571E893E6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0949" y="2365584"/>
            <a:ext cx="1878571" cy="786263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AF222947-8DB2-2142-8844-FB651EE8A6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0948" y="1956285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132" name="Text Placeholder 7">
            <a:extLst>
              <a:ext uri="{FF2B5EF4-FFF2-40B4-BE49-F238E27FC236}">
                <a16:creationId xmlns:a16="http://schemas.microsoft.com/office/drawing/2014/main" id="{A5C9A03A-DF78-4F42-A157-F83101ECB6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0949" y="3678491"/>
            <a:ext cx="1878571" cy="786263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32635AAE-EB53-B34B-AD0B-C55081AA41E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0948" y="3269192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77881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6024" y="1315142"/>
            <a:ext cx="3674128" cy="995093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CONTACTS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2359819"/>
            <a:ext cx="1965325" cy="384175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CONTACT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196" y="2975870"/>
            <a:ext cx="304800" cy="3778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1768" y="3390824"/>
            <a:ext cx="322433" cy="2695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1616" y="3696823"/>
            <a:ext cx="362737" cy="350142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544201" y="2987608"/>
            <a:ext cx="2973387" cy="306388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44201" y="3358023"/>
            <a:ext cx="2973387" cy="306388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544201" y="3697744"/>
            <a:ext cx="2973387" cy="306388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hank You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9C14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CBCA3-BDAD-E140-80FD-E0E224CD8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97350"/>
            <a:ext cx="9144000" cy="746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987" y="2762079"/>
            <a:ext cx="380806" cy="3858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918" y="2753664"/>
            <a:ext cx="393250" cy="398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DFCA1A-9FF4-2E46-AC5B-651D76013D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007" y="312396"/>
            <a:ext cx="1537844" cy="1572634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895597" y="2084204"/>
            <a:ext cx="3549445" cy="541338"/>
          </a:xfrm>
        </p:spPr>
        <p:txBody>
          <a:bodyPr>
            <a:noAutofit/>
          </a:bodyPr>
          <a:lstStyle>
            <a:lvl1pPr marL="0" indent="0" algn="ctr">
              <a:buNone/>
              <a:defRPr sz="48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763980" y="3186870"/>
            <a:ext cx="924950" cy="29189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78C149"/>
                </a:solidFill>
              </a:defRPr>
            </a:lvl1pPr>
          </a:lstStyle>
          <a:p>
            <a:pPr lvl="0"/>
            <a:r>
              <a:rPr lang="en-US" dirty="0"/>
              <a:t>@APHRC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78150" y="3189027"/>
            <a:ext cx="924950" cy="29189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78C149"/>
                </a:solidFill>
              </a:defRPr>
            </a:lvl1pPr>
          </a:lstStyle>
          <a:p>
            <a:pPr lvl="0"/>
            <a:r>
              <a:rPr lang="en-US" dirty="0"/>
              <a:t>@APHRC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508702" y="3542691"/>
            <a:ext cx="2360455" cy="291895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www.aphrc.org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mplat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-2" y="2932"/>
            <a:ext cx="9144001" cy="52073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659839" y="1941864"/>
            <a:ext cx="6912661" cy="877056"/>
          </a:xfrm>
        </p:spPr>
        <p:txBody>
          <a:bodyPr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MASTER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2728" y="2633174"/>
            <a:ext cx="6780227" cy="44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MASTER SUBTITLE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40050" y="3165221"/>
            <a:ext cx="3303588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71267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(Option 2)">
  <p:cSld name="Main Slide (Option 2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404462" y="2076585"/>
            <a:ext cx="8334183" cy="99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421784" y="3239723"/>
            <a:ext cx="8316861" cy="41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>
            <a:spLocks noGrp="1"/>
          </p:cNvSpPr>
          <p:nvPr>
            <p:ph type="pic" idx="2"/>
          </p:nvPr>
        </p:nvSpPr>
        <p:spPr>
          <a:xfrm>
            <a:off x="1967252" y="0"/>
            <a:ext cx="7176748" cy="514826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2"/>
          <p:cNvSpPr txBox="1">
            <a:spLocks noGrp="1"/>
          </p:cNvSpPr>
          <p:nvPr>
            <p:ph type="body" idx="3"/>
          </p:nvPr>
        </p:nvSpPr>
        <p:spPr>
          <a:xfrm>
            <a:off x="421784" y="3777263"/>
            <a:ext cx="8316861" cy="41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5639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1 Column)">
  <p:cSld name="Title &amp; Content (1 Column)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00593" y="1233341"/>
            <a:ext cx="8338052" cy="350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299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2 Columns)">
  <p:cSld name="Title &amp; Content (2 Columns)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400593" y="1235693"/>
            <a:ext cx="4062760" cy="35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4675885" y="1235692"/>
            <a:ext cx="4062760" cy="35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21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es and Contents">
  <p:cSld name="Memes and Conten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1"/>
          </p:nvPr>
        </p:nvSpPr>
        <p:spPr>
          <a:xfrm>
            <a:off x="4294714" y="1067094"/>
            <a:ext cx="4443931" cy="42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2700" b="1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0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0"/>
          <p:cNvSpPr>
            <a:spLocks noGrp="1"/>
          </p:cNvSpPr>
          <p:nvPr>
            <p:ph type="pic" idx="2"/>
          </p:nvPr>
        </p:nvSpPr>
        <p:spPr>
          <a:xfrm>
            <a:off x="404760" y="1489660"/>
            <a:ext cx="3124984" cy="312828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0"/>
          <p:cNvSpPr txBox="1">
            <a:spLocks noGrp="1"/>
          </p:cNvSpPr>
          <p:nvPr>
            <p:ph type="body" idx="3"/>
          </p:nvPr>
        </p:nvSpPr>
        <p:spPr>
          <a:xfrm>
            <a:off x="4294714" y="1504459"/>
            <a:ext cx="4443931" cy="29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50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0" name="Google Shape;150;p34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0" y="2031896"/>
            <a:ext cx="9144000" cy="10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0"/>
              <a:buFont typeface="Calibri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>
            <a:off x="2488082" y="3926147"/>
            <a:ext cx="416724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1500">
                <a:solidFill>
                  <a:schemeClr val="accent1"/>
                </a:solidFill>
              </a:defRPr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t="-92851" b="-123054"/>
            </a:stretch>
          </a:blipFill>
          <a:ln w="12700" cap="flat" cmpd="sng">
            <a:solidFill>
              <a:srgbClr val="598C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111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9" name="Google Shape;159;p35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5"/>
          <p:cNvSpPr txBox="1"/>
          <p:nvPr/>
        </p:nvSpPr>
        <p:spPr>
          <a:xfrm>
            <a:off x="591555" y="1352758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6"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1"/>
          </p:nvPr>
        </p:nvSpPr>
        <p:spPr>
          <a:xfrm>
            <a:off x="1289790" y="1131538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2"/>
          </p:nvPr>
        </p:nvSpPr>
        <p:spPr>
          <a:xfrm>
            <a:off x="1289790" y="1494713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3"/>
          </p:nvPr>
        </p:nvSpPr>
        <p:spPr>
          <a:xfrm>
            <a:off x="404760" y="1131539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591555" y="2872512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6"/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4"/>
          </p:nvPr>
        </p:nvSpPr>
        <p:spPr>
          <a:xfrm>
            <a:off x="1289790" y="2486831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5"/>
          </p:nvPr>
        </p:nvSpPr>
        <p:spPr>
          <a:xfrm>
            <a:off x="1289790" y="2850006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6"/>
          </p:nvPr>
        </p:nvSpPr>
        <p:spPr>
          <a:xfrm>
            <a:off x="404760" y="2484601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/>
          <p:nvPr/>
        </p:nvSpPr>
        <p:spPr>
          <a:xfrm>
            <a:off x="591555" y="4058883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6"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7"/>
          </p:nvPr>
        </p:nvSpPr>
        <p:spPr>
          <a:xfrm>
            <a:off x="1289790" y="3837664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8"/>
          </p:nvPr>
        </p:nvSpPr>
        <p:spPr>
          <a:xfrm>
            <a:off x="1289790" y="4200839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9"/>
          </p:nvPr>
        </p:nvSpPr>
        <p:spPr>
          <a:xfrm>
            <a:off x="404760" y="3837664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5"/>
          <p:cNvSpPr txBox="1"/>
          <p:nvPr/>
        </p:nvSpPr>
        <p:spPr>
          <a:xfrm>
            <a:off x="5279625" y="1352758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6"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13"/>
          </p:nvPr>
        </p:nvSpPr>
        <p:spPr>
          <a:xfrm>
            <a:off x="5977860" y="1131538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4"/>
          </p:nvPr>
        </p:nvSpPr>
        <p:spPr>
          <a:xfrm>
            <a:off x="5977860" y="1494713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5"/>
          </p:nvPr>
        </p:nvSpPr>
        <p:spPr>
          <a:xfrm>
            <a:off x="5092830" y="1131539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/>
          <p:nvPr/>
        </p:nvSpPr>
        <p:spPr>
          <a:xfrm>
            <a:off x="5279625" y="2872512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6"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6"/>
          </p:nvPr>
        </p:nvSpPr>
        <p:spPr>
          <a:xfrm>
            <a:off x="5977860" y="2486831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17"/>
          </p:nvPr>
        </p:nvSpPr>
        <p:spPr>
          <a:xfrm>
            <a:off x="5977860" y="2850006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18"/>
          </p:nvPr>
        </p:nvSpPr>
        <p:spPr>
          <a:xfrm>
            <a:off x="5092830" y="2484601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5279625" y="4058883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6"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9"/>
          </p:nvPr>
        </p:nvSpPr>
        <p:spPr>
          <a:xfrm>
            <a:off x="5977860" y="3837664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0"/>
          </p:nvPr>
        </p:nvSpPr>
        <p:spPr>
          <a:xfrm>
            <a:off x="5977860" y="4200839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21"/>
          </p:nvPr>
        </p:nvSpPr>
        <p:spPr>
          <a:xfrm>
            <a:off x="5092830" y="3837664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608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5 Columns)">
  <p:cSld name="Title &amp; Content (5 Columns)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40059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2"/>
          </p:nvPr>
        </p:nvSpPr>
        <p:spPr>
          <a:xfrm>
            <a:off x="209448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3"/>
          </p:nvPr>
        </p:nvSpPr>
        <p:spPr>
          <a:xfrm>
            <a:off x="378837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4"/>
          </p:nvPr>
        </p:nvSpPr>
        <p:spPr>
          <a:xfrm>
            <a:off x="548226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5"/>
          </p:nvPr>
        </p:nvSpPr>
        <p:spPr>
          <a:xfrm>
            <a:off x="717615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34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EEB4D-EEC0-4B66-D9F6-BC55A597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56AB-4A26-564D-AA20-C4637F63A3C4}" type="datetimeFigureOut">
              <a:rPr lang="en-UG" smtClean="0"/>
              <a:t>10/15/2024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3648-3CED-5616-2F2B-229F4FF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879C-0952-5FBA-87F2-9713D6F9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136-5DF3-6D46-A799-A129AF19D10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29651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F3F5-E0D1-63CC-F995-1D73491A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16B8-277A-3487-DB5D-D9FB1B04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56AB-4A26-564D-AA20-C4637F63A3C4}" type="datetimeFigureOut">
              <a:rPr lang="en-UG" smtClean="0"/>
              <a:t>10/15/2024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AB1F9-A874-FA0E-B535-29BA2D3B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29329-92DF-E344-4F86-D8334499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136-5DF3-6D46-A799-A129AF19D10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7489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">
  <p:cSld name="Paragraph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628650" y="925211"/>
            <a:ext cx="7886700" cy="97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C149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/>
          <p:nvPr/>
        </p:nvSpPr>
        <p:spPr>
          <a:xfrm>
            <a:off x="0" y="2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txBody>
          <a:bodyPr spcFirstLastPara="1" wrap="square" lIns="91316" tIns="45646" rIns="91316" bIns="456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2"/>
          <p:cNvSpPr/>
          <p:nvPr/>
        </p:nvSpPr>
        <p:spPr>
          <a:xfrm>
            <a:off x="8922936" y="4280600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txBody>
          <a:bodyPr spcFirstLastPara="1" wrap="square" lIns="91316" tIns="45646" rIns="91316" bIns="456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1"/>
          </p:nvPr>
        </p:nvSpPr>
        <p:spPr>
          <a:xfrm>
            <a:off x="628651" y="2006195"/>
            <a:ext cx="5146508" cy="197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6686" marR="0" lvl="0" indent="-228343" algn="l">
              <a:lnSpc>
                <a:spcPct val="150000"/>
              </a:lnSpc>
              <a:spcBef>
                <a:spcPts val="74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397"/>
            </a:lvl1pPr>
            <a:lvl2pPr marL="913371" lvl="1" indent="-342515" algn="l">
              <a:lnSpc>
                <a:spcPct val="25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0057" lvl="2" indent="-323486" algn="l">
              <a:lnSpc>
                <a:spcPct val="25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6743" lvl="3" indent="-313972" algn="l">
              <a:lnSpc>
                <a:spcPct val="25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3428" lvl="4" indent="-313972" algn="l">
              <a:lnSpc>
                <a:spcPct val="25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0115" lvl="5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6800" lvl="6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3486" lvl="7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0172" lvl="8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body" idx="2"/>
          </p:nvPr>
        </p:nvSpPr>
        <p:spPr>
          <a:xfrm>
            <a:off x="628651" y="4086772"/>
            <a:ext cx="567633" cy="38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6686" lvl="0" indent="-228343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78C149"/>
              </a:buClr>
              <a:buSzPts val="1600"/>
              <a:buNone/>
              <a:defRPr sz="1598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3371" lvl="1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0057" lvl="2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6743" lvl="3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3428" lvl="4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0115" lvl="5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6800" lvl="6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3486" lvl="7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0172" lvl="8" indent="-342515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9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 Intro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89D64D-F5E3-A94B-A0AF-77ADA64CD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1899" y="353130"/>
            <a:ext cx="1676016" cy="17139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2298552"/>
            <a:ext cx="9144000" cy="1583884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485CBC-2134-934A-94EC-FA979FD40F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18122"/>
            <a:ext cx="9144000" cy="161047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426565" y="2426568"/>
            <a:ext cx="6912661" cy="702143"/>
          </a:xfrm>
        </p:spPr>
        <p:txBody>
          <a:bodyPr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MASTER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5" y="3023358"/>
            <a:ext cx="6858000" cy="40889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MASTER SUBTITLE HERE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1101" y="3398304"/>
            <a:ext cx="3303588" cy="298339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46138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43538" y="869058"/>
            <a:ext cx="2949178" cy="757496"/>
          </a:xfrm>
        </p:spPr>
        <p:txBody>
          <a:bodyPr anchor="b">
            <a:noAutofit/>
          </a:bodyPr>
          <a:lstStyle>
            <a:lvl1pPr algn="r">
              <a:defRPr sz="3996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FACTS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9270" y="869059"/>
            <a:ext cx="4813825" cy="3207517"/>
          </a:xfrm>
        </p:spPr>
        <p:txBody>
          <a:bodyPr anchor="t"/>
          <a:lstStyle>
            <a:lvl1pPr marL="0" indent="0">
              <a:buNone/>
              <a:defRPr sz="2398"/>
            </a:lvl1pPr>
            <a:lvl2pPr marL="342583" indent="0">
              <a:buNone/>
              <a:defRPr sz="2098"/>
            </a:lvl2pPr>
            <a:lvl3pPr marL="685166" indent="0">
              <a:buNone/>
              <a:defRPr sz="1799"/>
            </a:lvl3pPr>
            <a:lvl4pPr marL="1027749" indent="0">
              <a:buNone/>
              <a:defRPr sz="1499"/>
            </a:lvl4pPr>
            <a:lvl5pPr marL="1370331" indent="0">
              <a:buNone/>
              <a:defRPr sz="1499"/>
            </a:lvl5pPr>
            <a:lvl6pPr marL="1712914" indent="0">
              <a:buNone/>
              <a:defRPr sz="1499"/>
            </a:lvl6pPr>
            <a:lvl7pPr marL="2055497" indent="0">
              <a:buNone/>
              <a:defRPr sz="1499"/>
            </a:lvl7pPr>
            <a:lvl8pPr marL="2398080" indent="0">
              <a:buNone/>
              <a:defRPr sz="1499"/>
            </a:lvl8pPr>
            <a:lvl9pPr marL="2740662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2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600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43539" y="1858963"/>
            <a:ext cx="2949575" cy="2217612"/>
          </a:xfrm>
        </p:spPr>
        <p:txBody>
          <a:bodyPr/>
          <a:lstStyle>
            <a:lvl1pPr marL="0" marR="0" indent="0" algn="r" defTabSz="685166" rtl="0" eaLnBrk="1" fontAlgn="auto" latinLnBrk="0" hangingPunct="1">
              <a:lnSpc>
                <a:spcPct val="15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98"/>
            </a:lvl1pPr>
            <a:lvl2pPr algn="r">
              <a:lnSpc>
                <a:spcPct val="150000"/>
              </a:lnSpc>
              <a:defRPr/>
            </a:lvl2pPr>
            <a:lvl3pPr algn="r">
              <a:lnSpc>
                <a:spcPct val="150000"/>
              </a:lnSpc>
              <a:defRPr/>
            </a:lvl3pPr>
            <a:lvl4pPr algn="r">
              <a:lnSpc>
                <a:spcPct val="150000"/>
              </a:lnSpc>
              <a:defRPr/>
            </a:lvl4pPr>
            <a:lvl5pPr algn="r">
              <a:lnSpc>
                <a:spcPct val="150000"/>
              </a:lnSpc>
              <a:defRPr/>
            </a:lvl5pPr>
          </a:lstStyle>
          <a:p>
            <a:pPr marL="0" marR="0" lvl="0" indent="0" algn="r" defTabSz="685166" rtl="0" eaLnBrk="1" fontAlgn="auto" latinLnBrk="0" hangingPunct="1">
              <a:lnSpc>
                <a:spcPct val="15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599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599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599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269" y="4507434"/>
            <a:ext cx="606266" cy="327105"/>
          </a:xfr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336385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25CB-FA8A-4293-8820-3A0BFA137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2926C-2E84-4678-B21E-543EA347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5-51F7-4E1F-8A0C-FFDF5760ADC1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92C9-3130-4B47-A334-3FB6AB2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Transforming lives in Africa through research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E31B-AC47-4551-BF24-7052A94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44B6-EA54-4114-BA31-DFEA02AFA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B0835B-1F07-4E24-AFB7-5F7542EC9C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593" y="1235693"/>
            <a:ext cx="4062760" cy="350678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5173F6E-D1FB-4117-9EEE-6CEFC7A0E8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5885" y="1235692"/>
            <a:ext cx="4062760" cy="350678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8E0D2-482B-41AF-84E1-107452672DFE}"/>
              </a:ext>
            </a:extLst>
          </p:cNvPr>
          <p:cNvSpPr/>
          <p:nvPr userDrawn="1"/>
        </p:nvSpPr>
        <p:spPr>
          <a:xfrm>
            <a:off x="404760" y="405188"/>
            <a:ext cx="56428" cy="542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</p:spTree>
    <p:extLst>
      <p:ext uri="{BB962C8B-B14F-4D97-AF65-F5344CB8AC3E}">
        <p14:creationId xmlns:p14="http://schemas.microsoft.com/office/powerpoint/2010/main" val="18693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(1 Colum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079"/>
            <a:ext cx="9087572" cy="391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925CB-FA8A-4293-8820-3A0BFA137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92C9-3130-4B47-A334-3FB6AB2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974" y="4846882"/>
            <a:ext cx="2604748" cy="211578"/>
          </a:xfrm>
          <a:ln>
            <a:noFill/>
          </a:ln>
        </p:spPr>
        <p:txBody>
          <a:bodyPr/>
          <a:lstStyle>
            <a:lvl1pPr>
              <a:defRPr sz="1050" b="1"/>
            </a:lvl1pPr>
          </a:lstStyle>
          <a:p>
            <a:r>
              <a:rPr lang="en-US" dirty="0"/>
              <a:t>Transforming lives in Africa through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E31B-AC47-4551-BF24-7052A94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44B6-EA54-4114-BA31-DFEA02AFA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B0835B-1F07-4E24-AFB7-5F7542EC9C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593" y="1233341"/>
            <a:ext cx="8338052" cy="350913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1C719-CC7E-46FE-A157-07C8894AF1A0}"/>
              </a:ext>
            </a:extLst>
          </p:cNvPr>
          <p:cNvSpPr/>
          <p:nvPr userDrawn="1"/>
        </p:nvSpPr>
        <p:spPr>
          <a:xfrm>
            <a:off x="404760" y="405188"/>
            <a:ext cx="56428" cy="542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dirty="0"/>
          </a:p>
        </p:txBody>
      </p:sp>
    </p:spTree>
    <p:extLst>
      <p:ext uri="{BB962C8B-B14F-4D97-AF65-F5344CB8AC3E}">
        <p14:creationId xmlns:p14="http://schemas.microsoft.com/office/powerpoint/2010/main" val="11266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25CB-FA8A-4293-8820-3A0BFA137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92C9-3130-4B47-A334-3FB6AB2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Transforming lives in Africa through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E31B-AC47-4551-BF24-7052A94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44B6-EA54-4114-BA31-DFEA02AFA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5173F6E-D1FB-4117-9EEE-6CEFC7A0E8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4714" y="1067094"/>
            <a:ext cx="4443931" cy="367538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8E0D2-482B-41AF-84E1-107452672DFE}"/>
              </a:ext>
            </a:extLst>
          </p:cNvPr>
          <p:cNvSpPr/>
          <p:nvPr userDrawn="1"/>
        </p:nvSpPr>
        <p:spPr>
          <a:xfrm>
            <a:off x="404760" y="405188"/>
            <a:ext cx="56428" cy="542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8EB403F-16E8-4D5B-907F-E874609722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4760" y="1071959"/>
            <a:ext cx="3124984" cy="31282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88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/ Image 2 Template">
  <p:cSld name="Text/ Image 2 Templa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671730" y="1037180"/>
            <a:ext cx="3430952" cy="71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C149"/>
              </a:buClr>
              <a:buSzPts val="4000"/>
              <a:buFont typeface="Calibri"/>
              <a:buNone/>
              <a:defRPr sz="40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>
            <a:spLocks noGrp="1"/>
          </p:cNvSpPr>
          <p:nvPr>
            <p:ph type="pic" idx="2"/>
          </p:nvPr>
        </p:nvSpPr>
        <p:spPr>
          <a:xfrm>
            <a:off x="4186368" y="1054210"/>
            <a:ext cx="1128517" cy="11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>
            <a:spLocks noGrp="1"/>
          </p:cNvSpPr>
          <p:nvPr>
            <p:ph type="pic" idx="3"/>
          </p:nvPr>
        </p:nvSpPr>
        <p:spPr>
          <a:xfrm>
            <a:off x="5748242" y="1037179"/>
            <a:ext cx="1128517" cy="11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>
            <a:spLocks noGrp="1"/>
          </p:cNvSpPr>
          <p:nvPr>
            <p:ph type="pic" idx="4"/>
          </p:nvPr>
        </p:nvSpPr>
        <p:spPr>
          <a:xfrm>
            <a:off x="7310116" y="1037179"/>
            <a:ext cx="1128517" cy="11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/>
          <p:nvPr/>
        </p:nvSpPr>
        <p:spPr>
          <a:xfrm>
            <a:off x="0" y="2"/>
            <a:ext cx="234268" cy="869059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8922936" y="4280610"/>
            <a:ext cx="234268" cy="869059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688340" y="663999"/>
            <a:ext cx="639097" cy="61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lvl="0" indent="-22860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8C149"/>
              </a:buClr>
              <a:buSzPts val="2100"/>
              <a:buNone/>
              <a:defRPr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11" lvl="1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17" lvl="2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23" lvl="3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29" lvl="4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5"/>
          </p:nvPr>
        </p:nvSpPr>
        <p:spPr>
          <a:xfrm>
            <a:off x="4186238" y="2330457"/>
            <a:ext cx="1128712" cy="28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lvl="0" indent="-22860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8C149"/>
              </a:buClr>
              <a:buSzPts val="1200"/>
              <a:buNone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11" lvl="1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17" lvl="2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23" lvl="3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29" lvl="4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6"/>
          </p:nvPr>
        </p:nvSpPr>
        <p:spPr>
          <a:xfrm>
            <a:off x="5748241" y="2330457"/>
            <a:ext cx="1128712" cy="28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lvl="0" indent="-22860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8C149"/>
              </a:buClr>
              <a:buSzPts val="1200"/>
              <a:buNone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11" lvl="1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17" lvl="2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23" lvl="3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29" lvl="4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7"/>
          </p:nvPr>
        </p:nvSpPr>
        <p:spPr>
          <a:xfrm>
            <a:off x="7310115" y="2330457"/>
            <a:ext cx="1128712" cy="28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lvl="0" indent="-22860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8C149"/>
              </a:buClr>
              <a:buSzPts val="1200"/>
              <a:buNone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11" lvl="1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17" lvl="2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23" lvl="3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29" lvl="4" indent="-3048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200"/>
              <a:buChar char="•"/>
              <a:defRPr sz="1200" b="1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8"/>
          </p:nvPr>
        </p:nvSpPr>
        <p:spPr>
          <a:xfrm>
            <a:off x="688975" y="1878018"/>
            <a:ext cx="2870200" cy="285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marR="0" lvl="0" indent="-228603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rgbClr val="78C149"/>
              </a:buClr>
              <a:buSzPts val="1400"/>
              <a:buFont typeface="Arial"/>
              <a:buNone/>
              <a:defRPr sz="1400" b="0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11" lvl="1" indent="-317504" algn="l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400"/>
              <a:buChar char="•"/>
              <a:defRPr sz="1400" b="0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17" lvl="2" indent="-317504" algn="l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400"/>
              <a:buChar char="•"/>
              <a:defRPr sz="1400" b="0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23" lvl="3" indent="-317504" algn="l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400"/>
              <a:buChar char="•"/>
              <a:defRPr sz="1400" b="0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29" lvl="4" indent="-317504" algn="l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rgbClr val="78C149"/>
              </a:buClr>
              <a:buSzPts val="1400"/>
              <a:buChar char="•"/>
              <a:defRPr sz="1400" b="0" i="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9"/>
          </p:nvPr>
        </p:nvSpPr>
        <p:spPr>
          <a:xfrm>
            <a:off x="3952875" y="2860682"/>
            <a:ext cx="1631950" cy="10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marR="0" lvl="0" indent="-228603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marL="914411" lvl="1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17" lvl="2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23" lvl="3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29" lvl="4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3"/>
          </p:nvPr>
        </p:nvSpPr>
        <p:spPr>
          <a:xfrm>
            <a:off x="5565365" y="2860682"/>
            <a:ext cx="1631950" cy="10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marR="0" lvl="0" indent="-228603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marL="914411" lvl="1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17" lvl="2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23" lvl="3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29" lvl="4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4"/>
          </p:nvPr>
        </p:nvSpPr>
        <p:spPr>
          <a:xfrm>
            <a:off x="7207352" y="2860682"/>
            <a:ext cx="1631950" cy="10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marR="0" lvl="0" indent="-228603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marL="914411" lvl="1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17" lvl="2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23" lvl="3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29" lvl="4" indent="-22860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34" lvl="5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40" lvl="6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46" lvl="7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51" lvl="8" indent="-34290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7235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F and Contents">
  <p:cSld name="GIF and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4294714" y="1067094"/>
            <a:ext cx="4443931" cy="42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2700" b="1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>
            <a:spLocks noGrp="1"/>
          </p:cNvSpPr>
          <p:nvPr>
            <p:ph type="pic" idx="2"/>
          </p:nvPr>
        </p:nvSpPr>
        <p:spPr>
          <a:xfrm>
            <a:off x="404760" y="1489660"/>
            <a:ext cx="3124984" cy="312828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9"/>
          <p:cNvSpPr txBox="1">
            <a:spLocks noGrp="1"/>
          </p:cNvSpPr>
          <p:nvPr>
            <p:ph type="body" idx="3"/>
          </p:nvPr>
        </p:nvSpPr>
        <p:spPr>
          <a:xfrm>
            <a:off x="4294714" y="1504459"/>
            <a:ext cx="4443931" cy="29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6242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(Option 2)">
  <p:cSld name="Comparison (Option 2)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400593" y="1067095"/>
            <a:ext cx="4062760" cy="42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2"/>
          </p:nvPr>
        </p:nvSpPr>
        <p:spPr>
          <a:xfrm>
            <a:off x="4675885" y="1067094"/>
            <a:ext cx="4062760" cy="42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3"/>
          </p:nvPr>
        </p:nvSpPr>
        <p:spPr>
          <a:xfrm>
            <a:off x="400593" y="1489659"/>
            <a:ext cx="4062479" cy="325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1619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4"/>
          </p:nvPr>
        </p:nvSpPr>
        <p:spPr>
          <a:xfrm>
            <a:off x="4674569" y="1489659"/>
            <a:ext cx="4062479" cy="325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1619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1361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(Option 1)">
  <p:cSld name="Main Slide (Option 1)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400593" y="2221882"/>
            <a:ext cx="8338051" cy="893889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1444337" y="3197343"/>
            <a:ext cx="6250563" cy="46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270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2488082" y="3739579"/>
            <a:ext cx="4167240" cy="46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/>
          <p:nvPr/>
        </p:nvSpPr>
        <p:spPr>
          <a:xfrm>
            <a:off x="1967847" y="5088677"/>
            <a:ext cx="7176153" cy="59586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0" y="5088677"/>
            <a:ext cx="1967846" cy="59586"/>
          </a:xfrm>
          <a:prstGeom prst="rect">
            <a:avLst/>
          </a:prstGeom>
          <a:solidFill>
            <a:schemeClr val="accent4">
              <a:alpha val="68627"/>
            </a:schemeClr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0960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Content">
  <p:cSld name="Image &amp;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4294714" y="1067094"/>
            <a:ext cx="4443931" cy="36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>
            <a:spLocks noGrp="1"/>
          </p:cNvSpPr>
          <p:nvPr>
            <p:ph type="pic" idx="2"/>
          </p:nvPr>
        </p:nvSpPr>
        <p:spPr>
          <a:xfrm>
            <a:off x="404760" y="1071959"/>
            <a:ext cx="3124984" cy="3128285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1586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1 Column)">
  <p:cSld name="Title &amp; Content (1 Column)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00593" y="1233341"/>
            <a:ext cx="8338052" cy="350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56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267" y="356224"/>
            <a:ext cx="3430952" cy="766202"/>
          </a:xfrm>
        </p:spPr>
        <p:txBody>
          <a:bodyPr anchor="b">
            <a:noAutofit/>
          </a:bodyPr>
          <a:lstStyle>
            <a:lvl1pPr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/TEXT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4267" y="1171839"/>
            <a:ext cx="4813825" cy="32075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8909732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1CF26-D62E-684F-9C33-46910137A06B}"/>
              </a:ext>
            </a:extLst>
          </p:cNvPr>
          <p:cNvSpPr/>
          <p:nvPr userDrawn="1"/>
        </p:nvSpPr>
        <p:spPr>
          <a:xfrm>
            <a:off x="0" y="1171840"/>
            <a:ext cx="234268" cy="3207516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4267" y="4478183"/>
            <a:ext cx="549504" cy="3344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43538" y="1838325"/>
            <a:ext cx="3109912" cy="254103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200">
                <a:latin typeface="+mj-lt"/>
              </a:defRPr>
            </a:lvl1pPr>
            <a:lvl2pPr marL="342900" indent="0" algn="r">
              <a:lnSpc>
                <a:spcPct val="150000"/>
              </a:lnSpc>
              <a:buNone/>
              <a:defRPr sz="1200">
                <a:latin typeface="+mj-lt"/>
              </a:defRPr>
            </a:lvl2pPr>
            <a:lvl3pPr marL="685800" indent="0" algn="r">
              <a:lnSpc>
                <a:spcPct val="150000"/>
              </a:lnSpc>
              <a:buNone/>
              <a:defRPr sz="1200">
                <a:latin typeface="+mj-lt"/>
              </a:defRPr>
            </a:lvl3pPr>
            <a:lvl4pPr marL="1028700" indent="0" algn="r">
              <a:lnSpc>
                <a:spcPct val="150000"/>
              </a:lnSpc>
              <a:buNone/>
              <a:defRPr sz="1200">
                <a:latin typeface="+mj-lt"/>
              </a:defRPr>
            </a:lvl4pPr>
            <a:lvl5pPr marL="1371600" indent="0" algn="r">
              <a:lnSpc>
                <a:spcPct val="150000"/>
              </a:lnSpc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wisi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enim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ad minim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veniam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quis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nostrud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exerci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tation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ullamcorper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suscipit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nisl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aliquip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ex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ea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commodo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1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s">
  <p:cSld name="Conta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0" y="942657"/>
            <a:ext cx="9144000" cy="10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0"/>
              <a:buFont typeface="Calibri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4050574" y="2701532"/>
            <a:ext cx="364641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4050574" y="3139897"/>
            <a:ext cx="364641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4050574" y="3578262"/>
            <a:ext cx="364641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1446421" y="2023836"/>
            <a:ext cx="6250563" cy="5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alibri"/>
              <a:buNone/>
              <a:defRPr sz="2700">
                <a:solidFill>
                  <a:schemeClr val="accent1"/>
                </a:solidFill>
              </a:defRPr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/>
          <p:nvPr/>
        </p:nvSpPr>
        <p:spPr>
          <a:xfrm>
            <a:off x="1967847" y="5088677"/>
            <a:ext cx="7176153" cy="59586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3"/>
          <p:cNvSpPr/>
          <p:nvPr/>
        </p:nvSpPr>
        <p:spPr>
          <a:xfrm>
            <a:off x="0" y="5088677"/>
            <a:ext cx="1967846" cy="59586"/>
          </a:xfrm>
          <a:prstGeom prst="rect">
            <a:avLst/>
          </a:prstGeom>
          <a:solidFill>
            <a:schemeClr val="accent4">
              <a:alpha val="68627"/>
            </a:schemeClr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336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Google Shape;64;p34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0" y="2031896"/>
            <a:ext cx="9144000" cy="10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0"/>
              <a:buFont typeface="Calibri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1"/>
          </p:nvPr>
        </p:nvSpPr>
        <p:spPr>
          <a:xfrm>
            <a:off x="2488082" y="3926147"/>
            <a:ext cx="416724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1500">
                <a:solidFill>
                  <a:schemeClr val="accent1"/>
                </a:solidFill>
              </a:defRPr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t="-92842" b="-123033"/>
            </a:stretch>
          </a:blipFill>
          <a:ln w="12700" cap="flat" cmpd="sng">
            <a:solidFill>
              <a:srgbClr val="598C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672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(Option 2)">
  <p:cSld name="Main Slide (Option 2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404462" y="2076585"/>
            <a:ext cx="8334183" cy="99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421784" y="3239723"/>
            <a:ext cx="8316861" cy="41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967252" y="0"/>
            <a:ext cx="7176748" cy="5148263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>
            <a:spLocks noGrp="1"/>
          </p:cNvSpPr>
          <p:nvPr>
            <p:ph type="body" idx="3"/>
          </p:nvPr>
        </p:nvSpPr>
        <p:spPr>
          <a:xfrm>
            <a:off x="421784" y="3777263"/>
            <a:ext cx="8316861" cy="41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8389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1" name="Google Shape;81;p35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5"/>
          <p:cNvSpPr txBox="1"/>
          <p:nvPr/>
        </p:nvSpPr>
        <p:spPr>
          <a:xfrm>
            <a:off x="591555" y="1352758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1289790" y="1131538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2"/>
          </p:nvPr>
        </p:nvSpPr>
        <p:spPr>
          <a:xfrm>
            <a:off x="1289790" y="1494713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body" idx="3"/>
          </p:nvPr>
        </p:nvSpPr>
        <p:spPr>
          <a:xfrm>
            <a:off x="404760" y="1131539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/>
          <p:nvPr/>
        </p:nvSpPr>
        <p:spPr>
          <a:xfrm>
            <a:off x="591555" y="2872512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4"/>
          </p:nvPr>
        </p:nvSpPr>
        <p:spPr>
          <a:xfrm>
            <a:off x="1289790" y="2486831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5"/>
          </p:nvPr>
        </p:nvSpPr>
        <p:spPr>
          <a:xfrm>
            <a:off x="1289790" y="2850006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body" idx="6"/>
          </p:nvPr>
        </p:nvSpPr>
        <p:spPr>
          <a:xfrm>
            <a:off x="404760" y="2484601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/>
          <p:nvPr/>
        </p:nvSpPr>
        <p:spPr>
          <a:xfrm>
            <a:off x="591555" y="4058883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7"/>
          </p:nvPr>
        </p:nvSpPr>
        <p:spPr>
          <a:xfrm>
            <a:off x="1289790" y="3837664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8"/>
          </p:nvPr>
        </p:nvSpPr>
        <p:spPr>
          <a:xfrm>
            <a:off x="1289790" y="4200839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9"/>
          </p:nvPr>
        </p:nvSpPr>
        <p:spPr>
          <a:xfrm>
            <a:off x="404760" y="3837664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/>
          <p:nvPr/>
        </p:nvSpPr>
        <p:spPr>
          <a:xfrm>
            <a:off x="5279625" y="1352758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13"/>
          </p:nvPr>
        </p:nvSpPr>
        <p:spPr>
          <a:xfrm>
            <a:off x="5977860" y="1131538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4"/>
          </p:nvPr>
        </p:nvSpPr>
        <p:spPr>
          <a:xfrm>
            <a:off x="5977860" y="1494713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15"/>
          </p:nvPr>
        </p:nvSpPr>
        <p:spPr>
          <a:xfrm>
            <a:off x="5092830" y="1131539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/>
          <p:nvPr/>
        </p:nvSpPr>
        <p:spPr>
          <a:xfrm>
            <a:off x="5279625" y="2872512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5"/>
          <p:cNvSpPr txBox="1">
            <a:spLocks noGrp="1"/>
          </p:cNvSpPr>
          <p:nvPr>
            <p:ph type="body" idx="16"/>
          </p:nvPr>
        </p:nvSpPr>
        <p:spPr>
          <a:xfrm>
            <a:off x="5977860" y="2486831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17"/>
          </p:nvPr>
        </p:nvSpPr>
        <p:spPr>
          <a:xfrm>
            <a:off x="5977860" y="2850006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18"/>
          </p:nvPr>
        </p:nvSpPr>
        <p:spPr>
          <a:xfrm>
            <a:off x="5092830" y="2484601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/>
          <p:nvPr/>
        </p:nvSpPr>
        <p:spPr>
          <a:xfrm>
            <a:off x="5279625" y="4058883"/>
            <a:ext cx="375484" cy="42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24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19"/>
          </p:nvPr>
        </p:nvSpPr>
        <p:spPr>
          <a:xfrm>
            <a:off x="5977860" y="3837664"/>
            <a:ext cx="2760785" cy="3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 b="1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20"/>
          </p:nvPr>
        </p:nvSpPr>
        <p:spPr>
          <a:xfrm>
            <a:off x="5977860" y="4200839"/>
            <a:ext cx="2760785" cy="53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 b="0"/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21"/>
          </p:nvPr>
        </p:nvSpPr>
        <p:spPr>
          <a:xfrm>
            <a:off x="5092830" y="3837664"/>
            <a:ext cx="756543" cy="900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171450" lvl="0" indent="-8572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marL="342900" lvl="1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514350" lvl="2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685800" lvl="3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857250" lvl="4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88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5 Columns)">
  <p:cSld name="Title &amp; Content (5 Columns)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1" name="Google Shape;111;p37"/>
          <p:cNvSpPr txBox="1">
            <a:spLocks noGrp="1"/>
          </p:cNvSpPr>
          <p:nvPr>
            <p:ph type="body" idx="1"/>
          </p:nvPr>
        </p:nvSpPr>
        <p:spPr>
          <a:xfrm>
            <a:off x="40059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body" idx="2"/>
          </p:nvPr>
        </p:nvSpPr>
        <p:spPr>
          <a:xfrm>
            <a:off x="209448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body" idx="3"/>
          </p:nvPr>
        </p:nvSpPr>
        <p:spPr>
          <a:xfrm>
            <a:off x="378837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body" idx="4"/>
          </p:nvPr>
        </p:nvSpPr>
        <p:spPr>
          <a:xfrm>
            <a:off x="548226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5"/>
          </p:nvPr>
        </p:nvSpPr>
        <p:spPr>
          <a:xfrm>
            <a:off x="7176153" y="1222336"/>
            <a:ext cx="1561962" cy="352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71450" lvl="0" indent="-8572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1500"/>
            </a:lvl1pPr>
            <a:lvl2pPr marL="342900" lvl="1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marL="514350" lvl="2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3pPr>
            <a:lvl4pPr marL="685800" lvl="3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4pPr>
            <a:lvl5pPr marL="857250" lvl="4" indent="-857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5pPr>
            <a:lvl6pPr marL="1028700" lvl="5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200150" lvl="6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371600" lvl="7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543050" lvl="8" indent="-12858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/>
          <p:nvPr/>
        </p:nvSpPr>
        <p:spPr>
          <a:xfrm>
            <a:off x="404760" y="405188"/>
            <a:ext cx="56428" cy="54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7879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8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9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25CB-FA8A-4293-8820-3A0BFA137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2926C-2E84-4678-B21E-543EA347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854-A8EF-4D8A-996F-8CD20106E19E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92C9-3130-4B47-A334-3FB6AB2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626" y="4742480"/>
            <a:ext cx="2604748" cy="405783"/>
          </a:xfrm>
        </p:spPr>
        <p:txBody>
          <a:bodyPr/>
          <a:lstStyle/>
          <a:p>
            <a:r>
              <a:rPr lang="en-US"/>
              <a:t>Transforming lives in Africa through research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E31B-AC47-4551-BF24-7052A94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44B6-EA54-4114-BA31-DFEA02AFA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B0835B-1F07-4E24-AFB7-5F7542EC9C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593" y="1233341"/>
            <a:ext cx="8338052" cy="350913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1C719-CC7E-46FE-A157-07C8894AF1A0}"/>
              </a:ext>
            </a:extLst>
          </p:cNvPr>
          <p:cNvSpPr/>
          <p:nvPr userDrawn="1"/>
        </p:nvSpPr>
        <p:spPr>
          <a:xfrm>
            <a:off x="404760" y="405188"/>
            <a:ext cx="56428" cy="542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</p:spTree>
    <p:extLst>
      <p:ext uri="{BB962C8B-B14F-4D97-AF65-F5344CB8AC3E}">
        <p14:creationId xmlns:p14="http://schemas.microsoft.com/office/powerpoint/2010/main" val="1603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ith Text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03388" y="372284"/>
            <a:ext cx="3307569" cy="22038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8909732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1CF26-D62E-684F-9C33-46910137A06B}"/>
              </a:ext>
            </a:extLst>
          </p:cNvPr>
          <p:cNvSpPr/>
          <p:nvPr userDrawn="1"/>
        </p:nvSpPr>
        <p:spPr>
          <a:xfrm>
            <a:off x="0" y="1171840"/>
            <a:ext cx="234268" cy="3207516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4137" y="4451166"/>
            <a:ext cx="639097" cy="34771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11448" y="743007"/>
            <a:ext cx="3109912" cy="183315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latin typeface="+mj-lt"/>
              </a:defRPr>
            </a:lvl1pPr>
            <a:lvl2pPr marL="342900" indent="0" algn="r">
              <a:lnSpc>
                <a:spcPct val="150000"/>
              </a:lnSpc>
              <a:buNone/>
              <a:defRPr sz="1200">
                <a:latin typeface="+mj-lt"/>
              </a:defRPr>
            </a:lvl2pPr>
            <a:lvl3pPr marL="685800" indent="0" algn="r">
              <a:lnSpc>
                <a:spcPct val="150000"/>
              </a:lnSpc>
              <a:buNone/>
              <a:defRPr sz="1200">
                <a:latin typeface="+mj-lt"/>
              </a:defRPr>
            </a:lvl3pPr>
            <a:lvl4pPr marL="1028700" indent="0" algn="r">
              <a:lnSpc>
                <a:spcPct val="150000"/>
              </a:lnSpc>
              <a:buNone/>
              <a:defRPr sz="1200">
                <a:latin typeface="+mj-lt"/>
              </a:defRPr>
            </a:lvl4pPr>
            <a:lvl5pPr marL="1371600" indent="0" algn="r">
              <a:lnSpc>
                <a:spcPct val="150000"/>
              </a:lnSpc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wisi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enim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ad minim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veniam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quis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nostrud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exerci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tation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ullamcorper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suscipit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nisl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aliquip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ex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ea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commodo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3A72AD9-A0AD-6046-ACDD-C7FAF153EF78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015195" y="2775598"/>
            <a:ext cx="3307569" cy="22038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32FB59-F9E4-0E4D-8429-CBF4500805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1448" y="348601"/>
            <a:ext cx="1949370" cy="358611"/>
          </a:xfrm>
        </p:spPr>
        <p:txBody>
          <a:bodyPr anchor="b">
            <a:noAutofit/>
          </a:bodyPr>
          <a:lstStyle>
            <a:lvl1pPr>
              <a:defRPr sz="21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/TEXT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6945382-3E27-904C-B740-85BA82709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5734" y="3134209"/>
            <a:ext cx="3109912" cy="1833155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200">
                <a:latin typeface="+mj-lt"/>
              </a:defRPr>
            </a:lvl1pPr>
            <a:lvl2pPr marL="342900" indent="0" algn="r">
              <a:lnSpc>
                <a:spcPct val="150000"/>
              </a:lnSpc>
              <a:buNone/>
              <a:defRPr sz="1200">
                <a:latin typeface="+mj-lt"/>
              </a:defRPr>
            </a:lvl2pPr>
            <a:lvl3pPr marL="685800" indent="0" algn="r">
              <a:lnSpc>
                <a:spcPct val="150000"/>
              </a:lnSpc>
              <a:buNone/>
              <a:defRPr sz="1200">
                <a:latin typeface="+mj-lt"/>
              </a:defRPr>
            </a:lvl3pPr>
            <a:lvl4pPr marL="1028700" indent="0" algn="r">
              <a:lnSpc>
                <a:spcPct val="150000"/>
              </a:lnSpc>
              <a:buNone/>
              <a:defRPr sz="1200">
                <a:latin typeface="+mj-lt"/>
              </a:defRPr>
            </a:lvl4pPr>
            <a:lvl5pPr marL="1371600" indent="0" algn="r">
              <a:lnSpc>
                <a:spcPct val="150000"/>
              </a:lnSpc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sz="12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wisi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enim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ad minim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veniam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quis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nostrud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exerci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tation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ullamcorper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suscipit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lobortis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nisl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aliquip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ex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ea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commodo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F80876-6D08-6647-BD45-F8E32CB91672}"/>
              </a:ext>
            </a:extLst>
          </p:cNvPr>
          <p:cNvSpPr txBox="1">
            <a:spLocks/>
          </p:cNvSpPr>
          <p:nvPr userDrawn="1"/>
        </p:nvSpPr>
        <p:spPr>
          <a:xfrm>
            <a:off x="3006276" y="2775598"/>
            <a:ext cx="1949370" cy="358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i="0" kern="120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r"/>
            <a:r>
              <a:rPr lang="en-US" dirty="0"/>
              <a:t>IMAGE /TEXT</a:t>
            </a:r>
          </a:p>
        </p:txBody>
      </p:sp>
    </p:spTree>
    <p:extLst>
      <p:ext uri="{BB962C8B-B14F-4D97-AF65-F5344CB8AC3E}">
        <p14:creationId xmlns:p14="http://schemas.microsoft.com/office/powerpoint/2010/main" val="8959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Image 2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625" y="869058"/>
            <a:ext cx="3430952" cy="643483"/>
          </a:xfrm>
        </p:spPr>
        <p:txBody>
          <a:bodyPr anchor="b">
            <a:noAutofit/>
          </a:bodyPr>
          <a:lstStyle>
            <a:lvl1pPr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186238" y="869058"/>
            <a:ext cx="1128517" cy="11722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1" hasCustomPrompt="1"/>
          </p:nvPr>
        </p:nvSpPr>
        <p:spPr>
          <a:xfrm>
            <a:off x="5715753" y="869058"/>
            <a:ext cx="1128517" cy="11722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7310115" y="869058"/>
            <a:ext cx="1128517" cy="11722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7625" y="4468284"/>
            <a:ext cx="576060" cy="29289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86238" y="2330450"/>
            <a:ext cx="1128712" cy="284163"/>
          </a:xfrm>
        </p:spPr>
        <p:txBody>
          <a:bodyPr>
            <a:noAutofit/>
          </a:bodyPr>
          <a:lstStyle>
            <a:lvl1pPr marL="0" indent="0" algn="ctr">
              <a:buNone/>
              <a:defRPr sz="12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748241" y="2330450"/>
            <a:ext cx="1128712" cy="284163"/>
          </a:xfrm>
        </p:spPr>
        <p:txBody>
          <a:bodyPr>
            <a:noAutofit/>
          </a:bodyPr>
          <a:lstStyle>
            <a:lvl1pPr marL="0" indent="0" algn="ctr">
              <a:buNone/>
              <a:defRPr sz="12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310115" y="2308917"/>
            <a:ext cx="1128712" cy="284163"/>
          </a:xfrm>
        </p:spPr>
        <p:txBody>
          <a:bodyPr>
            <a:noAutofit/>
          </a:bodyPr>
          <a:lstStyle>
            <a:lvl1pPr marL="0" indent="0" algn="ctr">
              <a:buNone/>
              <a:defRPr sz="12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 sz="12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67625" y="1604470"/>
            <a:ext cx="2870200" cy="274752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ct val="200000"/>
              </a:lnSpc>
              <a:defRPr sz="14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ct val="200000"/>
              </a:lnSpc>
              <a:defRPr sz="14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ct val="200000"/>
              </a:lnSpc>
              <a:defRPr sz="14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ct val="200000"/>
              </a:lnSpc>
              <a:defRPr sz="14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ipsum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dolor sit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consectetuer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diam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nonummy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nibh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euismod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tincidunt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laoreet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dolore</a:t>
            </a:r>
            <a:r>
              <a:rPr lang="en-US" sz="1200" dirty="0">
                <a:solidFill>
                  <a:srgbClr val="79C1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magna</a:t>
            </a:r>
          </a:p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75" y="2860675"/>
            <a:ext cx="1631950" cy="1013235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2pPr marL="342900" indent="0">
              <a:lnSpc>
                <a:spcPct val="100000"/>
              </a:lnSpc>
              <a:buNone/>
              <a:defRPr sz="1100"/>
            </a:lvl2pPr>
            <a:lvl3pPr marL="685800" indent="0">
              <a:lnSpc>
                <a:spcPct val="100000"/>
              </a:lnSpc>
              <a:buNone/>
              <a:defRPr sz="1100"/>
            </a:lvl3pPr>
            <a:lvl4pPr marL="1028700" indent="0">
              <a:lnSpc>
                <a:spcPct val="100000"/>
              </a:lnSpc>
              <a:buNone/>
              <a:defRPr sz="1100"/>
            </a:lvl4pPr>
            <a:lvl5pPr marL="1371600" indent="0">
              <a:lnSpc>
                <a:spcPct val="100000"/>
              </a:lnSpc>
              <a:buNone/>
              <a:defRPr sz="11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endParaRPr lang="en-US" sz="1000" dirty="0">
              <a:latin typeface="+mj-lt"/>
              <a:cs typeface="Calibri" panose="020F050202020403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5565365" y="2860675"/>
            <a:ext cx="1631950" cy="1013235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2pPr marL="342900" indent="0">
              <a:lnSpc>
                <a:spcPct val="100000"/>
              </a:lnSpc>
              <a:buNone/>
              <a:defRPr sz="1100"/>
            </a:lvl2pPr>
            <a:lvl3pPr marL="685800" indent="0">
              <a:lnSpc>
                <a:spcPct val="100000"/>
              </a:lnSpc>
              <a:buNone/>
              <a:defRPr sz="1100"/>
            </a:lvl3pPr>
            <a:lvl4pPr marL="1028700" indent="0">
              <a:lnSpc>
                <a:spcPct val="100000"/>
              </a:lnSpc>
              <a:buNone/>
              <a:defRPr sz="1100"/>
            </a:lvl4pPr>
            <a:lvl5pPr marL="1371600" indent="0">
              <a:lnSpc>
                <a:spcPct val="100000"/>
              </a:lnSpc>
              <a:buNone/>
              <a:defRPr sz="11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endParaRPr lang="en-US" sz="1000" dirty="0">
              <a:latin typeface="+mj-lt"/>
              <a:cs typeface="Calibri" panose="020F050202020403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07352" y="2860675"/>
            <a:ext cx="1631950" cy="1013235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2pPr marL="342900" indent="0">
              <a:lnSpc>
                <a:spcPct val="100000"/>
              </a:lnSpc>
              <a:buNone/>
              <a:defRPr sz="1100"/>
            </a:lvl2pPr>
            <a:lvl3pPr marL="685800" indent="0">
              <a:lnSpc>
                <a:spcPct val="100000"/>
              </a:lnSpc>
              <a:buNone/>
              <a:defRPr sz="1100"/>
            </a:lvl3pPr>
            <a:lvl4pPr marL="1028700" indent="0">
              <a:lnSpc>
                <a:spcPct val="100000"/>
              </a:lnSpc>
              <a:buNone/>
              <a:defRPr sz="1100"/>
            </a:lvl4pPr>
            <a:lvl5pPr marL="1371600" indent="0">
              <a:lnSpc>
                <a:spcPct val="100000"/>
              </a:lnSpc>
              <a:buNone/>
              <a:defRPr sz="11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endParaRPr lang="en-US" sz="1000" dirty="0">
              <a:latin typeface="+mj-lt"/>
              <a:cs typeface="Calibri" panose="020F050202020403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4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119" y="849791"/>
            <a:ext cx="3788758" cy="717221"/>
          </a:xfrm>
        </p:spPr>
        <p:txBody>
          <a:bodyPr anchor="b">
            <a:noAutofit/>
          </a:bodyPr>
          <a:lstStyle>
            <a:lvl1pPr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STATISTICS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4447" y="2097450"/>
            <a:ext cx="1128517" cy="11722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1" hasCustomPrompt="1"/>
          </p:nvPr>
        </p:nvSpPr>
        <p:spPr>
          <a:xfrm>
            <a:off x="3918577" y="2128276"/>
            <a:ext cx="1181454" cy="11722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6353817" y="2128276"/>
            <a:ext cx="1128517" cy="11722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40542" y="1684881"/>
            <a:ext cx="1570038" cy="304800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675469" y="1684881"/>
            <a:ext cx="1570038" cy="304800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33056" y="1684881"/>
            <a:ext cx="1570038" cy="304800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671730" y="3505452"/>
            <a:ext cx="2130425" cy="806450"/>
          </a:xfrm>
        </p:spPr>
        <p:txBody>
          <a:bodyPr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2pPr algn="ctr">
              <a:defRPr sz="1100"/>
            </a:lvl2pPr>
            <a:lvl3pPr algn="ctr">
              <a:defRPr sz="1100"/>
            </a:lvl3pPr>
            <a:lvl4pPr algn="ctr">
              <a:defRPr sz="1100"/>
            </a:lvl4pPr>
            <a:lvl5pPr algn="ctr">
              <a:defRPr sz="1100"/>
            </a:lvl5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331633" y="3505452"/>
            <a:ext cx="2130425" cy="806450"/>
          </a:xfrm>
        </p:spPr>
        <p:txBody>
          <a:bodyPr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2pPr algn="ctr">
              <a:defRPr sz="1100"/>
            </a:lvl2pPr>
            <a:lvl3pPr algn="ctr">
              <a:defRPr sz="1100"/>
            </a:lvl3pPr>
            <a:lvl4pPr algn="ctr">
              <a:defRPr sz="1100"/>
            </a:lvl4pPr>
            <a:lvl5pPr algn="ctr">
              <a:defRPr sz="1100"/>
            </a:lvl5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852862" y="3474149"/>
            <a:ext cx="2130425" cy="806450"/>
          </a:xfrm>
        </p:spPr>
        <p:txBody>
          <a:bodyPr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2pPr algn="ctr">
              <a:defRPr sz="1100"/>
            </a:lvl2pPr>
            <a:lvl3pPr algn="ctr">
              <a:defRPr sz="1100"/>
            </a:lvl3pPr>
            <a:lvl4pPr algn="ctr">
              <a:defRPr sz="1100"/>
            </a:lvl4pPr>
            <a:lvl5pPr algn="ctr">
              <a:defRPr sz="1100"/>
            </a:lvl5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4647156" y="510447"/>
            <a:ext cx="2971800" cy="71722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>
              <a:lnSpc>
                <a:spcPct val="150000"/>
              </a:lnSpc>
              <a:buNone/>
              <a:defRPr sz="12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0">
              <a:lnSpc>
                <a:spcPct val="150000"/>
              </a:lnSpc>
              <a:buNone/>
              <a:defRPr sz="12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28700" indent="0">
              <a:lnSpc>
                <a:spcPct val="150000"/>
              </a:lnSpc>
              <a:buNone/>
              <a:defRPr sz="12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71600" indent="0">
              <a:lnSpc>
                <a:spcPct val="150000"/>
              </a:lnSpc>
              <a:buNone/>
              <a:defRPr sz="1200" b="0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1730" y="4547640"/>
            <a:ext cx="586429" cy="30956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71277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43538" y="869058"/>
            <a:ext cx="2949178" cy="757496"/>
          </a:xfrm>
        </p:spPr>
        <p:txBody>
          <a:bodyPr anchor="b">
            <a:noAutofit/>
          </a:bodyPr>
          <a:lstStyle>
            <a:lvl1pPr algn="r"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FACTS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9269" y="869058"/>
            <a:ext cx="4813825" cy="32075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43538" y="1858963"/>
            <a:ext cx="2949575" cy="2217612"/>
          </a:xfr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algn="r">
              <a:lnSpc>
                <a:spcPct val="150000"/>
              </a:lnSpc>
              <a:defRPr/>
            </a:lvl2pPr>
            <a:lvl3pPr algn="r">
              <a:lnSpc>
                <a:spcPct val="150000"/>
              </a:lnSpc>
              <a:defRPr/>
            </a:lvl3pPr>
            <a:lvl4pPr algn="r">
              <a:lnSpc>
                <a:spcPct val="150000"/>
              </a:lnSpc>
              <a:defRPr/>
            </a:lvl4pPr>
            <a:lvl5pPr algn="r">
              <a:lnSpc>
                <a:spcPct val="150000"/>
              </a:lnSpc>
              <a:defRPr/>
            </a:lvl5pPr>
          </a:lstStyle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volutpat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lvl="0"/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269" y="4507433"/>
            <a:ext cx="606266" cy="32710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0398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2971" y="317824"/>
            <a:ext cx="3430952" cy="717221"/>
          </a:xfrm>
        </p:spPr>
        <p:txBody>
          <a:bodyPr anchor="b">
            <a:noAutofit/>
          </a:bodyPr>
          <a:lstStyle>
            <a:lvl1pPr>
              <a:defRPr sz="4000" b="1" i="0" baseline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ICONS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62971" y="1293099"/>
            <a:ext cx="1049388" cy="10324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1" hasCustomPrompt="1"/>
          </p:nvPr>
        </p:nvSpPr>
        <p:spPr>
          <a:xfrm>
            <a:off x="4488631" y="1307014"/>
            <a:ext cx="1014815" cy="10069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487239" y="2736517"/>
            <a:ext cx="1017598" cy="102983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 userDrawn="1"/>
        </p:nvSpPr>
        <p:spPr>
          <a:xfrm>
            <a:off x="0" y="1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D2E5D-8AA9-B244-A057-BD751AD7861D}"/>
              </a:ext>
            </a:extLst>
          </p:cNvPr>
          <p:cNvSpPr/>
          <p:nvPr userDrawn="1"/>
        </p:nvSpPr>
        <p:spPr>
          <a:xfrm>
            <a:off x="8922936" y="4280599"/>
            <a:ext cx="234268" cy="869057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28" hasCustomPrompt="1"/>
          </p:nvPr>
        </p:nvSpPr>
        <p:spPr>
          <a:xfrm>
            <a:off x="862971" y="2756548"/>
            <a:ext cx="1024094" cy="10637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Place Image here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632120" y="4595552"/>
            <a:ext cx="461701" cy="35971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78C1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2007467" y="1290514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2007467" y="2720017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602304" y="1307013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602304" y="2721539"/>
            <a:ext cx="1535113" cy="296863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rgbClr val="78C14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STATISTICS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2007467" y="1704221"/>
            <a:ext cx="1878571" cy="786263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2007467" y="3119001"/>
            <a:ext cx="1878571" cy="871043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5602304" y="1659065"/>
            <a:ext cx="1878571" cy="804211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602303" y="3123855"/>
            <a:ext cx="1878571" cy="871043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sz="1000" dirty="0" err="1">
                <a:latin typeface="+mj-lt"/>
                <a:cs typeface="Calibri" panose="020F0502020204030204" pitchFamily="34" charset="0"/>
              </a:rPr>
              <a:t>Lorem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ipsum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dolor sit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amet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consectetuer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adipiscing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elit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sed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diam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nonummy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nibh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euismod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tincidunt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ut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laoreet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dolore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magna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aliquam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erat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+mj-lt"/>
                <a:cs typeface="Calibri" panose="020F0502020204030204" pitchFamily="34" charset="0"/>
              </a:rPr>
              <a:t>volutpat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9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4775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04E6-73E2-5B41-8E71-F985121FEC08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78A0-F8E3-0E42-815E-A54385477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2" r:id="rId3"/>
    <p:sldLayoutId id="2147483669" r:id="rId4"/>
    <p:sldLayoutId id="2147483683" r:id="rId5"/>
    <p:sldLayoutId id="2147483674" r:id="rId6"/>
    <p:sldLayoutId id="2147483673" r:id="rId7"/>
    <p:sldLayoutId id="2147483675" r:id="rId8"/>
    <p:sldLayoutId id="2147483676" r:id="rId9"/>
    <p:sldLayoutId id="2147483662" r:id="rId10"/>
    <p:sldLayoutId id="2147483663" r:id="rId11"/>
    <p:sldLayoutId id="2147483687" r:id="rId12"/>
    <p:sldLayoutId id="2147483684" r:id="rId13"/>
    <p:sldLayoutId id="2147483686" r:id="rId14"/>
    <p:sldLayoutId id="2147483685" r:id="rId15"/>
    <p:sldLayoutId id="2147483688" r:id="rId16"/>
    <p:sldLayoutId id="2147483677" r:id="rId17"/>
    <p:sldLayoutId id="2147483679" r:id="rId18"/>
    <p:sldLayoutId id="2147483667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78C149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04760" y="1204382"/>
            <a:ext cx="8333885" cy="353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15;p20"/>
          <p:cNvSpPr/>
          <p:nvPr/>
        </p:nvSpPr>
        <p:spPr>
          <a:xfrm>
            <a:off x="9087572" y="4742480"/>
            <a:ext cx="56428" cy="405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7772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15362">
          <p15:clr>
            <a:srgbClr val="F26B43"/>
          </p15:clr>
        </p15:guide>
        <p15:guide id="3" pos="673">
          <p15:clr>
            <a:srgbClr val="F26B43"/>
          </p15:clr>
        </p15:guide>
        <p15:guide id="4" pos="1555">
          <p15:clr>
            <a:srgbClr val="F26B43"/>
          </p15:clr>
        </p15:guide>
        <p15:guide id="5" pos="2430">
          <p15:clr>
            <a:srgbClr val="F26B43"/>
          </p15:clr>
        </p15:guide>
        <p15:guide id="6" pos="3305">
          <p15:clr>
            <a:srgbClr val="F26B43"/>
          </p15:clr>
        </p15:guide>
        <p15:guide id="7" pos="4180">
          <p15:clr>
            <a:srgbClr val="F26B43"/>
          </p15:clr>
        </p15:guide>
        <p15:guide id="8" pos="5055">
          <p15:clr>
            <a:srgbClr val="F26B43"/>
          </p15:clr>
        </p15:guide>
        <p15:guide id="9" pos="5930">
          <p15:clr>
            <a:srgbClr val="F26B43"/>
          </p15:clr>
        </p15:guide>
        <p15:guide id="10" pos="6805">
          <p15:clr>
            <a:srgbClr val="F26B43"/>
          </p15:clr>
        </p15:guide>
        <p15:guide id="11" pos="7681">
          <p15:clr>
            <a:srgbClr val="F26B43"/>
          </p15:clr>
        </p15:guide>
        <p15:guide id="12" pos="8556">
          <p15:clr>
            <a:srgbClr val="F26B43"/>
          </p15:clr>
        </p15:guide>
        <p15:guide id="13" pos="9409">
          <p15:clr>
            <a:srgbClr val="F26B43"/>
          </p15:clr>
        </p15:guide>
        <p15:guide id="14" pos="10306">
          <p15:clr>
            <a:srgbClr val="F26B43"/>
          </p15:clr>
        </p15:guide>
        <p15:guide id="15" pos="11181">
          <p15:clr>
            <a:srgbClr val="F26B43"/>
          </p15:clr>
        </p15:guide>
        <p15:guide id="16" pos="12056">
          <p15:clr>
            <a:srgbClr val="F26B43"/>
          </p15:clr>
        </p15:guide>
        <p15:guide id="17" pos="12931">
          <p15:clr>
            <a:srgbClr val="F26B43"/>
          </p15:clr>
        </p15:guide>
        <p15:guide id="18" pos="13806">
          <p15:clr>
            <a:srgbClr val="F26B43"/>
          </p15:clr>
        </p15:guide>
        <p15:guide id="19" pos="14681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8640">
          <p15:clr>
            <a:srgbClr val="F26B43"/>
          </p15:clr>
        </p15:guide>
        <p15:guide id="22" orient="horz" pos="680">
          <p15:clr>
            <a:srgbClr val="F26B43"/>
          </p15:clr>
        </p15:guide>
        <p15:guide id="23" orient="horz" pos="1590">
          <p15:clr>
            <a:srgbClr val="F26B43"/>
          </p15:clr>
        </p15:guide>
        <p15:guide id="24" orient="horz" pos="2500">
          <p15:clr>
            <a:srgbClr val="F26B43"/>
          </p15:clr>
        </p15:guide>
        <p15:guide id="25" orient="horz" pos="3410">
          <p15:clr>
            <a:srgbClr val="F26B43"/>
          </p15:clr>
        </p15:guide>
        <p15:guide id="26" orient="horz" pos="4320">
          <p15:clr>
            <a:srgbClr val="F26B43"/>
          </p15:clr>
        </p15:guide>
        <p15:guide id="27" orient="horz" pos="5229">
          <p15:clr>
            <a:srgbClr val="F26B43"/>
          </p15:clr>
        </p15:guide>
        <p15:guide id="28" orient="horz" pos="6139">
          <p15:clr>
            <a:srgbClr val="F26B43"/>
          </p15:clr>
        </p15:guide>
        <p15:guide id="29" orient="horz" pos="7049">
          <p15:clr>
            <a:srgbClr val="F26B43"/>
          </p15:clr>
        </p15:guide>
        <p15:guide id="30" orient="horz" pos="795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61188" y="405188"/>
            <a:ext cx="8277457" cy="542236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04760" y="1204382"/>
            <a:ext cx="8333885" cy="353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269626" y="4742480"/>
            <a:ext cx="2604748" cy="405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738645" y="4742480"/>
            <a:ext cx="348927" cy="4057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15;p20"/>
          <p:cNvSpPr/>
          <p:nvPr/>
        </p:nvSpPr>
        <p:spPr>
          <a:xfrm>
            <a:off x="9087572" y="4742480"/>
            <a:ext cx="56428" cy="405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6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7833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15362">
          <p15:clr>
            <a:srgbClr val="F26B43"/>
          </p15:clr>
        </p15:guide>
        <p15:guide id="3" pos="673">
          <p15:clr>
            <a:srgbClr val="F26B43"/>
          </p15:clr>
        </p15:guide>
        <p15:guide id="4" pos="1555">
          <p15:clr>
            <a:srgbClr val="F26B43"/>
          </p15:clr>
        </p15:guide>
        <p15:guide id="5" pos="2430">
          <p15:clr>
            <a:srgbClr val="F26B43"/>
          </p15:clr>
        </p15:guide>
        <p15:guide id="6" pos="3305">
          <p15:clr>
            <a:srgbClr val="F26B43"/>
          </p15:clr>
        </p15:guide>
        <p15:guide id="7" pos="4180">
          <p15:clr>
            <a:srgbClr val="F26B43"/>
          </p15:clr>
        </p15:guide>
        <p15:guide id="8" pos="5055">
          <p15:clr>
            <a:srgbClr val="F26B43"/>
          </p15:clr>
        </p15:guide>
        <p15:guide id="9" pos="5930">
          <p15:clr>
            <a:srgbClr val="F26B43"/>
          </p15:clr>
        </p15:guide>
        <p15:guide id="10" pos="6805">
          <p15:clr>
            <a:srgbClr val="F26B43"/>
          </p15:clr>
        </p15:guide>
        <p15:guide id="11" pos="7681">
          <p15:clr>
            <a:srgbClr val="F26B43"/>
          </p15:clr>
        </p15:guide>
        <p15:guide id="12" pos="8556">
          <p15:clr>
            <a:srgbClr val="F26B43"/>
          </p15:clr>
        </p15:guide>
        <p15:guide id="13" pos="9409">
          <p15:clr>
            <a:srgbClr val="F26B43"/>
          </p15:clr>
        </p15:guide>
        <p15:guide id="14" pos="10306">
          <p15:clr>
            <a:srgbClr val="F26B43"/>
          </p15:clr>
        </p15:guide>
        <p15:guide id="15" pos="11181">
          <p15:clr>
            <a:srgbClr val="F26B43"/>
          </p15:clr>
        </p15:guide>
        <p15:guide id="16" pos="12056">
          <p15:clr>
            <a:srgbClr val="F26B43"/>
          </p15:clr>
        </p15:guide>
        <p15:guide id="17" pos="12931">
          <p15:clr>
            <a:srgbClr val="F26B43"/>
          </p15:clr>
        </p15:guide>
        <p15:guide id="18" pos="13806">
          <p15:clr>
            <a:srgbClr val="F26B43"/>
          </p15:clr>
        </p15:guide>
        <p15:guide id="19" pos="14681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8640">
          <p15:clr>
            <a:srgbClr val="F26B43"/>
          </p15:clr>
        </p15:guide>
        <p15:guide id="22" orient="horz" pos="680">
          <p15:clr>
            <a:srgbClr val="F26B43"/>
          </p15:clr>
        </p15:guide>
        <p15:guide id="23" orient="horz" pos="1590">
          <p15:clr>
            <a:srgbClr val="F26B43"/>
          </p15:clr>
        </p15:guide>
        <p15:guide id="24" orient="horz" pos="2500">
          <p15:clr>
            <a:srgbClr val="F26B43"/>
          </p15:clr>
        </p15:guide>
        <p15:guide id="25" orient="horz" pos="3410">
          <p15:clr>
            <a:srgbClr val="F26B43"/>
          </p15:clr>
        </p15:guide>
        <p15:guide id="26" orient="horz" pos="4320">
          <p15:clr>
            <a:srgbClr val="F26B43"/>
          </p15:clr>
        </p15:guide>
        <p15:guide id="27" orient="horz" pos="5229">
          <p15:clr>
            <a:srgbClr val="F26B43"/>
          </p15:clr>
        </p15:guide>
        <p15:guide id="28" orient="horz" pos="6139">
          <p15:clr>
            <a:srgbClr val="F26B43"/>
          </p15:clr>
        </p15:guide>
        <p15:guide id="29" orient="horz" pos="7049">
          <p15:clr>
            <a:srgbClr val="F26B43"/>
          </p15:clr>
        </p15:guide>
        <p15:guide id="30" orient="horz" pos="79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5A8-6799-B7FD-AFD3-C18631F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64" y="2437605"/>
            <a:ext cx="6912661" cy="702143"/>
          </a:xfrm>
        </p:spPr>
        <p:txBody>
          <a:bodyPr>
            <a:normAutofit fontScale="90000"/>
          </a:bodyPr>
          <a:lstStyle/>
          <a:p>
            <a:r>
              <a:rPr lang="en-GB" dirty="0"/>
              <a:t>Hands-on implementation of Machine Learning Pipeline in R</a:t>
            </a:r>
            <a:endParaRPr lang="en-U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0223B-83A6-BE4C-AF33-327461A00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1101" y="3503799"/>
            <a:ext cx="3303588" cy="298339"/>
          </a:xfrm>
        </p:spPr>
        <p:txBody>
          <a:bodyPr/>
          <a:lstStyle/>
          <a:p>
            <a:r>
              <a:rPr lang="en-GB" b="1" dirty="0"/>
              <a:t>Steve Cygu</a:t>
            </a:r>
            <a:endParaRPr lang="en-UG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9873F0E-E591-814F-5C01-F43E60A00841}"/>
              </a:ext>
            </a:extLst>
          </p:cNvPr>
          <p:cNvSpPr txBox="1">
            <a:spLocks/>
          </p:cNvSpPr>
          <p:nvPr/>
        </p:nvSpPr>
        <p:spPr>
          <a:xfrm>
            <a:off x="2632890" y="3205460"/>
            <a:ext cx="5129349" cy="298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Knowledge Cafe on AI and Machine Learning, October 2024</a:t>
            </a:r>
            <a:endParaRPr lang="en-UG" b="1" dirty="0"/>
          </a:p>
        </p:txBody>
      </p:sp>
    </p:spTree>
    <p:extLst>
      <p:ext uri="{BB962C8B-B14F-4D97-AF65-F5344CB8AC3E}">
        <p14:creationId xmlns:p14="http://schemas.microsoft.com/office/powerpoint/2010/main" val="338289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461188" y="407476"/>
            <a:ext cx="8277457" cy="541664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34280" tIns="17135" rIns="34280" bIns="17135" anchor="ctr" anchorCtr="0">
            <a:normAutofit/>
          </a:bodyPr>
          <a:lstStyle/>
          <a:p>
            <a:pPr lvl="0">
              <a:buSzPts val="7200"/>
            </a:pPr>
            <a:r>
              <a:rPr lang="en-GB" sz="3000" dirty="0">
                <a:solidFill>
                  <a:schemeClr val="accent1"/>
                </a:solidFill>
              </a:rPr>
              <a:t>Machine Learning Pipeline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8738645" y="4740191"/>
            <a:ext cx="348927" cy="4053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defTabSz="342900"/>
            <a:fld id="{00000000-1234-1234-1234-123412341234}" type="slidenum">
              <a:rPr lang="en-US" kern="0">
                <a:solidFill>
                  <a:srgbClr val="000000"/>
                </a:solidFill>
              </a:rPr>
              <a:pPr defTabSz="342900"/>
              <a:t>2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153" name="Google Shape;153;p39"/>
          <p:cNvSpPr txBox="1">
            <a:spLocks noGrp="1"/>
          </p:cNvSpPr>
          <p:nvPr>
            <p:ph type="ftr" idx="11"/>
          </p:nvPr>
        </p:nvSpPr>
        <p:spPr>
          <a:xfrm>
            <a:off x="3269626" y="4740191"/>
            <a:ext cx="2604748" cy="4053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defTabSz="342900"/>
            <a:r>
              <a:rPr lang="en-US" kern="0">
                <a:solidFill>
                  <a:srgbClr val="7BC148"/>
                </a:solidFill>
              </a:rPr>
              <a:t>Transforming lives in Africa through research</a:t>
            </a:r>
            <a:endParaRPr kern="0">
              <a:solidFill>
                <a:srgbClr val="7BC148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200C8E-C003-CAFF-1145-19BFB9B271C9}"/>
              </a:ext>
            </a:extLst>
          </p:cNvPr>
          <p:cNvGrpSpPr>
            <a:grpSpLocks noChangeAspect="1"/>
          </p:cNvGrpSpPr>
          <p:nvPr/>
        </p:nvGrpSpPr>
        <p:grpSpPr>
          <a:xfrm>
            <a:off x="1155560" y="1234902"/>
            <a:ext cx="6535874" cy="2817716"/>
            <a:chOff x="-788967" y="1031267"/>
            <a:chExt cx="12633837" cy="54466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AA3C6D-1388-DB3A-D12B-BBEA2C5F8F2A}"/>
                </a:ext>
              </a:extLst>
            </p:cNvPr>
            <p:cNvGrpSpPr/>
            <p:nvPr/>
          </p:nvGrpSpPr>
          <p:grpSpPr>
            <a:xfrm>
              <a:off x="1388533" y="1031267"/>
              <a:ext cx="10456337" cy="5446641"/>
              <a:chOff x="902304" y="1031267"/>
              <a:chExt cx="10942566" cy="5446641"/>
            </a:xfrm>
          </p:grpSpPr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2C67F7BF-D66B-5198-B7EF-55B1BF3290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91375714"/>
                  </p:ext>
                </p:extLst>
              </p:nvPr>
            </p:nvGraphicFramePr>
            <p:xfrm>
              <a:off x="1213852" y="1031267"/>
              <a:ext cx="1419282" cy="9590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1A14E6C-F908-6FB2-A4E7-2A2D065BA1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25100361"/>
                  </p:ext>
                </p:extLst>
              </p:nvPr>
            </p:nvGraphicFramePr>
            <p:xfrm>
              <a:off x="4135304" y="4186420"/>
              <a:ext cx="1419282" cy="9590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34E68EF-1D15-729C-A565-D44FA9EAEE38}"/>
                  </a:ext>
                </a:extLst>
              </p:cNvPr>
              <p:cNvGrpSpPr/>
              <p:nvPr/>
            </p:nvGrpSpPr>
            <p:grpSpPr>
              <a:xfrm>
                <a:off x="902304" y="1480958"/>
                <a:ext cx="10942566" cy="4996950"/>
                <a:chOff x="902304" y="1480958"/>
                <a:chExt cx="10942566" cy="4996950"/>
              </a:xfrm>
            </p:grpSpPr>
            <p:graphicFrame>
              <p:nvGraphicFramePr>
                <p:cNvPr id="12" name="Diagram 11">
                  <a:extLst>
                    <a:ext uri="{FF2B5EF4-FFF2-40B4-BE49-F238E27FC236}">
                      <a16:creationId xmlns:a16="http://schemas.microsoft.com/office/drawing/2014/main" id="{55A2A8AD-98E7-5476-A18B-4D47F84E8A5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68232991"/>
                    </p:ext>
                  </p:extLst>
                </p:nvPr>
              </p:nvGraphicFramePr>
              <p:xfrm>
                <a:off x="1213852" y="1480958"/>
                <a:ext cx="10309384" cy="15247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  <p:graphicFrame>
              <p:nvGraphicFramePr>
                <p:cNvPr id="13" name="Diagram 12">
                  <a:extLst>
                    <a:ext uri="{FF2B5EF4-FFF2-40B4-BE49-F238E27FC236}">
                      <a16:creationId xmlns:a16="http://schemas.microsoft.com/office/drawing/2014/main" id="{9A729119-F309-9E02-E885-ADE86D682CB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72445979"/>
                    </p:ext>
                  </p:extLst>
                </p:nvPr>
              </p:nvGraphicFramePr>
              <p:xfrm>
                <a:off x="1213852" y="3067790"/>
                <a:ext cx="8856954" cy="15247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  <p:graphicFrame>
              <p:nvGraphicFramePr>
                <p:cNvPr id="14" name="Diagram 13">
                  <a:extLst>
                    <a:ext uri="{FF2B5EF4-FFF2-40B4-BE49-F238E27FC236}">
                      <a16:creationId xmlns:a16="http://schemas.microsoft.com/office/drawing/2014/main" id="{1EDDB369-D913-3F81-9D1C-87E442576C7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22502480"/>
                    </p:ext>
                  </p:extLst>
                </p:nvPr>
              </p:nvGraphicFramePr>
              <p:xfrm>
                <a:off x="1213852" y="4631976"/>
                <a:ext cx="8856954" cy="15247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3" r:lo="rId24" r:qs="rId25" r:cs="rId26"/>
                </a:graphicData>
              </a:graphic>
            </p:graphicFrame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E9391F3-E0D2-7EE2-9C1A-D4BAC6F4A710}"/>
                    </a:ext>
                  </a:extLst>
                </p:cNvPr>
                <p:cNvGrpSpPr/>
                <p:nvPr/>
              </p:nvGrpSpPr>
              <p:grpSpPr>
                <a:xfrm>
                  <a:off x="916330" y="3843239"/>
                  <a:ext cx="9386102" cy="2634669"/>
                  <a:chOff x="917622" y="3835405"/>
                  <a:chExt cx="9400126" cy="2467197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4A73206-AA67-0629-881F-1ED213A97FB2}"/>
                      </a:ext>
                    </a:extLst>
                  </p:cNvPr>
                  <p:cNvGrpSpPr/>
                  <p:nvPr/>
                </p:nvGrpSpPr>
                <p:grpSpPr>
                  <a:xfrm>
                    <a:off x="917622" y="5287746"/>
                    <a:ext cx="9400126" cy="1014852"/>
                    <a:chOff x="-514754" y="5293820"/>
                    <a:chExt cx="10911923" cy="944856"/>
                  </a:xfrm>
                </p:grpSpPr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32EBD7B5-BCCA-2F1F-39BB-D504904577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043376" y="5296483"/>
                      <a:ext cx="353793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or: Elbow 25">
                      <a:extLst>
                        <a:ext uri="{FF2B5EF4-FFF2-40B4-BE49-F238E27FC236}">
                          <a16:creationId xmlns:a16="http://schemas.microsoft.com/office/drawing/2014/main" id="{BA918ACD-D95C-AD92-5EB6-C6F78D7B0D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-514754" y="5293820"/>
                      <a:ext cx="10911923" cy="944856"/>
                    </a:xfrm>
                    <a:prstGeom prst="bentConnector3">
                      <a:avLst>
                        <a:gd name="adj1" fmla="val -124"/>
                      </a:avLst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Connector: Elbow 23">
                    <a:extLst>
                      <a:ext uri="{FF2B5EF4-FFF2-40B4-BE49-F238E27FC236}">
                        <a16:creationId xmlns:a16="http://schemas.microsoft.com/office/drawing/2014/main" id="{0872CAD0-BD76-0161-224B-D3D39C06B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-171256" y="4932813"/>
                    <a:ext cx="2467197" cy="272381"/>
                  </a:xfrm>
                  <a:prstGeom prst="bentConnector3">
                    <a:avLst>
                      <a:gd name="adj1" fmla="val 100132"/>
                    </a:avLst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D3E3DB7-9B43-2711-060A-9E5554A3D932}"/>
                    </a:ext>
                  </a:extLst>
                </p:cNvPr>
                <p:cNvGrpSpPr/>
                <p:nvPr/>
              </p:nvGrpSpPr>
              <p:grpSpPr>
                <a:xfrm>
                  <a:off x="902304" y="2243313"/>
                  <a:ext cx="10942566" cy="1506191"/>
                  <a:chOff x="902304" y="2243313"/>
                  <a:chExt cx="10942566" cy="1506191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45E3F7D4-7ECD-9F01-DA1A-44075B143F93}"/>
                      </a:ext>
                    </a:extLst>
                  </p:cNvPr>
                  <p:cNvGrpSpPr/>
                  <p:nvPr/>
                </p:nvGrpSpPr>
                <p:grpSpPr>
                  <a:xfrm>
                    <a:off x="902304" y="2243313"/>
                    <a:ext cx="10942566" cy="771450"/>
                    <a:chOff x="902303" y="2243312"/>
                    <a:chExt cx="10942566" cy="771450"/>
                  </a:xfrm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22224C74-F2BA-C2B3-DAD5-B1F93B0820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523236" y="2243312"/>
                      <a:ext cx="321631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or: Elbow 21">
                      <a:extLst>
                        <a:ext uri="{FF2B5EF4-FFF2-40B4-BE49-F238E27FC236}">
                          <a16:creationId xmlns:a16="http://schemas.microsoft.com/office/drawing/2014/main" id="{B75C1B9E-58C0-3EB4-B61E-3DC24A75A7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902303" y="2243312"/>
                      <a:ext cx="10942566" cy="771450"/>
                    </a:xfrm>
                    <a:prstGeom prst="bentConnector3">
                      <a:avLst>
                        <a:gd name="adj1" fmla="val 17"/>
                      </a:avLst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" name="Connector: Elbow 19">
                    <a:extLst>
                      <a:ext uri="{FF2B5EF4-FFF2-40B4-BE49-F238E27FC236}">
                        <a16:creationId xmlns:a16="http://schemas.microsoft.com/office/drawing/2014/main" id="{8139AC96-4982-DE28-569D-21D7070AC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686969" y="3237939"/>
                    <a:ext cx="726903" cy="296228"/>
                  </a:xfrm>
                  <a:prstGeom prst="bentConnector3">
                    <a:avLst>
                      <a:gd name="adj1" fmla="val 98920"/>
                    </a:avLst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F3941E7-2F8B-4D31-EE29-B2E2D8ED5267}"/>
                    </a:ext>
                  </a:extLst>
                </p:cNvPr>
                <p:cNvSpPr/>
                <p:nvPr/>
              </p:nvSpPr>
              <p:spPr>
                <a:xfrm>
                  <a:off x="10202435" y="3548155"/>
                  <a:ext cx="1320800" cy="54378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GB" sz="700" b="1" dirty="0"/>
                    <a:t>Model</a:t>
                  </a:r>
                  <a:endParaRPr lang="en-KE" sz="700" b="1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B13948C-BBBD-0511-47EF-0D5BBE3B7286}"/>
                    </a:ext>
                  </a:extLst>
                </p:cNvPr>
                <p:cNvSpPr/>
                <p:nvPr/>
              </p:nvSpPr>
              <p:spPr>
                <a:xfrm>
                  <a:off x="3863223" y="5907702"/>
                  <a:ext cx="1320800" cy="54378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GB" sz="700" b="1" dirty="0"/>
                    <a:t>Model</a:t>
                  </a:r>
                  <a:endParaRPr lang="en-KE" sz="700" b="1" dirty="0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02A197-2745-FF02-76DC-60CB6303993D}"/>
                </a:ext>
              </a:extLst>
            </p:cNvPr>
            <p:cNvGrpSpPr/>
            <p:nvPr/>
          </p:nvGrpSpPr>
          <p:grpSpPr>
            <a:xfrm>
              <a:off x="-788967" y="1964804"/>
              <a:ext cx="2167862" cy="3671714"/>
              <a:chOff x="-788967" y="1964804"/>
              <a:chExt cx="2167862" cy="36717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EEA1FF-88CE-B939-73ED-7FA32BD4A48B}"/>
                  </a:ext>
                </a:extLst>
              </p:cNvPr>
              <p:cNvSpPr txBox="1"/>
              <p:nvPr/>
            </p:nvSpPr>
            <p:spPr>
              <a:xfrm>
                <a:off x="-788967" y="1964804"/>
                <a:ext cx="2167862" cy="7734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/>
                  <a:t>Data Processing</a:t>
                </a:r>
                <a:endParaRPr lang="en-KE" sz="1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C7722-887A-82F9-6135-040EC9C9A25C}"/>
                  </a:ext>
                </a:extLst>
              </p:cNvPr>
              <p:cNvSpPr txBox="1"/>
              <p:nvPr/>
            </p:nvSpPr>
            <p:spPr>
              <a:xfrm>
                <a:off x="-529988" y="3635379"/>
                <a:ext cx="1843833" cy="4759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/>
                  <a:t>Modelling</a:t>
                </a:r>
                <a:endParaRPr lang="en-KE" sz="10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5B1E2-41B9-200D-66B3-185C87C8F253}"/>
                  </a:ext>
                </a:extLst>
              </p:cNvPr>
              <p:cNvSpPr txBox="1"/>
              <p:nvPr/>
            </p:nvSpPr>
            <p:spPr>
              <a:xfrm>
                <a:off x="0" y="5160573"/>
                <a:ext cx="1313846" cy="4759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/>
                  <a:t>Rollout</a:t>
                </a:r>
                <a:endParaRPr lang="en-KE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33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D4B23E73-CF35-4D3D-7066-D1AC42A1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>
            <a:extLst>
              <a:ext uri="{FF2B5EF4-FFF2-40B4-BE49-F238E27FC236}">
                <a16:creationId xmlns:a16="http://schemas.microsoft.com/office/drawing/2014/main" id="{009C9522-A71F-648A-F0E9-E505A56A7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188" y="407476"/>
            <a:ext cx="8277457" cy="541664"/>
          </a:xfrm>
          <a:prstGeom prst="rect">
            <a:avLst/>
          </a:prstGeom>
          <a:solidFill>
            <a:srgbClr val="EDECED"/>
          </a:solidFill>
          <a:ln>
            <a:noFill/>
          </a:ln>
        </p:spPr>
        <p:txBody>
          <a:bodyPr spcFirstLastPara="1" wrap="square" lIns="34280" tIns="17135" rIns="34280" bIns="17135" anchor="ctr" anchorCtr="0">
            <a:normAutofit/>
          </a:bodyPr>
          <a:lstStyle/>
          <a:p>
            <a:pPr lvl="0">
              <a:buSzPts val="7200"/>
            </a:pPr>
            <a:r>
              <a:rPr lang="en-GB" sz="3000" dirty="0">
                <a:solidFill>
                  <a:schemeClr val="accent1"/>
                </a:solidFill>
              </a:rPr>
              <a:t>Generative AI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152" name="Google Shape;152;p39">
            <a:extLst>
              <a:ext uri="{FF2B5EF4-FFF2-40B4-BE49-F238E27FC236}">
                <a16:creationId xmlns:a16="http://schemas.microsoft.com/office/drawing/2014/main" id="{BD04A903-AE25-0638-7E17-E4DC461D9D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8645" y="4740191"/>
            <a:ext cx="348927" cy="4053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0" dist="254000" dir="13500000" algn="r" rotWithShape="0">
              <a:srgbClr val="000000">
                <a:alpha val="20000"/>
              </a:srgbClr>
            </a:outerShdw>
          </a:effectLst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defTabSz="342900"/>
            <a:fld id="{00000000-1234-1234-1234-123412341234}" type="slidenum">
              <a:rPr lang="en-US" kern="0">
                <a:solidFill>
                  <a:srgbClr val="000000"/>
                </a:solidFill>
              </a:rPr>
              <a:pPr defTabSz="342900"/>
              <a:t>3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153" name="Google Shape;153;p39">
            <a:extLst>
              <a:ext uri="{FF2B5EF4-FFF2-40B4-BE49-F238E27FC236}">
                <a16:creationId xmlns:a16="http://schemas.microsoft.com/office/drawing/2014/main" id="{49CA1C4E-DE0F-7DC0-756C-F46FC84AC6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69626" y="4740191"/>
            <a:ext cx="2604748" cy="4053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/>
          <a:p>
            <a:pPr defTabSz="342900"/>
            <a:r>
              <a:rPr lang="en-US" kern="0">
                <a:solidFill>
                  <a:srgbClr val="7BC148"/>
                </a:solidFill>
              </a:rPr>
              <a:t>Transforming lives in Africa through research</a:t>
            </a:r>
            <a:endParaRPr kern="0">
              <a:solidFill>
                <a:srgbClr val="7BC148"/>
              </a:solidFill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4BDD93C1-B370-01A2-A03E-C4DA606E8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095313"/>
              </p:ext>
            </p:extLst>
          </p:nvPr>
        </p:nvGraphicFramePr>
        <p:xfrm>
          <a:off x="582806" y="2715723"/>
          <a:ext cx="1614434" cy="86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ECC44C1-562F-0CD4-D72E-8088A48EA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85789"/>
              </p:ext>
            </p:extLst>
          </p:nvPr>
        </p:nvGraphicFramePr>
        <p:xfrm>
          <a:off x="2758273" y="3440879"/>
          <a:ext cx="1614434" cy="86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FBDB012D-EABB-1F5F-F587-8DEB604A0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05072"/>
              </p:ext>
            </p:extLst>
          </p:nvPr>
        </p:nvGraphicFramePr>
        <p:xfrm>
          <a:off x="2758273" y="1982293"/>
          <a:ext cx="1614434" cy="86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95669686-4337-D064-C234-DB171CFB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21205"/>
              </p:ext>
            </p:extLst>
          </p:nvPr>
        </p:nvGraphicFramePr>
        <p:xfrm>
          <a:off x="4933740" y="2758526"/>
          <a:ext cx="1614434" cy="86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6FCF702-F239-F4C9-6328-23479DBB6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42828"/>
              </p:ext>
            </p:extLst>
          </p:nvPr>
        </p:nvGraphicFramePr>
        <p:xfrm>
          <a:off x="4933740" y="1302065"/>
          <a:ext cx="1614434" cy="86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455E713-FD28-F36D-1B88-CEDDABE08E96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565490" y="1681213"/>
            <a:ext cx="1478148" cy="30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E46B6-2E39-1EEF-21DE-AAC4C892C56C}"/>
              </a:ext>
            </a:extLst>
          </p:cNvPr>
          <p:cNvCxnSpPr>
            <a:endCxn id="28" idx="0"/>
          </p:cNvCxnSpPr>
          <p:nvPr/>
        </p:nvCxnSpPr>
        <p:spPr>
          <a:xfrm>
            <a:off x="3565490" y="2844172"/>
            <a:ext cx="0" cy="59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F5659A-AB62-F3E3-CA34-4B9216881A9D}"/>
              </a:ext>
            </a:extLst>
          </p:cNvPr>
          <p:cNvSpPr txBox="1"/>
          <p:nvPr/>
        </p:nvSpPr>
        <p:spPr>
          <a:xfrm>
            <a:off x="2717533" y="1851259"/>
            <a:ext cx="1719713" cy="25699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F9EC45-8127-BB68-4081-BE3C014DC820}"/>
              </a:ext>
            </a:extLst>
          </p:cNvPr>
          <p:cNvCxnSpPr/>
          <p:nvPr/>
        </p:nvCxnSpPr>
        <p:spPr>
          <a:xfrm>
            <a:off x="2120766" y="317312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7B4BBA-4CA4-B53F-B558-1A09C6ABB53E}"/>
              </a:ext>
            </a:extLst>
          </p:cNvPr>
          <p:cNvCxnSpPr/>
          <p:nvPr/>
        </p:nvCxnSpPr>
        <p:spPr>
          <a:xfrm>
            <a:off x="4464518" y="317312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9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9"/>
          <p:cNvSpPr txBox="1">
            <a:spLocks noGrp="1"/>
          </p:cNvSpPr>
          <p:nvPr>
            <p:ph type="title"/>
          </p:nvPr>
        </p:nvSpPr>
        <p:spPr>
          <a:xfrm>
            <a:off x="0" y="2032467"/>
            <a:ext cx="9144000" cy="108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0" tIns="17135" rIns="34280" bIns="17135" anchor="ctr" anchorCtr="0">
            <a:normAutofit/>
          </a:bodyPr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593" name="Google Shape;593;p19"/>
          <p:cNvSpPr txBox="1">
            <a:spLocks noGrp="1"/>
          </p:cNvSpPr>
          <p:nvPr>
            <p:ph type="body" idx="1"/>
          </p:nvPr>
        </p:nvSpPr>
        <p:spPr>
          <a:xfrm>
            <a:off x="2488083" y="3924719"/>
            <a:ext cx="4167240" cy="27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0" tIns="17135" rIns="34280" bIns="1713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www.aphrc.org</a:t>
            </a:r>
            <a:endParaRPr/>
          </a:p>
        </p:txBody>
      </p:sp>
      <p:sp>
        <p:nvSpPr>
          <p:cNvPr id="3" name="Google Shape;582;p18">
            <a:extLst>
              <a:ext uri="{FF2B5EF4-FFF2-40B4-BE49-F238E27FC236}">
                <a16:creationId xmlns:a16="http://schemas.microsoft.com/office/drawing/2014/main" id="{C36C9D9B-B38C-086E-DFAD-478EDB3AC15D}"/>
              </a:ext>
            </a:extLst>
          </p:cNvPr>
          <p:cNvSpPr txBox="1">
            <a:spLocks/>
          </p:cNvSpPr>
          <p:nvPr/>
        </p:nvSpPr>
        <p:spPr>
          <a:xfrm>
            <a:off x="4050574" y="3139299"/>
            <a:ext cx="3646410" cy="27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342900">
              <a:lnSpc>
                <a:spcPct val="90000"/>
              </a:lnSpc>
              <a:buSzPts val="4000"/>
            </a:pPr>
            <a:r>
              <a:rPr lang="en-US" sz="2025" b="1" kern="0" dirty="0">
                <a:solidFill>
                  <a:srgbClr val="7BC148">
                    <a:lumMod val="75000"/>
                  </a:srgbClr>
                </a:solidFill>
              </a:rPr>
              <a:t>siddi@aphrc.org</a:t>
            </a:r>
          </a:p>
        </p:txBody>
      </p:sp>
      <p:sp>
        <p:nvSpPr>
          <p:cNvPr id="4" name="Google Shape;583;p18">
            <a:extLst>
              <a:ext uri="{FF2B5EF4-FFF2-40B4-BE49-F238E27FC236}">
                <a16:creationId xmlns:a16="http://schemas.microsoft.com/office/drawing/2014/main" id="{3D67D8C3-2011-6D45-E7B3-26B8CE88B5CB}"/>
              </a:ext>
            </a:extLst>
          </p:cNvPr>
          <p:cNvSpPr txBox="1">
            <a:spLocks/>
          </p:cNvSpPr>
          <p:nvPr/>
        </p:nvSpPr>
        <p:spPr>
          <a:xfrm>
            <a:off x="4050574" y="3577202"/>
            <a:ext cx="3646410" cy="27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0" tIns="17135" rIns="34280" bIns="1713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342900">
              <a:lnSpc>
                <a:spcPct val="90000"/>
              </a:lnSpc>
              <a:buSzPts val="4000"/>
            </a:pPr>
            <a:r>
              <a:rPr lang="en-US" sz="2025" kern="0" dirty="0">
                <a:solidFill>
                  <a:srgbClr val="7BC148">
                    <a:lumMod val="75000"/>
                  </a:srgbClr>
                </a:solidFill>
              </a:rPr>
              <a:t>@</a:t>
            </a:r>
            <a:r>
              <a:rPr lang="en-US" sz="2025" kern="0" dirty="0" err="1">
                <a:solidFill>
                  <a:srgbClr val="7BC148">
                    <a:lumMod val="75000"/>
                  </a:srgbClr>
                </a:solidFill>
              </a:rPr>
              <a:t>isammygh</a:t>
            </a:r>
            <a:endParaRPr lang="en-US" sz="2025" kern="0" dirty="0">
              <a:solidFill>
                <a:srgbClr val="7BC148">
                  <a:lumMod val="75000"/>
                </a:srgbClr>
              </a:solidFill>
            </a:endParaRPr>
          </a:p>
        </p:txBody>
      </p:sp>
      <p:pic>
        <p:nvPicPr>
          <p:cNvPr id="7" name="Google Shape;586;p18" descr="Envelope">
            <a:extLst>
              <a:ext uri="{FF2B5EF4-FFF2-40B4-BE49-F238E27FC236}">
                <a16:creationId xmlns:a16="http://schemas.microsoft.com/office/drawing/2014/main" id="{9C669135-EB33-ECBD-BB70-C2DC04460C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877" y="3107149"/>
            <a:ext cx="342855" cy="34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87;p18">
            <a:extLst>
              <a:ext uri="{FF2B5EF4-FFF2-40B4-BE49-F238E27FC236}">
                <a16:creationId xmlns:a16="http://schemas.microsoft.com/office/drawing/2014/main" id="{C38BF3C5-4383-26EF-8F4C-EC29371D17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562" y="3522263"/>
            <a:ext cx="397486" cy="383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7C296-C089-79F8-9748-F8337A4F5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235" y="388115"/>
            <a:ext cx="1506861" cy="1542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HRC 2019 Main Powerpoint Template 355 329" id="{E2BA51D8-BD52-254A-B30B-A1026C33305B}" vid="{5589F8DD-E8B3-4E41-9DE6-4391F7E8A9BF}"/>
    </a:ext>
  </a:extLst>
</a:theme>
</file>

<file path=ppt/theme/theme2.xml><?xml version="1.0" encoding="utf-8"?>
<a:theme xmlns:a="http://schemas.openxmlformats.org/drawingml/2006/main" name="1_Office Theme">
  <a:themeElements>
    <a:clrScheme name="Main Palle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BC148"/>
      </a:accent1>
      <a:accent2>
        <a:srgbClr val="9ACD69"/>
      </a:accent2>
      <a:accent3>
        <a:srgbClr val="B9D989"/>
      </a:accent3>
      <a:accent4>
        <a:srgbClr val="A6A4A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Main Palle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BC148"/>
      </a:accent1>
      <a:accent2>
        <a:srgbClr val="9ACD69"/>
      </a:accent2>
      <a:accent3>
        <a:srgbClr val="B9D989"/>
      </a:accent3>
      <a:accent4>
        <a:srgbClr val="A6A4A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APHRC 2019 Main Powerpoint Template </Template>
  <TotalTime>5529</TotalTime>
  <Words>97</Words>
  <Application>Microsoft Office PowerPoint</Application>
  <PresentationFormat>Custom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2_Office Theme</vt:lpstr>
      <vt:lpstr>Hands-on implementation of Machine Learning Pipeline in R</vt:lpstr>
      <vt:lpstr>Machine Learning Pipeline</vt:lpstr>
      <vt:lpstr>Generative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Moreen Nkonge</dc:creator>
  <cp:lastModifiedBy>Steve Cygu</cp:lastModifiedBy>
  <cp:revision>247</cp:revision>
  <dcterms:created xsi:type="dcterms:W3CDTF">2019-05-07T14:38:47Z</dcterms:created>
  <dcterms:modified xsi:type="dcterms:W3CDTF">2024-10-15T14:27:10Z</dcterms:modified>
</cp:coreProperties>
</file>