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470" r:id="rId3"/>
    <p:sldId id="472" r:id="rId4"/>
    <p:sldId id="473" r:id="rId5"/>
    <p:sldId id="474" r:id="rId6"/>
    <p:sldId id="475" r:id="rId7"/>
    <p:sldId id="476" r:id="rId8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Kyobutungi" initials="CK" lastIdx="4" clrIdx="0">
    <p:extLst>
      <p:ext uri="{19B8F6BF-5375-455C-9EA6-DF929625EA0E}">
        <p15:presenceInfo xmlns:p15="http://schemas.microsoft.com/office/powerpoint/2012/main" userId="Catherine Kyobutun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/>
    <p:restoredTop sz="95934"/>
  </p:normalViewPr>
  <p:slideViewPr>
    <p:cSldViewPr snapToGrid="0" snapToObjects="1">
      <p:cViewPr varScale="1">
        <p:scale>
          <a:sx n="141" d="100"/>
          <a:sy n="141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C2991-0F83-4086-92FC-314527DD5F45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4E37802-A69C-4712-BB62-3CB6CDEF1B54}">
      <dgm:prSet phldrT="[Text]"/>
      <dgm:spPr/>
      <dgm:t>
        <a:bodyPr/>
        <a:lstStyle/>
        <a:p>
          <a:r>
            <a:rPr lang="en-GB" b="1" dirty="0"/>
            <a:t>Data</a:t>
          </a:r>
          <a:endParaRPr lang="en-KE" b="1" dirty="0"/>
        </a:p>
      </dgm:t>
    </dgm:pt>
    <dgm:pt modelId="{6521343B-D0F9-4356-B807-2A8865645F51}" type="sibTrans" cxnId="{46021491-8AC3-4146-8F9F-99292F9CC5D5}">
      <dgm:prSet/>
      <dgm:spPr/>
      <dgm:t>
        <a:bodyPr/>
        <a:lstStyle/>
        <a:p>
          <a:endParaRPr lang="en-KE"/>
        </a:p>
      </dgm:t>
    </dgm:pt>
    <dgm:pt modelId="{4047434A-8857-4B1A-86CD-9CB04978B1CA}" type="parTrans" cxnId="{46021491-8AC3-4146-8F9F-99292F9CC5D5}">
      <dgm:prSet/>
      <dgm:spPr/>
      <dgm:t>
        <a:bodyPr/>
        <a:lstStyle/>
        <a:p>
          <a:endParaRPr lang="en-KE"/>
        </a:p>
      </dgm:t>
    </dgm:pt>
    <dgm:pt modelId="{770C6F82-2182-40ED-B094-A67CB6104C60}" type="pres">
      <dgm:prSet presAssocID="{E74C2991-0F83-4086-92FC-314527DD5F45}" presName="compositeShape" presStyleCnt="0">
        <dgm:presLayoutVars>
          <dgm:chMax val="2"/>
          <dgm:dir/>
          <dgm:resizeHandles val="exact"/>
        </dgm:presLayoutVars>
      </dgm:prSet>
      <dgm:spPr/>
    </dgm:pt>
    <dgm:pt modelId="{A5521613-979D-4CD7-ACF0-C0D456A9E722}" type="pres">
      <dgm:prSet presAssocID="{04E37802-A69C-4712-BB62-3CB6CDEF1B54}" presName="upArrow" presStyleLbl="node1" presStyleIdx="0" presStyleCnt="1" custAng="10800000" custScaleY="47587"/>
      <dgm:spPr/>
    </dgm:pt>
    <dgm:pt modelId="{75E63D1B-66EC-426E-958B-128D5186750F}" type="pres">
      <dgm:prSet presAssocID="{04E37802-A69C-4712-BB62-3CB6CDEF1B5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46021491-8AC3-4146-8F9F-99292F9CC5D5}" srcId="{E74C2991-0F83-4086-92FC-314527DD5F45}" destId="{04E37802-A69C-4712-BB62-3CB6CDEF1B54}" srcOrd="0" destOrd="0" parTransId="{4047434A-8857-4B1A-86CD-9CB04978B1CA}" sibTransId="{6521343B-D0F9-4356-B807-2A8865645F51}"/>
    <dgm:cxn modelId="{024834A0-E1AF-43FD-94D8-2FE1555F3DD9}" type="presOf" srcId="{E74C2991-0F83-4086-92FC-314527DD5F45}" destId="{770C6F82-2182-40ED-B094-A67CB6104C60}" srcOrd="0" destOrd="0" presId="urn:microsoft.com/office/officeart/2005/8/layout/arrow4"/>
    <dgm:cxn modelId="{747214B2-D861-4F72-80F4-0BD11BCAB2AB}" type="presOf" srcId="{04E37802-A69C-4712-BB62-3CB6CDEF1B54}" destId="{75E63D1B-66EC-426E-958B-128D5186750F}" srcOrd="0" destOrd="0" presId="urn:microsoft.com/office/officeart/2005/8/layout/arrow4"/>
    <dgm:cxn modelId="{0BB10C69-CAF8-48EB-9249-AB83A2A30E36}" type="presParOf" srcId="{770C6F82-2182-40ED-B094-A67CB6104C60}" destId="{A5521613-979D-4CD7-ACF0-C0D456A9E722}" srcOrd="0" destOrd="0" presId="urn:microsoft.com/office/officeart/2005/8/layout/arrow4"/>
    <dgm:cxn modelId="{7E83986D-C8A3-4AE2-90D7-F67A181FB7F8}" type="presParOf" srcId="{770C6F82-2182-40ED-B094-A67CB6104C60}" destId="{75E63D1B-66EC-426E-958B-128D5186750F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C2991-0F83-4086-92FC-314527DD5F45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4E37802-A69C-4712-BB62-3CB6CDEF1B54}">
      <dgm:prSet phldrT="[Text]"/>
      <dgm:spPr/>
      <dgm:t>
        <a:bodyPr/>
        <a:lstStyle/>
        <a:p>
          <a:r>
            <a:rPr lang="en-GB" b="1" dirty="0"/>
            <a:t>Data</a:t>
          </a:r>
          <a:endParaRPr lang="en-KE" b="1" dirty="0"/>
        </a:p>
      </dgm:t>
    </dgm:pt>
    <dgm:pt modelId="{6521343B-D0F9-4356-B807-2A8865645F51}" type="sibTrans" cxnId="{46021491-8AC3-4146-8F9F-99292F9CC5D5}">
      <dgm:prSet/>
      <dgm:spPr/>
      <dgm:t>
        <a:bodyPr/>
        <a:lstStyle/>
        <a:p>
          <a:endParaRPr lang="en-KE"/>
        </a:p>
      </dgm:t>
    </dgm:pt>
    <dgm:pt modelId="{4047434A-8857-4B1A-86CD-9CB04978B1CA}" type="parTrans" cxnId="{46021491-8AC3-4146-8F9F-99292F9CC5D5}">
      <dgm:prSet/>
      <dgm:spPr/>
      <dgm:t>
        <a:bodyPr/>
        <a:lstStyle/>
        <a:p>
          <a:endParaRPr lang="en-KE"/>
        </a:p>
      </dgm:t>
    </dgm:pt>
    <dgm:pt modelId="{770C6F82-2182-40ED-B094-A67CB6104C60}" type="pres">
      <dgm:prSet presAssocID="{E74C2991-0F83-4086-92FC-314527DD5F45}" presName="compositeShape" presStyleCnt="0">
        <dgm:presLayoutVars>
          <dgm:chMax val="2"/>
          <dgm:dir/>
          <dgm:resizeHandles val="exact"/>
        </dgm:presLayoutVars>
      </dgm:prSet>
      <dgm:spPr/>
    </dgm:pt>
    <dgm:pt modelId="{A5521613-979D-4CD7-ACF0-C0D456A9E722}" type="pres">
      <dgm:prSet presAssocID="{04E37802-A69C-4712-BB62-3CB6CDEF1B54}" presName="upArrow" presStyleLbl="node1" presStyleIdx="0" presStyleCnt="1" custAng="10800000" custScaleY="47587"/>
      <dgm:spPr/>
    </dgm:pt>
    <dgm:pt modelId="{75E63D1B-66EC-426E-958B-128D5186750F}" type="pres">
      <dgm:prSet presAssocID="{04E37802-A69C-4712-BB62-3CB6CDEF1B54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46021491-8AC3-4146-8F9F-99292F9CC5D5}" srcId="{E74C2991-0F83-4086-92FC-314527DD5F45}" destId="{04E37802-A69C-4712-BB62-3CB6CDEF1B54}" srcOrd="0" destOrd="0" parTransId="{4047434A-8857-4B1A-86CD-9CB04978B1CA}" sibTransId="{6521343B-D0F9-4356-B807-2A8865645F51}"/>
    <dgm:cxn modelId="{024834A0-E1AF-43FD-94D8-2FE1555F3DD9}" type="presOf" srcId="{E74C2991-0F83-4086-92FC-314527DD5F45}" destId="{770C6F82-2182-40ED-B094-A67CB6104C60}" srcOrd="0" destOrd="0" presId="urn:microsoft.com/office/officeart/2005/8/layout/arrow4"/>
    <dgm:cxn modelId="{747214B2-D861-4F72-80F4-0BD11BCAB2AB}" type="presOf" srcId="{04E37802-A69C-4712-BB62-3CB6CDEF1B54}" destId="{75E63D1B-66EC-426E-958B-128D5186750F}" srcOrd="0" destOrd="0" presId="urn:microsoft.com/office/officeart/2005/8/layout/arrow4"/>
    <dgm:cxn modelId="{0BB10C69-CAF8-48EB-9249-AB83A2A30E36}" type="presParOf" srcId="{770C6F82-2182-40ED-B094-A67CB6104C60}" destId="{A5521613-979D-4CD7-ACF0-C0D456A9E722}" srcOrd="0" destOrd="0" presId="urn:microsoft.com/office/officeart/2005/8/layout/arrow4"/>
    <dgm:cxn modelId="{7E83986D-C8A3-4AE2-90D7-F67A181FB7F8}" type="presParOf" srcId="{770C6F82-2182-40ED-B094-A67CB6104C60}" destId="{75E63D1B-66EC-426E-958B-128D5186750F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2D6927F-3627-4BE9-9101-8AA63BC84CE1}">
      <dgm:prSet phldrT="[Text]"/>
      <dgm:spPr/>
      <dgm:t>
        <a:bodyPr/>
        <a:lstStyle/>
        <a:p>
          <a:r>
            <a:rPr lang="en-GB" b="1" dirty="0"/>
            <a:t>Data cleaning</a:t>
          </a:r>
          <a:endParaRPr lang="en-KE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b="1"/>
        </a:p>
      </dgm:t>
    </dgm:pt>
    <dgm:pt modelId="{186297ED-57DE-4EF0-B51F-2B8FD1741F21}">
      <dgm:prSet phldrT="[Text]"/>
      <dgm:spPr/>
      <dgm:t>
        <a:bodyPr/>
        <a:lstStyle/>
        <a:p>
          <a:r>
            <a:rPr lang="en-GB" b="1" dirty="0"/>
            <a:t>Data ingestion</a:t>
          </a:r>
          <a:endParaRPr lang="en-KE" b="1" dirty="0"/>
        </a:p>
      </dgm:t>
    </dgm:pt>
    <dgm:pt modelId="{17BE357B-9CBC-402E-B075-F8D86AA0BAE5}" type="parTrans" cxnId="{C10447D2-F20D-488E-8883-1BA2F0E13BC2}">
      <dgm:prSet/>
      <dgm:spPr/>
      <dgm:t>
        <a:bodyPr/>
        <a:lstStyle/>
        <a:p>
          <a:endParaRPr lang="en-KE" b="1"/>
        </a:p>
      </dgm:t>
    </dgm:pt>
    <dgm:pt modelId="{FBA86377-D163-4CA5-B0FC-ADED6DED6993}" type="sibTrans" cxnId="{C10447D2-F20D-488E-8883-1BA2F0E13BC2}">
      <dgm:prSet/>
      <dgm:spPr/>
      <dgm:t>
        <a:bodyPr/>
        <a:lstStyle/>
        <a:p>
          <a:endParaRPr lang="en-KE" b="1"/>
        </a:p>
      </dgm:t>
    </dgm:pt>
    <dgm:pt modelId="{DED4C0F3-F203-443F-8B3E-98E877C9525A}">
      <dgm:prSet phldrT="[Text]"/>
      <dgm:spPr/>
      <dgm:t>
        <a:bodyPr/>
        <a:lstStyle/>
        <a:p>
          <a:r>
            <a:rPr lang="en-GB" b="1" dirty="0"/>
            <a:t>Data analytics &amp; transformation</a:t>
          </a:r>
          <a:endParaRPr lang="en-KE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b="1"/>
        </a:p>
      </dgm:t>
    </dgm:pt>
    <dgm:pt modelId="{036C20CC-9845-4F24-8ECF-DF0DB98454E7}">
      <dgm:prSet phldrT="[Text]"/>
      <dgm:spPr/>
      <dgm:t>
        <a:bodyPr/>
        <a:lstStyle/>
        <a:p>
          <a:r>
            <a:rPr lang="en-GB" b="1" dirty="0"/>
            <a:t>Data validation</a:t>
          </a:r>
          <a:endParaRPr lang="en-KE" b="1" dirty="0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b="1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b="1"/>
        </a:p>
      </dgm:t>
    </dgm:pt>
    <dgm:pt modelId="{4477C564-76DA-44D6-8BC7-504A50A8301B}">
      <dgm:prSet phldrT="[Text]"/>
      <dgm:spPr/>
      <dgm:t>
        <a:bodyPr/>
        <a:lstStyle/>
        <a:p>
          <a:r>
            <a:rPr lang="en-GB" b="1" dirty="0"/>
            <a:t>Feature engineering</a:t>
          </a:r>
          <a:endParaRPr lang="en-KE" b="1" dirty="0"/>
        </a:p>
      </dgm:t>
    </dgm:pt>
    <dgm:pt modelId="{57FAA537-47B0-4FF0-B6C0-D93143366274}" type="parTrans" cxnId="{2524BE1F-9D41-41B7-BBE5-FBF400873C53}">
      <dgm:prSet/>
      <dgm:spPr/>
      <dgm:t>
        <a:bodyPr/>
        <a:lstStyle/>
        <a:p>
          <a:endParaRPr lang="en-KE" b="1"/>
        </a:p>
      </dgm:t>
    </dgm:pt>
    <dgm:pt modelId="{7ED579FC-7F86-4E54-AC39-EFF190C5FE52}" type="sibTrans" cxnId="{2524BE1F-9D41-41B7-BBE5-FBF400873C53}">
      <dgm:prSet/>
      <dgm:spPr/>
      <dgm:t>
        <a:bodyPr/>
        <a:lstStyle/>
        <a:p>
          <a:endParaRPr lang="en-KE" b="1"/>
        </a:p>
      </dgm:t>
    </dgm:pt>
    <dgm:pt modelId="{93ACF026-2265-47B3-8E78-B7FD7EAC6E7F}">
      <dgm:prSet phldrT="[Text]"/>
      <dgm:spPr/>
      <dgm:t>
        <a:bodyPr/>
        <a:lstStyle/>
        <a:p>
          <a:r>
            <a:rPr lang="en-GB" b="1" dirty="0"/>
            <a:t>Data partitioning</a:t>
          </a:r>
          <a:endParaRPr lang="en-KE" b="1" dirty="0"/>
        </a:p>
      </dgm:t>
    </dgm:pt>
    <dgm:pt modelId="{6C92EB9B-8D37-441B-B614-0FB40F206021}" type="parTrans" cxnId="{671216EE-91B1-47D7-9421-A60F715B22CD}">
      <dgm:prSet/>
      <dgm:spPr/>
      <dgm:t>
        <a:bodyPr/>
        <a:lstStyle/>
        <a:p>
          <a:endParaRPr lang="en-KE" b="1"/>
        </a:p>
      </dgm:t>
    </dgm:pt>
    <dgm:pt modelId="{9CAF4F0A-6957-4071-834E-AC6D95E8147E}" type="sibTrans" cxnId="{671216EE-91B1-47D7-9421-A60F715B22CD}">
      <dgm:prSet/>
      <dgm:spPr/>
      <dgm:t>
        <a:bodyPr/>
        <a:lstStyle/>
        <a:p>
          <a:endParaRPr lang="en-KE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6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37034D3-5394-4489-9CE6-B16777B03215}" type="pres">
      <dgm:prSet presAssocID="{186297ED-57DE-4EF0-B51F-2B8FD1741F21}" presName="textNode" presStyleLbl="node1" presStyleIdx="1" presStyleCnt="6">
        <dgm:presLayoutVars>
          <dgm:bulletEnabled val="1"/>
        </dgm:presLayoutVars>
      </dgm:prSet>
      <dgm:spPr/>
    </dgm:pt>
    <dgm:pt modelId="{000DBAD7-71AB-4013-992C-2334D53158C0}" type="pres">
      <dgm:prSet presAssocID="{FBA86377-D163-4CA5-B0FC-ADED6DED6993}" presName="sibTrans" presStyleCnt="0"/>
      <dgm:spPr/>
    </dgm:pt>
    <dgm:pt modelId="{3AC93EA1-CB26-46CE-B4CD-88A83EE1CB3C}" type="pres">
      <dgm:prSet presAssocID="{DED4C0F3-F203-443F-8B3E-98E877C9525A}" presName="textNode" presStyleLbl="node1" presStyleIdx="2" presStyleCnt="6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3" presStyleCnt="6">
        <dgm:presLayoutVars>
          <dgm:bulletEnabled val="1"/>
        </dgm:presLayoutVars>
      </dgm:prSet>
      <dgm:spPr/>
    </dgm:pt>
    <dgm:pt modelId="{1DC96A59-B1C5-46A6-A3D4-9813275BB635}" type="pres">
      <dgm:prSet presAssocID="{7AD15A31-3CC6-42A2-972A-B32A2BA9E675}" presName="sibTrans" presStyleCnt="0"/>
      <dgm:spPr/>
    </dgm:pt>
    <dgm:pt modelId="{EC48C730-5CCE-4B34-8462-4208139CB68D}" type="pres">
      <dgm:prSet presAssocID="{4477C564-76DA-44D6-8BC7-504A50A8301B}" presName="textNode" presStyleLbl="node1" presStyleIdx="4" presStyleCnt="6">
        <dgm:presLayoutVars>
          <dgm:bulletEnabled val="1"/>
        </dgm:presLayoutVars>
      </dgm:prSet>
      <dgm:spPr/>
    </dgm:pt>
    <dgm:pt modelId="{44807DEA-49E2-4B9F-8CFA-D550F9D1A8B6}" type="pres">
      <dgm:prSet presAssocID="{7ED579FC-7F86-4E54-AC39-EFF190C5FE52}" presName="sibTrans" presStyleCnt="0"/>
      <dgm:spPr/>
    </dgm:pt>
    <dgm:pt modelId="{850D4D0E-6E75-4ECB-A6AA-8A6F25CABBE6}" type="pres">
      <dgm:prSet presAssocID="{93ACF026-2265-47B3-8E78-B7FD7EAC6E7F}" presName="textNode" presStyleLbl="node1" presStyleIdx="5" presStyleCnt="6" custScaleY="88207">
        <dgm:presLayoutVars>
          <dgm:bulletEnabled val="1"/>
        </dgm:presLayoutVars>
      </dgm:prSet>
      <dgm:spPr/>
    </dgm:pt>
  </dgm:ptLst>
  <dgm:cxnLst>
    <dgm:cxn modelId="{2524BE1F-9D41-41B7-BBE5-FBF400873C53}" srcId="{300B213D-6B71-43AE-8FA8-86E9A2981EEC}" destId="{4477C564-76DA-44D6-8BC7-504A50A8301B}" srcOrd="4" destOrd="0" parTransId="{57FAA537-47B0-4FF0-B6C0-D93143366274}" sibTransId="{7ED579FC-7F86-4E54-AC39-EFF190C5FE52}"/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E0B67D68-EF1C-4066-90AB-E97DB7352CD2}" type="presOf" srcId="{186297ED-57DE-4EF0-B51F-2B8FD1741F21}" destId="{337034D3-5394-4489-9CE6-B16777B03215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2" destOrd="0" parTransId="{8EF30612-0170-4EC3-870F-913DEE0C3D7E}" sibTransId="{A7F61C6C-E3FA-4D77-B55B-9A591779B08D}"/>
    <dgm:cxn modelId="{8CDB7A9B-BC22-439A-82F0-9F81EE90D365}" type="presOf" srcId="{4477C564-76DA-44D6-8BC7-504A50A8301B}" destId="{EC48C730-5CCE-4B34-8462-4208139CB68D}" srcOrd="0" destOrd="0" presId="urn:microsoft.com/office/officeart/2005/8/layout/hProcess9"/>
    <dgm:cxn modelId="{3A6AEDC6-3079-4536-BBF6-A5B8FA9A9FF0}" srcId="{300B213D-6B71-43AE-8FA8-86E9A2981EEC}" destId="{036C20CC-9845-4F24-8ECF-DF0DB98454E7}" srcOrd="3" destOrd="0" parTransId="{1009F44D-A6C2-45C7-BDAF-F61AACE7AAAF}" sibTransId="{7AD15A31-3CC6-42A2-972A-B32A2BA9E675}"/>
    <dgm:cxn modelId="{C10447D2-F20D-488E-8883-1BA2F0E13BC2}" srcId="{300B213D-6B71-43AE-8FA8-86E9A2981EEC}" destId="{186297ED-57DE-4EF0-B51F-2B8FD1741F21}" srcOrd="1" destOrd="0" parTransId="{17BE357B-9CBC-402E-B075-F8D86AA0BAE5}" sibTransId="{FBA86377-D163-4CA5-B0FC-ADED6DED6993}"/>
    <dgm:cxn modelId="{8FC4D1D4-7DB1-4EF4-8EAB-E62049BD2F5A}" type="presOf" srcId="{93ACF026-2265-47B3-8E78-B7FD7EAC6E7F}" destId="{850D4D0E-6E75-4ECB-A6AA-8A6F25CABBE6}" srcOrd="0" destOrd="0" presId="urn:microsoft.com/office/officeart/2005/8/layout/hProcess9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671216EE-91B1-47D7-9421-A60F715B22CD}" srcId="{300B213D-6B71-43AE-8FA8-86E9A2981EEC}" destId="{93ACF026-2265-47B3-8E78-B7FD7EAC6E7F}" srcOrd="5" destOrd="0" parTransId="{6C92EB9B-8D37-441B-B614-0FB40F206021}" sibTransId="{9CAF4F0A-6957-4071-834E-AC6D95E8147E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D9C054E2-C565-45D8-89D5-4E227A2B32DC}" type="presParOf" srcId="{894356C4-5041-47D3-9DAA-A7AB0E03D9EE}" destId="{337034D3-5394-4489-9CE6-B16777B03215}" srcOrd="2" destOrd="0" presId="urn:microsoft.com/office/officeart/2005/8/layout/hProcess9"/>
    <dgm:cxn modelId="{B1008717-B9BF-472A-9544-5822C3ADA901}" type="presParOf" srcId="{894356C4-5041-47D3-9DAA-A7AB0E03D9EE}" destId="{000DBAD7-71AB-4013-992C-2334D53158C0}" srcOrd="3" destOrd="0" presId="urn:microsoft.com/office/officeart/2005/8/layout/hProcess9"/>
    <dgm:cxn modelId="{9FA61D8D-4D1F-4C44-A725-33528FC9D124}" type="presParOf" srcId="{894356C4-5041-47D3-9DAA-A7AB0E03D9EE}" destId="{3AC93EA1-CB26-46CE-B4CD-88A83EE1CB3C}" srcOrd="4" destOrd="0" presId="urn:microsoft.com/office/officeart/2005/8/layout/hProcess9"/>
    <dgm:cxn modelId="{541212CA-BCCD-426D-A1BA-BA408C8BE2DF}" type="presParOf" srcId="{894356C4-5041-47D3-9DAA-A7AB0E03D9EE}" destId="{185FE16F-D3D1-4D2B-B8E3-0F6033268C53}" srcOrd="5" destOrd="0" presId="urn:microsoft.com/office/officeart/2005/8/layout/hProcess9"/>
    <dgm:cxn modelId="{E8C5876F-66BD-46C5-AAAE-42FADA898762}" type="presParOf" srcId="{894356C4-5041-47D3-9DAA-A7AB0E03D9EE}" destId="{8280605F-B94F-4390-9B0B-61231A5DF32B}" srcOrd="6" destOrd="0" presId="urn:microsoft.com/office/officeart/2005/8/layout/hProcess9"/>
    <dgm:cxn modelId="{A5B6C64B-139B-4B0C-B67B-C6F59BFE5E06}" type="presParOf" srcId="{894356C4-5041-47D3-9DAA-A7AB0E03D9EE}" destId="{1DC96A59-B1C5-46A6-A3D4-9813275BB635}" srcOrd="7" destOrd="0" presId="urn:microsoft.com/office/officeart/2005/8/layout/hProcess9"/>
    <dgm:cxn modelId="{8B541C1B-2DCE-416D-ABD8-E09C8F60A6A8}" type="presParOf" srcId="{894356C4-5041-47D3-9DAA-A7AB0E03D9EE}" destId="{EC48C730-5CCE-4B34-8462-4208139CB68D}" srcOrd="8" destOrd="0" presId="urn:microsoft.com/office/officeart/2005/8/layout/hProcess9"/>
    <dgm:cxn modelId="{2546FE99-3154-4616-A697-12B599822602}" type="presParOf" srcId="{894356C4-5041-47D3-9DAA-A7AB0E03D9EE}" destId="{44807DEA-49E2-4B9F-8CFA-D550F9D1A8B6}" srcOrd="9" destOrd="0" presId="urn:microsoft.com/office/officeart/2005/8/layout/hProcess9"/>
    <dgm:cxn modelId="{FC892253-E696-4F97-AD68-05731615945E}" type="presParOf" srcId="{894356C4-5041-47D3-9DAA-A7AB0E03D9EE}" destId="{850D4D0E-6E75-4ECB-A6AA-8A6F25CABBE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accent1_3" csCatId="accent1" phldr="1"/>
      <dgm:spPr/>
    </dgm:pt>
    <dgm:pt modelId="{B2D6927F-3627-4BE9-9101-8AA63BC84CE1}">
      <dgm:prSet phldrT="[Text]"/>
      <dgm:spPr/>
      <dgm:t>
        <a:bodyPr/>
        <a:lstStyle/>
        <a:p>
          <a:r>
            <a:rPr lang="en-GB" b="1" dirty="0"/>
            <a:t>Model building</a:t>
          </a:r>
          <a:endParaRPr lang="en-KE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b="1"/>
        </a:p>
      </dgm:t>
    </dgm:pt>
    <dgm:pt modelId="{186297ED-57DE-4EF0-B51F-2B8FD1741F21}">
      <dgm:prSet phldrT="[Text]"/>
      <dgm:spPr/>
      <dgm:t>
        <a:bodyPr/>
        <a:lstStyle/>
        <a:p>
          <a:r>
            <a:rPr lang="en-GB" b="1" dirty="0"/>
            <a:t>Model</a:t>
          </a:r>
          <a:r>
            <a:rPr lang="en-GB" b="1" baseline="0" dirty="0"/>
            <a:t> training &amp; tuning</a:t>
          </a:r>
          <a:endParaRPr lang="en-KE" b="1" dirty="0"/>
        </a:p>
      </dgm:t>
    </dgm:pt>
    <dgm:pt modelId="{17BE357B-9CBC-402E-B075-F8D86AA0BAE5}" type="parTrans" cxnId="{C10447D2-F20D-488E-8883-1BA2F0E13BC2}">
      <dgm:prSet/>
      <dgm:spPr/>
      <dgm:t>
        <a:bodyPr/>
        <a:lstStyle/>
        <a:p>
          <a:endParaRPr lang="en-KE" b="1"/>
        </a:p>
      </dgm:t>
    </dgm:pt>
    <dgm:pt modelId="{FBA86377-D163-4CA5-B0FC-ADED6DED6993}" type="sibTrans" cxnId="{C10447D2-F20D-488E-8883-1BA2F0E13BC2}">
      <dgm:prSet/>
      <dgm:spPr/>
      <dgm:t>
        <a:bodyPr/>
        <a:lstStyle/>
        <a:p>
          <a:endParaRPr lang="en-KE" b="1"/>
        </a:p>
      </dgm:t>
    </dgm:pt>
    <dgm:pt modelId="{DED4C0F3-F203-443F-8B3E-98E877C9525A}">
      <dgm:prSet phldrT="[Text]"/>
      <dgm:spPr/>
      <dgm:t>
        <a:bodyPr/>
        <a:lstStyle/>
        <a:p>
          <a:r>
            <a:rPr lang="en-GB" b="1" dirty="0"/>
            <a:t>Model validation</a:t>
          </a:r>
          <a:endParaRPr lang="en-KE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b="1"/>
        </a:p>
      </dgm:t>
    </dgm:pt>
    <dgm:pt modelId="{036C20CC-9845-4F24-8ECF-DF0DB98454E7}">
      <dgm:prSet phldrT="[Text]"/>
      <dgm:spPr/>
      <dgm:t>
        <a:bodyPr/>
        <a:lstStyle/>
        <a:p>
          <a:r>
            <a:rPr lang="en-GB" b="1" dirty="0"/>
            <a:t>Training at scale</a:t>
          </a:r>
          <a:endParaRPr lang="en-KE" b="1" dirty="0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b="1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 custScaleX="97394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4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37034D3-5394-4489-9CE6-B16777B03215}" type="pres">
      <dgm:prSet presAssocID="{186297ED-57DE-4EF0-B51F-2B8FD1741F21}" presName="textNode" presStyleLbl="node1" presStyleIdx="1" presStyleCnt="4">
        <dgm:presLayoutVars>
          <dgm:bulletEnabled val="1"/>
        </dgm:presLayoutVars>
      </dgm:prSet>
      <dgm:spPr/>
    </dgm:pt>
    <dgm:pt modelId="{000DBAD7-71AB-4013-992C-2334D53158C0}" type="pres">
      <dgm:prSet presAssocID="{FBA86377-D163-4CA5-B0FC-ADED6DED6993}" presName="sibTrans" presStyleCnt="0"/>
      <dgm:spPr/>
    </dgm:pt>
    <dgm:pt modelId="{3AC93EA1-CB26-46CE-B4CD-88A83EE1CB3C}" type="pres">
      <dgm:prSet presAssocID="{DED4C0F3-F203-443F-8B3E-98E877C9525A}" presName="textNode" presStyleLbl="node1" presStyleIdx="2" presStyleCnt="4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E0B67D68-EF1C-4066-90AB-E97DB7352CD2}" type="presOf" srcId="{186297ED-57DE-4EF0-B51F-2B8FD1741F21}" destId="{337034D3-5394-4489-9CE6-B16777B03215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2" destOrd="0" parTransId="{8EF30612-0170-4EC3-870F-913DEE0C3D7E}" sibTransId="{A7F61C6C-E3FA-4D77-B55B-9A591779B08D}"/>
    <dgm:cxn modelId="{3A6AEDC6-3079-4536-BBF6-A5B8FA9A9FF0}" srcId="{300B213D-6B71-43AE-8FA8-86E9A2981EEC}" destId="{036C20CC-9845-4F24-8ECF-DF0DB98454E7}" srcOrd="3" destOrd="0" parTransId="{1009F44D-A6C2-45C7-BDAF-F61AACE7AAAF}" sibTransId="{7AD15A31-3CC6-42A2-972A-B32A2BA9E675}"/>
    <dgm:cxn modelId="{C10447D2-F20D-488E-8883-1BA2F0E13BC2}" srcId="{300B213D-6B71-43AE-8FA8-86E9A2981EEC}" destId="{186297ED-57DE-4EF0-B51F-2B8FD1741F21}" srcOrd="1" destOrd="0" parTransId="{17BE357B-9CBC-402E-B075-F8D86AA0BAE5}" sibTransId="{FBA86377-D163-4CA5-B0FC-ADED6DED6993}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D9C054E2-C565-45D8-89D5-4E227A2B32DC}" type="presParOf" srcId="{894356C4-5041-47D3-9DAA-A7AB0E03D9EE}" destId="{337034D3-5394-4489-9CE6-B16777B03215}" srcOrd="2" destOrd="0" presId="urn:microsoft.com/office/officeart/2005/8/layout/hProcess9"/>
    <dgm:cxn modelId="{B1008717-B9BF-472A-9544-5822C3ADA901}" type="presParOf" srcId="{894356C4-5041-47D3-9DAA-A7AB0E03D9EE}" destId="{000DBAD7-71AB-4013-992C-2334D53158C0}" srcOrd="3" destOrd="0" presId="urn:microsoft.com/office/officeart/2005/8/layout/hProcess9"/>
    <dgm:cxn modelId="{9FA61D8D-4D1F-4C44-A725-33528FC9D124}" type="presParOf" srcId="{894356C4-5041-47D3-9DAA-A7AB0E03D9EE}" destId="{3AC93EA1-CB26-46CE-B4CD-88A83EE1CB3C}" srcOrd="4" destOrd="0" presId="urn:microsoft.com/office/officeart/2005/8/layout/hProcess9"/>
    <dgm:cxn modelId="{541212CA-BCCD-426D-A1BA-BA408C8BE2DF}" type="presParOf" srcId="{894356C4-5041-47D3-9DAA-A7AB0E03D9EE}" destId="{185FE16F-D3D1-4D2B-B8E3-0F6033268C53}" srcOrd="5" destOrd="0" presId="urn:microsoft.com/office/officeart/2005/8/layout/hProcess9"/>
    <dgm:cxn modelId="{E8C5876F-66BD-46C5-AAAE-42FADA898762}" type="presParOf" srcId="{894356C4-5041-47D3-9DAA-A7AB0E03D9EE}" destId="{8280605F-B94F-4390-9B0B-61231A5DF32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0B213D-6B71-43AE-8FA8-86E9A2981EEC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</dgm:pt>
    <dgm:pt modelId="{B2D6927F-3627-4BE9-9101-8AA63BC84CE1}">
      <dgm:prSet phldrT="[Text]"/>
      <dgm:spPr/>
      <dgm:t>
        <a:bodyPr/>
        <a:lstStyle/>
        <a:p>
          <a:r>
            <a:rPr lang="en-GB" b="1" dirty="0"/>
            <a:t>Deployment</a:t>
          </a:r>
          <a:endParaRPr lang="en-KE" b="1" dirty="0"/>
        </a:p>
      </dgm:t>
    </dgm:pt>
    <dgm:pt modelId="{E8DA893F-6E85-4007-AC49-B3565674AF9E}" type="parTrans" cxnId="{413702E6-0C95-434F-BCE0-577A508208F6}">
      <dgm:prSet/>
      <dgm:spPr/>
      <dgm:t>
        <a:bodyPr/>
        <a:lstStyle/>
        <a:p>
          <a:endParaRPr lang="en-KE" b="1"/>
        </a:p>
      </dgm:t>
    </dgm:pt>
    <dgm:pt modelId="{A7497726-3D9F-4600-ABC1-9938D40B357A}" type="sibTrans" cxnId="{413702E6-0C95-434F-BCE0-577A508208F6}">
      <dgm:prSet/>
      <dgm:spPr/>
      <dgm:t>
        <a:bodyPr/>
        <a:lstStyle/>
        <a:p>
          <a:endParaRPr lang="en-KE" b="1"/>
        </a:p>
      </dgm:t>
    </dgm:pt>
    <dgm:pt modelId="{186297ED-57DE-4EF0-B51F-2B8FD1741F21}">
      <dgm:prSet phldrT="[Text]"/>
      <dgm:spPr/>
      <dgm:t>
        <a:bodyPr/>
        <a:lstStyle/>
        <a:p>
          <a:r>
            <a:rPr lang="en-GB" b="1" dirty="0"/>
            <a:t>Serving</a:t>
          </a:r>
          <a:endParaRPr lang="en-KE" b="1" dirty="0"/>
        </a:p>
      </dgm:t>
    </dgm:pt>
    <dgm:pt modelId="{17BE357B-9CBC-402E-B075-F8D86AA0BAE5}" type="parTrans" cxnId="{C10447D2-F20D-488E-8883-1BA2F0E13BC2}">
      <dgm:prSet/>
      <dgm:spPr/>
      <dgm:t>
        <a:bodyPr/>
        <a:lstStyle/>
        <a:p>
          <a:endParaRPr lang="en-KE" b="1"/>
        </a:p>
      </dgm:t>
    </dgm:pt>
    <dgm:pt modelId="{FBA86377-D163-4CA5-B0FC-ADED6DED6993}" type="sibTrans" cxnId="{C10447D2-F20D-488E-8883-1BA2F0E13BC2}">
      <dgm:prSet/>
      <dgm:spPr/>
      <dgm:t>
        <a:bodyPr/>
        <a:lstStyle/>
        <a:p>
          <a:endParaRPr lang="en-KE" b="1"/>
        </a:p>
      </dgm:t>
    </dgm:pt>
    <dgm:pt modelId="{DED4C0F3-F203-443F-8B3E-98E877C9525A}">
      <dgm:prSet phldrT="[Text]"/>
      <dgm:spPr/>
      <dgm:t>
        <a:bodyPr/>
        <a:lstStyle/>
        <a:p>
          <a:r>
            <a:rPr lang="en-GB" b="1" dirty="0"/>
            <a:t>Monitoring, Logging and </a:t>
          </a:r>
          <a:r>
            <a:rPr lang="en-GB" b="1" dirty="0" err="1"/>
            <a:t>Explainability</a:t>
          </a:r>
          <a:endParaRPr lang="en-KE" b="1" dirty="0"/>
        </a:p>
      </dgm:t>
    </dgm:pt>
    <dgm:pt modelId="{8EF30612-0170-4EC3-870F-913DEE0C3D7E}" type="parTrans" cxnId="{8E6FD272-05B5-4F0A-A957-D3038F3267E9}">
      <dgm:prSet/>
      <dgm:spPr/>
      <dgm:t>
        <a:bodyPr/>
        <a:lstStyle/>
        <a:p>
          <a:endParaRPr lang="en-KE" b="1"/>
        </a:p>
      </dgm:t>
    </dgm:pt>
    <dgm:pt modelId="{A7F61C6C-E3FA-4D77-B55B-9A591779B08D}" type="sibTrans" cxnId="{8E6FD272-05B5-4F0A-A957-D3038F3267E9}">
      <dgm:prSet/>
      <dgm:spPr/>
      <dgm:t>
        <a:bodyPr/>
        <a:lstStyle/>
        <a:p>
          <a:endParaRPr lang="en-KE" b="1"/>
        </a:p>
      </dgm:t>
    </dgm:pt>
    <dgm:pt modelId="{036C20CC-9845-4F24-8ECF-DF0DB98454E7}">
      <dgm:prSet phldrT="[Text]"/>
      <dgm:spPr/>
      <dgm:t>
        <a:bodyPr/>
        <a:lstStyle/>
        <a:p>
          <a:r>
            <a:rPr lang="en-GB" b="1" dirty="0"/>
            <a:t>Finetuning &amp; improvements</a:t>
          </a:r>
          <a:endParaRPr lang="en-KE" b="1" dirty="0"/>
        </a:p>
      </dgm:t>
    </dgm:pt>
    <dgm:pt modelId="{7AD15A31-3CC6-42A2-972A-B32A2BA9E675}" type="sibTrans" cxnId="{3A6AEDC6-3079-4536-BBF6-A5B8FA9A9FF0}">
      <dgm:prSet/>
      <dgm:spPr/>
      <dgm:t>
        <a:bodyPr/>
        <a:lstStyle/>
        <a:p>
          <a:endParaRPr lang="en-KE" b="1"/>
        </a:p>
      </dgm:t>
    </dgm:pt>
    <dgm:pt modelId="{1009F44D-A6C2-45C7-BDAF-F61AACE7AAAF}" type="parTrans" cxnId="{3A6AEDC6-3079-4536-BBF6-A5B8FA9A9FF0}">
      <dgm:prSet/>
      <dgm:spPr/>
      <dgm:t>
        <a:bodyPr/>
        <a:lstStyle/>
        <a:p>
          <a:endParaRPr lang="en-KE" b="1"/>
        </a:p>
      </dgm:t>
    </dgm:pt>
    <dgm:pt modelId="{2A4A287C-8300-416F-A880-177ADE6B36BA}" type="pres">
      <dgm:prSet presAssocID="{300B213D-6B71-43AE-8FA8-86E9A2981EEC}" presName="CompostProcess" presStyleCnt="0">
        <dgm:presLayoutVars>
          <dgm:dir/>
          <dgm:resizeHandles val="exact"/>
        </dgm:presLayoutVars>
      </dgm:prSet>
      <dgm:spPr/>
    </dgm:pt>
    <dgm:pt modelId="{E0488A4F-BF3B-4C40-840C-25CAA3613EF7}" type="pres">
      <dgm:prSet presAssocID="{300B213D-6B71-43AE-8FA8-86E9A2981EEC}" presName="arrow" presStyleLbl="bgShp" presStyleIdx="0" presStyleCnt="1" custScaleX="97394"/>
      <dgm:spPr/>
    </dgm:pt>
    <dgm:pt modelId="{894356C4-5041-47D3-9DAA-A7AB0E03D9EE}" type="pres">
      <dgm:prSet presAssocID="{300B213D-6B71-43AE-8FA8-86E9A2981EEC}" presName="linearProcess" presStyleCnt="0"/>
      <dgm:spPr/>
    </dgm:pt>
    <dgm:pt modelId="{341F7F19-EB9F-4B75-9724-631381F112EA}" type="pres">
      <dgm:prSet presAssocID="{B2D6927F-3627-4BE9-9101-8AA63BC84CE1}" presName="textNode" presStyleLbl="node1" presStyleIdx="0" presStyleCnt="4">
        <dgm:presLayoutVars>
          <dgm:bulletEnabled val="1"/>
        </dgm:presLayoutVars>
      </dgm:prSet>
      <dgm:spPr/>
    </dgm:pt>
    <dgm:pt modelId="{224E268F-C9F2-498D-8FD8-40ABAFED745E}" type="pres">
      <dgm:prSet presAssocID="{A7497726-3D9F-4600-ABC1-9938D40B357A}" presName="sibTrans" presStyleCnt="0"/>
      <dgm:spPr/>
    </dgm:pt>
    <dgm:pt modelId="{337034D3-5394-4489-9CE6-B16777B03215}" type="pres">
      <dgm:prSet presAssocID="{186297ED-57DE-4EF0-B51F-2B8FD1741F21}" presName="textNode" presStyleLbl="node1" presStyleIdx="1" presStyleCnt="4">
        <dgm:presLayoutVars>
          <dgm:bulletEnabled val="1"/>
        </dgm:presLayoutVars>
      </dgm:prSet>
      <dgm:spPr/>
    </dgm:pt>
    <dgm:pt modelId="{000DBAD7-71AB-4013-992C-2334D53158C0}" type="pres">
      <dgm:prSet presAssocID="{FBA86377-D163-4CA5-B0FC-ADED6DED6993}" presName="sibTrans" presStyleCnt="0"/>
      <dgm:spPr/>
    </dgm:pt>
    <dgm:pt modelId="{3AC93EA1-CB26-46CE-B4CD-88A83EE1CB3C}" type="pres">
      <dgm:prSet presAssocID="{DED4C0F3-F203-443F-8B3E-98E877C9525A}" presName="textNode" presStyleLbl="node1" presStyleIdx="2" presStyleCnt="4">
        <dgm:presLayoutVars>
          <dgm:bulletEnabled val="1"/>
        </dgm:presLayoutVars>
      </dgm:prSet>
      <dgm:spPr/>
    </dgm:pt>
    <dgm:pt modelId="{185FE16F-D3D1-4D2B-B8E3-0F6033268C53}" type="pres">
      <dgm:prSet presAssocID="{A7F61C6C-E3FA-4D77-B55B-9A591779B08D}" presName="sibTrans" presStyleCnt="0"/>
      <dgm:spPr/>
    </dgm:pt>
    <dgm:pt modelId="{8280605F-B94F-4390-9B0B-61231A5DF32B}" type="pres">
      <dgm:prSet presAssocID="{036C20CC-9845-4F24-8ECF-DF0DB98454E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E6925066-0FD2-4251-91B8-DDD459F4C009}" type="presOf" srcId="{036C20CC-9845-4F24-8ECF-DF0DB98454E7}" destId="{8280605F-B94F-4390-9B0B-61231A5DF32B}" srcOrd="0" destOrd="0" presId="urn:microsoft.com/office/officeart/2005/8/layout/hProcess9"/>
    <dgm:cxn modelId="{E0B67D68-EF1C-4066-90AB-E97DB7352CD2}" type="presOf" srcId="{186297ED-57DE-4EF0-B51F-2B8FD1741F21}" destId="{337034D3-5394-4489-9CE6-B16777B03215}" srcOrd="0" destOrd="0" presId="urn:microsoft.com/office/officeart/2005/8/layout/hProcess9"/>
    <dgm:cxn modelId="{754B0949-8AA6-4697-A79A-6DF49FB09242}" type="presOf" srcId="{DED4C0F3-F203-443F-8B3E-98E877C9525A}" destId="{3AC93EA1-CB26-46CE-B4CD-88A83EE1CB3C}" srcOrd="0" destOrd="0" presId="urn:microsoft.com/office/officeart/2005/8/layout/hProcess9"/>
    <dgm:cxn modelId="{8E6FD272-05B5-4F0A-A957-D3038F3267E9}" srcId="{300B213D-6B71-43AE-8FA8-86E9A2981EEC}" destId="{DED4C0F3-F203-443F-8B3E-98E877C9525A}" srcOrd="2" destOrd="0" parTransId="{8EF30612-0170-4EC3-870F-913DEE0C3D7E}" sibTransId="{A7F61C6C-E3FA-4D77-B55B-9A591779B08D}"/>
    <dgm:cxn modelId="{3A6AEDC6-3079-4536-BBF6-A5B8FA9A9FF0}" srcId="{300B213D-6B71-43AE-8FA8-86E9A2981EEC}" destId="{036C20CC-9845-4F24-8ECF-DF0DB98454E7}" srcOrd="3" destOrd="0" parTransId="{1009F44D-A6C2-45C7-BDAF-F61AACE7AAAF}" sibTransId="{7AD15A31-3CC6-42A2-972A-B32A2BA9E675}"/>
    <dgm:cxn modelId="{C10447D2-F20D-488E-8883-1BA2F0E13BC2}" srcId="{300B213D-6B71-43AE-8FA8-86E9A2981EEC}" destId="{186297ED-57DE-4EF0-B51F-2B8FD1741F21}" srcOrd="1" destOrd="0" parTransId="{17BE357B-9CBC-402E-B075-F8D86AA0BAE5}" sibTransId="{FBA86377-D163-4CA5-B0FC-ADED6DED6993}"/>
    <dgm:cxn modelId="{3FE6D5E5-FB5A-493D-89AB-EADEEDB9CD85}" type="presOf" srcId="{300B213D-6B71-43AE-8FA8-86E9A2981EEC}" destId="{2A4A287C-8300-416F-A880-177ADE6B36BA}" srcOrd="0" destOrd="0" presId="urn:microsoft.com/office/officeart/2005/8/layout/hProcess9"/>
    <dgm:cxn modelId="{413702E6-0C95-434F-BCE0-577A508208F6}" srcId="{300B213D-6B71-43AE-8FA8-86E9A2981EEC}" destId="{B2D6927F-3627-4BE9-9101-8AA63BC84CE1}" srcOrd="0" destOrd="0" parTransId="{E8DA893F-6E85-4007-AC49-B3565674AF9E}" sibTransId="{A7497726-3D9F-4600-ABC1-9938D40B357A}"/>
    <dgm:cxn modelId="{AF0671F4-87ED-4818-BADB-9F5230EE8B7E}" type="presOf" srcId="{B2D6927F-3627-4BE9-9101-8AA63BC84CE1}" destId="{341F7F19-EB9F-4B75-9724-631381F112EA}" srcOrd="0" destOrd="0" presId="urn:microsoft.com/office/officeart/2005/8/layout/hProcess9"/>
    <dgm:cxn modelId="{196341FF-E345-494E-9903-F5A56AF3A7DE}" type="presParOf" srcId="{2A4A287C-8300-416F-A880-177ADE6B36BA}" destId="{E0488A4F-BF3B-4C40-840C-25CAA3613EF7}" srcOrd="0" destOrd="0" presId="urn:microsoft.com/office/officeart/2005/8/layout/hProcess9"/>
    <dgm:cxn modelId="{F7ABA064-E015-4C01-9CFA-68702519B340}" type="presParOf" srcId="{2A4A287C-8300-416F-A880-177ADE6B36BA}" destId="{894356C4-5041-47D3-9DAA-A7AB0E03D9EE}" srcOrd="1" destOrd="0" presId="urn:microsoft.com/office/officeart/2005/8/layout/hProcess9"/>
    <dgm:cxn modelId="{A673B8C0-D7AC-489F-BBEC-E13FB89B1F8D}" type="presParOf" srcId="{894356C4-5041-47D3-9DAA-A7AB0E03D9EE}" destId="{341F7F19-EB9F-4B75-9724-631381F112EA}" srcOrd="0" destOrd="0" presId="urn:microsoft.com/office/officeart/2005/8/layout/hProcess9"/>
    <dgm:cxn modelId="{EB50AC3A-D66C-4759-B4AE-95648A275132}" type="presParOf" srcId="{894356C4-5041-47D3-9DAA-A7AB0E03D9EE}" destId="{224E268F-C9F2-498D-8FD8-40ABAFED745E}" srcOrd="1" destOrd="0" presId="urn:microsoft.com/office/officeart/2005/8/layout/hProcess9"/>
    <dgm:cxn modelId="{D9C054E2-C565-45D8-89D5-4E227A2B32DC}" type="presParOf" srcId="{894356C4-5041-47D3-9DAA-A7AB0E03D9EE}" destId="{337034D3-5394-4489-9CE6-B16777B03215}" srcOrd="2" destOrd="0" presId="urn:microsoft.com/office/officeart/2005/8/layout/hProcess9"/>
    <dgm:cxn modelId="{B1008717-B9BF-472A-9544-5822C3ADA901}" type="presParOf" srcId="{894356C4-5041-47D3-9DAA-A7AB0E03D9EE}" destId="{000DBAD7-71AB-4013-992C-2334D53158C0}" srcOrd="3" destOrd="0" presId="urn:microsoft.com/office/officeart/2005/8/layout/hProcess9"/>
    <dgm:cxn modelId="{9FA61D8D-4D1F-4C44-A725-33528FC9D124}" type="presParOf" srcId="{894356C4-5041-47D3-9DAA-A7AB0E03D9EE}" destId="{3AC93EA1-CB26-46CE-B4CD-88A83EE1CB3C}" srcOrd="4" destOrd="0" presId="urn:microsoft.com/office/officeart/2005/8/layout/hProcess9"/>
    <dgm:cxn modelId="{541212CA-BCCD-426D-A1BA-BA408C8BE2DF}" type="presParOf" srcId="{894356C4-5041-47D3-9DAA-A7AB0E03D9EE}" destId="{185FE16F-D3D1-4D2B-B8E3-0F6033268C53}" srcOrd="5" destOrd="0" presId="urn:microsoft.com/office/officeart/2005/8/layout/hProcess9"/>
    <dgm:cxn modelId="{E8C5876F-66BD-46C5-AAAE-42FADA898762}" type="presParOf" srcId="{894356C4-5041-47D3-9DAA-A7AB0E03D9EE}" destId="{8280605F-B94F-4390-9B0B-61231A5DF32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DA7D61-D194-4F3C-85C4-A9AB3C58904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KE"/>
        </a:p>
      </dgm:t>
    </dgm:pt>
    <dgm:pt modelId="{F1B3B0A6-4FFB-42BD-9C8D-274DA7D3A888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data_processing_file.xlsx</a:t>
          </a:r>
          <a:endParaRPr lang="en-KE" b="1" dirty="0">
            <a:solidFill>
              <a:schemeClr val="tx1"/>
            </a:solidFill>
          </a:endParaRPr>
        </a:p>
      </dgm:t>
    </dgm:pt>
    <dgm:pt modelId="{70D03212-2241-4850-B101-FEDC4B8DC507}" type="sibTrans" cxnId="{B2EDC65A-884A-41B4-8F48-963AF5EE60AC}">
      <dgm:prSet/>
      <dgm:spPr/>
      <dgm:t>
        <a:bodyPr/>
        <a:lstStyle/>
        <a:p>
          <a:endParaRPr lang="en-KE"/>
        </a:p>
      </dgm:t>
    </dgm:pt>
    <dgm:pt modelId="{56F2C055-C27D-49AF-8AAC-382EC4962980}" type="parTrans" cxnId="{B2EDC65A-884A-41B4-8F48-963AF5EE60AC}">
      <dgm:prSet/>
      <dgm:spPr/>
      <dgm:t>
        <a:bodyPr/>
        <a:lstStyle/>
        <a:p>
          <a:endParaRPr lang="en-KE"/>
        </a:p>
      </dgm:t>
    </dgm:pt>
    <dgm:pt modelId="{6DF611EE-A0BE-4CBC-9BA4-6C4EBCA41DE0}">
      <dgm:prSet phldrT="[Text]"/>
      <dgm:spPr/>
      <dgm:t>
        <a:bodyPr/>
        <a:lstStyle/>
        <a:p>
          <a:r>
            <a:rPr lang="en-GB" dirty="0"/>
            <a:t>Project description</a:t>
          </a:r>
          <a:endParaRPr lang="en-KE" dirty="0"/>
        </a:p>
      </dgm:t>
    </dgm:pt>
    <dgm:pt modelId="{1F4596DF-4F0F-45B0-83B9-16DFF9322649}" type="sibTrans" cxnId="{F5C83D88-C92A-4A91-A9E3-372FC2F38DDB}">
      <dgm:prSet/>
      <dgm:spPr/>
      <dgm:t>
        <a:bodyPr/>
        <a:lstStyle/>
        <a:p>
          <a:endParaRPr lang="en-KE"/>
        </a:p>
      </dgm:t>
    </dgm:pt>
    <dgm:pt modelId="{15C3AAF7-992A-478D-AFCD-6846F9F43936}" type="parTrans" cxnId="{F5C83D88-C92A-4A91-A9E3-372FC2F38DDB}">
      <dgm:prSet/>
      <dgm:spPr/>
      <dgm:t>
        <a:bodyPr/>
        <a:lstStyle/>
        <a:p>
          <a:endParaRPr lang="en-KE"/>
        </a:p>
      </dgm:t>
    </dgm:pt>
    <dgm:pt modelId="{15131A4A-E857-4705-B5D4-7B1D04802E2E}">
      <dgm:prSet phldrT="[Text]"/>
      <dgm:spPr/>
      <dgm:t>
        <a:bodyPr/>
        <a:lstStyle/>
        <a:p>
          <a:r>
            <a:rPr lang="en-GB" dirty="0"/>
            <a:t>Global settings</a:t>
          </a:r>
          <a:endParaRPr lang="en-KE" dirty="0"/>
        </a:p>
      </dgm:t>
    </dgm:pt>
    <dgm:pt modelId="{ECFEE46A-06E3-403D-9C43-2FD7687A2D02}" type="parTrans" cxnId="{86470011-A6B9-423D-B010-4BA5E04D4EB5}">
      <dgm:prSet/>
      <dgm:spPr/>
      <dgm:t>
        <a:bodyPr/>
        <a:lstStyle/>
        <a:p>
          <a:endParaRPr lang="en-KE"/>
        </a:p>
      </dgm:t>
    </dgm:pt>
    <dgm:pt modelId="{743E1AF3-AC4A-4D6A-AE8C-AB258718A1B3}" type="sibTrans" cxnId="{86470011-A6B9-423D-B010-4BA5E04D4EB5}">
      <dgm:prSet/>
      <dgm:spPr/>
      <dgm:t>
        <a:bodyPr/>
        <a:lstStyle/>
        <a:p>
          <a:endParaRPr lang="en-KE"/>
        </a:p>
      </dgm:t>
    </dgm:pt>
    <dgm:pt modelId="{178ACBCA-BF20-4042-AF12-5A61AD7C9586}">
      <dgm:prSet phldrT="[Text]"/>
      <dgm:spPr/>
      <dgm:t>
        <a:bodyPr/>
        <a:lstStyle/>
        <a:p>
          <a:r>
            <a:rPr lang="en-GB" dirty="0"/>
            <a:t>Data upload</a:t>
          </a:r>
          <a:endParaRPr lang="en-KE" dirty="0"/>
        </a:p>
      </dgm:t>
    </dgm:pt>
    <dgm:pt modelId="{63FF830A-06CB-4C71-A0AC-18C1C2D87592}" type="parTrans" cxnId="{9C48BAFC-8F6F-4B74-8F55-8AEDAC77D2CA}">
      <dgm:prSet/>
      <dgm:spPr/>
      <dgm:t>
        <a:bodyPr/>
        <a:lstStyle/>
        <a:p>
          <a:endParaRPr lang="en-KE"/>
        </a:p>
      </dgm:t>
    </dgm:pt>
    <dgm:pt modelId="{B8E0034A-3CCD-4622-9526-E4D2B7C0A31F}" type="sibTrans" cxnId="{9C48BAFC-8F6F-4B74-8F55-8AEDAC77D2CA}">
      <dgm:prSet/>
      <dgm:spPr/>
      <dgm:t>
        <a:bodyPr/>
        <a:lstStyle/>
        <a:p>
          <a:endParaRPr lang="en-KE"/>
        </a:p>
      </dgm:t>
    </dgm:pt>
    <dgm:pt modelId="{55732E2E-B8ED-43C2-9CE6-61CC240B66EC}">
      <dgm:prSet phldrT="[Text]"/>
      <dgm:spPr/>
      <dgm:t>
        <a:bodyPr/>
        <a:lstStyle/>
        <a:p>
          <a:r>
            <a:rPr lang="en-GB" dirty="0"/>
            <a:t>Data cleaning</a:t>
          </a:r>
          <a:endParaRPr lang="en-KE" dirty="0"/>
        </a:p>
      </dgm:t>
    </dgm:pt>
    <dgm:pt modelId="{3F33EDD5-4306-4137-9A6A-B06038D8AFEA}" type="parTrans" cxnId="{1BDDDD27-8BCF-481C-B9FC-B35074D53B7B}">
      <dgm:prSet/>
      <dgm:spPr/>
      <dgm:t>
        <a:bodyPr/>
        <a:lstStyle/>
        <a:p>
          <a:endParaRPr lang="en-KE"/>
        </a:p>
      </dgm:t>
    </dgm:pt>
    <dgm:pt modelId="{5370CB7B-8346-4A06-B2B1-FBF992E5D27D}" type="sibTrans" cxnId="{1BDDDD27-8BCF-481C-B9FC-B35074D53B7B}">
      <dgm:prSet/>
      <dgm:spPr/>
      <dgm:t>
        <a:bodyPr/>
        <a:lstStyle/>
        <a:p>
          <a:endParaRPr lang="en-KE"/>
        </a:p>
      </dgm:t>
    </dgm:pt>
    <dgm:pt modelId="{2C12B784-C1D3-46A2-9CE9-17F30354AF10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model_hyperparameters.xlsx</a:t>
          </a:r>
          <a:endParaRPr lang="en-KE" b="1" dirty="0">
            <a:solidFill>
              <a:schemeClr val="tx1"/>
            </a:solidFill>
          </a:endParaRPr>
        </a:p>
      </dgm:t>
    </dgm:pt>
    <dgm:pt modelId="{687ABBDC-3DE0-4CC5-9A09-CAC8968163B3}" type="sibTrans" cxnId="{0C5B442F-2306-45FF-88F8-E11CF16F9211}">
      <dgm:prSet/>
      <dgm:spPr/>
      <dgm:t>
        <a:bodyPr/>
        <a:lstStyle/>
        <a:p>
          <a:endParaRPr lang="en-KE"/>
        </a:p>
      </dgm:t>
    </dgm:pt>
    <dgm:pt modelId="{510946CF-56F2-4482-A969-F408082CF07F}" type="parTrans" cxnId="{0C5B442F-2306-45FF-88F8-E11CF16F9211}">
      <dgm:prSet/>
      <dgm:spPr/>
      <dgm:t>
        <a:bodyPr/>
        <a:lstStyle/>
        <a:p>
          <a:endParaRPr lang="en-KE"/>
        </a:p>
      </dgm:t>
    </dgm:pt>
    <dgm:pt modelId="{B65B5F57-3B4D-4B4F-B06E-8BE8D295C584}">
      <dgm:prSet phldrT="[Text]"/>
      <dgm:spPr/>
      <dgm:t>
        <a:bodyPr/>
        <a:lstStyle/>
        <a:p>
          <a:r>
            <a:rPr lang="en-GB" dirty="0"/>
            <a:t>Default hyperparameters</a:t>
          </a:r>
          <a:endParaRPr lang="en-KE" dirty="0"/>
        </a:p>
      </dgm:t>
    </dgm:pt>
    <dgm:pt modelId="{16416B76-F2FC-4B0C-985E-791828A507B4}" type="sibTrans" cxnId="{763771E9-DF9B-444F-AFB1-E493D63B42D9}">
      <dgm:prSet/>
      <dgm:spPr/>
      <dgm:t>
        <a:bodyPr/>
        <a:lstStyle/>
        <a:p>
          <a:endParaRPr lang="en-KE"/>
        </a:p>
      </dgm:t>
    </dgm:pt>
    <dgm:pt modelId="{6342E765-174F-4D91-8C34-338167449D79}" type="parTrans" cxnId="{763771E9-DF9B-444F-AFB1-E493D63B42D9}">
      <dgm:prSet/>
      <dgm:spPr/>
      <dgm:t>
        <a:bodyPr/>
        <a:lstStyle/>
        <a:p>
          <a:endParaRPr lang="en-KE"/>
        </a:p>
      </dgm:t>
    </dgm:pt>
    <dgm:pt modelId="{BA28EAC8-6E6D-4024-AEAE-38CC6FC484BF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prediction_template.xlsx</a:t>
          </a:r>
          <a:endParaRPr lang="en-KE" b="1" dirty="0">
            <a:solidFill>
              <a:schemeClr val="tx1"/>
            </a:solidFill>
          </a:endParaRPr>
        </a:p>
      </dgm:t>
    </dgm:pt>
    <dgm:pt modelId="{6BC40354-73A7-442D-9B5F-8D22415E0C9B}" type="sibTrans" cxnId="{C494DA8F-7B76-4994-B59A-22D557FE7FA1}">
      <dgm:prSet/>
      <dgm:spPr/>
      <dgm:t>
        <a:bodyPr/>
        <a:lstStyle/>
        <a:p>
          <a:endParaRPr lang="en-KE"/>
        </a:p>
      </dgm:t>
    </dgm:pt>
    <dgm:pt modelId="{F97F1C82-733E-4C9B-A34D-4CC9EF6D8A9C}" type="parTrans" cxnId="{C494DA8F-7B76-4994-B59A-22D557FE7FA1}">
      <dgm:prSet/>
      <dgm:spPr/>
      <dgm:t>
        <a:bodyPr/>
        <a:lstStyle/>
        <a:p>
          <a:endParaRPr lang="en-KE"/>
        </a:p>
      </dgm:t>
    </dgm:pt>
    <dgm:pt modelId="{32BED07D-EDF0-45A1-804F-80CF7935EDE6}">
      <dgm:prSet phldrT="[Text]"/>
      <dgm:spPr/>
      <dgm:t>
        <a:bodyPr/>
        <a:lstStyle/>
        <a:p>
          <a:r>
            <a:rPr lang="en-GB" dirty="0"/>
            <a:t>Prepopulated predictor values for prediction</a:t>
          </a:r>
          <a:endParaRPr lang="en-KE" dirty="0"/>
        </a:p>
      </dgm:t>
    </dgm:pt>
    <dgm:pt modelId="{10F632D5-2CF7-4DF5-8547-861E99B6B1C1}" type="sibTrans" cxnId="{DC96F13C-4F0F-4013-A329-1DCCF84A28BA}">
      <dgm:prSet/>
      <dgm:spPr/>
      <dgm:t>
        <a:bodyPr/>
        <a:lstStyle/>
        <a:p>
          <a:endParaRPr lang="en-KE"/>
        </a:p>
      </dgm:t>
    </dgm:pt>
    <dgm:pt modelId="{49118BC9-39BC-4088-9AB5-16D1E5D900B2}" type="parTrans" cxnId="{DC96F13C-4F0F-4013-A329-1DCCF84A28BA}">
      <dgm:prSet/>
      <dgm:spPr/>
      <dgm:t>
        <a:bodyPr/>
        <a:lstStyle/>
        <a:p>
          <a:endParaRPr lang="en-KE"/>
        </a:p>
      </dgm:t>
    </dgm:pt>
    <dgm:pt modelId="{262B6F1E-A34D-4CEE-8F6B-B9C56F0A9819}">
      <dgm:prSet phldrT="[Text]"/>
      <dgm:spPr/>
      <dgm:t>
        <a:bodyPr/>
        <a:lstStyle/>
        <a:p>
          <a:r>
            <a:rPr lang="en-GB" dirty="0"/>
            <a:t>Feature engineering</a:t>
          </a:r>
          <a:endParaRPr lang="en-KE" dirty="0"/>
        </a:p>
      </dgm:t>
    </dgm:pt>
    <dgm:pt modelId="{11552C62-5950-4935-92CC-D7AA1066801C}" type="parTrans" cxnId="{70A5949B-0CF8-4234-B176-8CA627C3C939}">
      <dgm:prSet/>
      <dgm:spPr/>
      <dgm:t>
        <a:bodyPr/>
        <a:lstStyle/>
        <a:p>
          <a:endParaRPr lang="en-KE"/>
        </a:p>
      </dgm:t>
    </dgm:pt>
    <dgm:pt modelId="{D6C7854F-1300-4A0B-9E97-05FD485E3C76}" type="sibTrans" cxnId="{70A5949B-0CF8-4234-B176-8CA627C3C939}">
      <dgm:prSet/>
      <dgm:spPr/>
      <dgm:t>
        <a:bodyPr/>
        <a:lstStyle/>
        <a:p>
          <a:endParaRPr lang="en-KE"/>
        </a:p>
      </dgm:t>
    </dgm:pt>
    <dgm:pt modelId="{A4CAB8CA-1A12-4983-8CDF-E6B9E57BFDEA}">
      <dgm:prSet phldrT="[Text]"/>
      <dgm:spPr/>
      <dgm:t>
        <a:bodyPr/>
        <a:lstStyle/>
        <a:p>
          <a:r>
            <a:rPr lang="en-GB" dirty="0"/>
            <a:t>Model list and various parameters</a:t>
          </a:r>
          <a:endParaRPr lang="en-KE" dirty="0"/>
        </a:p>
      </dgm:t>
    </dgm:pt>
    <dgm:pt modelId="{5CAE8F94-5877-402B-828C-82417BC09800}" type="parTrans" cxnId="{E0F3EC6B-E3DB-4425-B951-62B14BF9CDCC}">
      <dgm:prSet/>
      <dgm:spPr/>
      <dgm:t>
        <a:bodyPr/>
        <a:lstStyle/>
        <a:p>
          <a:endParaRPr lang="en-KE"/>
        </a:p>
      </dgm:t>
    </dgm:pt>
    <dgm:pt modelId="{EA0819CD-4E76-406E-BE27-755004673ED0}" type="sibTrans" cxnId="{E0F3EC6B-E3DB-4425-B951-62B14BF9CDCC}">
      <dgm:prSet/>
      <dgm:spPr/>
      <dgm:t>
        <a:bodyPr/>
        <a:lstStyle/>
        <a:p>
          <a:endParaRPr lang="en-KE"/>
        </a:p>
      </dgm:t>
    </dgm:pt>
    <dgm:pt modelId="{11FCA08F-3A79-46F4-9E4D-08068780B8CF}" type="pres">
      <dgm:prSet presAssocID="{33DA7D61-D194-4F3C-85C4-A9AB3C589041}" presName="linear" presStyleCnt="0">
        <dgm:presLayoutVars>
          <dgm:dir/>
          <dgm:animLvl val="lvl"/>
          <dgm:resizeHandles val="exact"/>
        </dgm:presLayoutVars>
      </dgm:prSet>
      <dgm:spPr/>
    </dgm:pt>
    <dgm:pt modelId="{FCB40C5D-482F-466C-B678-30EFE5B6E66B}" type="pres">
      <dgm:prSet presAssocID="{F1B3B0A6-4FFB-42BD-9C8D-274DA7D3A888}" presName="parentLin" presStyleCnt="0"/>
      <dgm:spPr/>
    </dgm:pt>
    <dgm:pt modelId="{4CAF511F-AFC0-4997-8DDB-3948A190AD2B}" type="pres">
      <dgm:prSet presAssocID="{F1B3B0A6-4FFB-42BD-9C8D-274DA7D3A888}" presName="parentLeftMargin" presStyleLbl="node1" presStyleIdx="0" presStyleCnt="3"/>
      <dgm:spPr/>
    </dgm:pt>
    <dgm:pt modelId="{BF3A49A4-E61C-40A6-BF6B-C74341CA745B}" type="pres">
      <dgm:prSet presAssocID="{F1B3B0A6-4FFB-42BD-9C8D-274DA7D3A8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6E019C-FC78-4F9C-9AF5-2A8F96E2F7AB}" type="pres">
      <dgm:prSet presAssocID="{F1B3B0A6-4FFB-42BD-9C8D-274DA7D3A888}" presName="negativeSpace" presStyleCnt="0"/>
      <dgm:spPr/>
    </dgm:pt>
    <dgm:pt modelId="{FEDE9A03-5FA7-49F8-8437-02E21E57FA95}" type="pres">
      <dgm:prSet presAssocID="{F1B3B0A6-4FFB-42BD-9C8D-274DA7D3A888}" presName="childText" presStyleLbl="conFgAcc1" presStyleIdx="0" presStyleCnt="3">
        <dgm:presLayoutVars>
          <dgm:bulletEnabled val="1"/>
        </dgm:presLayoutVars>
      </dgm:prSet>
      <dgm:spPr/>
    </dgm:pt>
    <dgm:pt modelId="{9924CBA8-5C78-424B-B895-B0B7ABBE46C6}" type="pres">
      <dgm:prSet presAssocID="{70D03212-2241-4850-B101-FEDC4B8DC507}" presName="spaceBetweenRectangles" presStyleCnt="0"/>
      <dgm:spPr/>
    </dgm:pt>
    <dgm:pt modelId="{AD69492F-62F0-437F-89F4-991422D0611B}" type="pres">
      <dgm:prSet presAssocID="{2C12B784-C1D3-46A2-9CE9-17F30354AF10}" presName="parentLin" presStyleCnt="0"/>
      <dgm:spPr/>
    </dgm:pt>
    <dgm:pt modelId="{05312AFF-1AC8-4187-AA2B-2CE9818DB9B2}" type="pres">
      <dgm:prSet presAssocID="{2C12B784-C1D3-46A2-9CE9-17F30354AF10}" presName="parentLeftMargin" presStyleLbl="node1" presStyleIdx="0" presStyleCnt="3"/>
      <dgm:spPr/>
    </dgm:pt>
    <dgm:pt modelId="{05E75B3C-155C-459B-9738-07C4F22B63CA}" type="pres">
      <dgm:prSet presAssocID="{2C12B784-C1D3-46A2-9CE9-17F30354AF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BEE59A-7AAB-4C84-BD8E-AD534850FE35}" type="pres">
      <dgm:prSet presAssocID="{2C12B784-C1D3-46A2-9CE9-17F30354AF10}" presName="negativeSpace" presStyleCnt="0"/>
      <dgm:spPr/>
    </dgm:pt>
    <dgm:pt modelId="{B473F9A0-DCCB-44F6-AC2D-F52704ACEB5D}" type="pres">
      <dgm:prSet presAssocID="{2C12B784-C1D3-46A2-9CE9-17F30354AF10}" presName="childText" presStyleLbl="conFgAcc1" presStyleIdx="1" presStyleCnt="3">
        <dgm:presLayoutVars>
          <dgm:bulletEnabled val="1"/>
        </dgm:presLayoutVars>
      </dgm:prSet>
      <dgm:spPr/>
    </dgm:pt>
    <dgm:pt modelId="{8A902067-0D01-409C-8110-F3A1828DDCF5}" type="pres">
      <dgm:prSet presAssocID="{687ABBDC-3DE0-4CC5-9A09-CAC8968163B3}" presName="spaceBetweenRectangles" presStyleCnt="0"/>
      <dgm:spPr/>
    </dgm:pt>
    <dgm:pt modelId="{29FF031E-5A45-4189-B452-E2E535386B9D}" type="pres">
      <dgm:prSet presAssocID="{BA28EAC8-6E6D-4024-AEAE-38CC6FC484BF}" presName="parentLin" presStyleCnt="0"/>
      <dgm:spPr/>
    </dgm:pt>
    <dgm:pt modelId="{C3EF9003-3215-4445-BBF1-BBF36767A30F}" type="pres">
      <dgm:prSet presAssocID="{BA28EAC8-6E6D-4024-AEAE-38CC6FC484BF}" presName="parentLeftMargin" presStyleLbl="node1" presStyleIdx="1" presStyleCnt="3"/>
      <dgm:spPr/>
    </dgm:pt>
    <dgm:pt modelId="{8134299D-EF5E-46FF-943D-BD3CF16B2241}" type="pres">
      <dgm:prSet presAssocID="{BA28EAC8-6E6D-4024-AEAE-38CC6FC484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485C00-89C7-4A35-8FE3-38AE030D02A6}" type="pres">
      <dgm:prSet presAssocID="{BA28EAC8-6E6D-4024-AEAE-38CC6FC484BF}" presName="negativeSpace" presStyleCnt="0"/>
      <dgm:spPr/>
    </dgm:pt>
    <dgm:pt modelId="{3DA1E0F8-6AA5-4DE5-B11D-1D8858D70726}" type="pres">
      <dgm:prSet presAssocID="{BA28EAC8-6E6D-4024-AEAE-38CC6FC484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470011-A6B9-423D-B010-4BA5E04D4EB5}" srcId="{F1B3B0A6-4FFB-42BD-9C8D-274DA7D3A888}" destId="{15131A4A-E857-4705-B5D4-7B1D04802E2E}" srcOrd="1" destOrd="0" parTransId="{ECFEE46A-06E3-403D-9C43-2FD7687A2D02}" sibTransId="{743E1AF3-AC4A-4D6A-AE8C-AB258718A1B3}"/>
    <dgm:cxn modelId="{CB7DFF11-284F-4E54-8C54-6BA46C23DF0E}" type="presOf" srcId="{F1B3B0A6-4FFB-42BD-9C8D-274DA7D3A888}" destId="{BF3A49A4-E61C-40A6-BF6B-C74341CA745B}" srcOrd="1" destOrd="0" presId="urn:microsoft.com/office/officeart/2005/8/layout/list1"/>
    <dgm:cxn modelId="{1BDDDD27-8BCF-481C-B9FC-B35074D53B7B}" srcId="{F1B3B0A6-4FFB-42BD-9C8D-274DA7D3A888}" destId="{55732E2E-B8ED-43C2-9CE6-61CC240B66EC}" srcOrd="3" destOrd="0" parTransId="{3F33EDD5-4306-4137-9A6A-B06038D8AFEA}" sibTransId="{5370CB7B-8346-4A06-B2B1-FBF992E5D27D}"/>
    <dgm:cxn modelId="{5729822C-A84A-4F1E-B26F-4D949FEA303F}" type="presOf" srcId="{BA28EAC8-6E6D-4024-AEAE-38CC6FC484BF}" destId="{8134299D-EF5E-46FF-943D-BD3CF16B2241}" srcOrd="1" destOrd="0" presId="urn:microsoft.com/office/officeart/2005/8/layout/list1"/>
    <dgm:cxn modelId="{0C5B442F-2306-45FF-88F8-E11CF16F9211}" srcId="{33DA7D61-D194-4F3C-85C4-A9AB3C589041}" destId="{2C12B784-C1D3-46A2-9CE9-17F30354AF10}" srcOrd="1" destOrd="0" parTransId="{510946CF-56F2-4482-A969-F408082CF07F}" sibTransId="{687ABBDC-3DE0-4CC5-9A09-CAC8968163B3}"/>
    <dgm:cxn modelId="{DC96F13C-4F0F-4013-A329-1DCCF84A28BA}" srcId="{BA28EAC8-6E6D-4024-AEAE-38CC6FC484BF}" destId="{32BED07D-EDF0-45A1-804F-80CF7935EDE6}" srcOrd="0" destOrd="0" parTransId="{49118BC9-39BC-4088-9AB5-16D1E5D900B2}" sibTransId="{10F632D5-2CF7-4DF5-8547-861E99B6B1C1}"/>
    <dgm:cxn modelId="{31B0125F-29F7-4721-B537-6DAE3483D8DB}" type="presOf" srcId="{32BED07D-EDF0-45A1-804F-80CF7935EDE6}" destId="{3DA1E0F8-6AA5-4DE5-B11D-1D8858D70726}" srcOrd="0" destOrd="0" presId="urn:microsoft.com/office/officeart/2005/8/layout/list1"/>
    <dgm:cxn modelId="{E0F3EC6B-E3DB-4425-B951-62B14BF9CDCC}" srcId="{2C12B784-C1D3-46A2-9CE9-17F30354AF10}" destId="{A4CAB8CA-1A12-4983-8CDF-E6B9E57BFDEA}" srcOrd="1" destOrd="0" parTransId="{5CAE8F94-5877-402B-828C-82417BC09800}" sibTransId="{EA0819CD-4E76-406E-BE27-755004673ED0}"/>
    <dgm:cxn modelId="{D0BA204D-5EF7-44AD-AF50-96CA7C1951F6}" type="presOf" srcId="{33DA7D61-D194-4F3C-85C4-A9AB3C589041}" destId="{11FCA08F-3A79-46F4-9E4D-08068780B8CF}" srcOrd="0" destOrd="0" presId="urn:microsoft.com/office/officeart/2005/8/layout/list1"/>
    <dgm:cxn modelId="{A9AD7852-B134-4646-93FB-0C672BB8CB39}" type="presOf" srcId="{BA28EAC8-6E6D-4024-AEAE-38CC6FC484BF}" destId="{C3EF9003-3215-4445-BBF1-BBF36767A30F}" srcOrd="0" destOrd="0" presId="urn:microsoft.com/office/officeart/2005/8/layout/list1"/>
    <dgm:cxn modelId="{0FD4B052-1604-4FE3-BBD7-F39B100F003A}" type="presOf" srcId="{262B6F1E-A34D-4CEE-8F6B-B9C56F0A9819}" destId="{FEDE9A03-5FA7-49F8-8437-02E21E57FA95}" srcOrd="0" destOrd="4" presId="urn:microsoft.com/office/officeart/2005/8/layout/list1"/>
    <dgm:cxn modelId="{B61D3F59-E6DD-4EFC-99D0-4B4C6FA58FE6}" type="presOf" srcId="{178ACBCA-BF20-4042-AF12-5A61AD7C9586}" destId="{FEDE9A03-5FA7-49F8-8437-02E21E57FA95}" srcOrd="0" destOrd="2" presId="urn:microsoft.com/office/officeart/2005/8/layout/list1"/>
    <dgm:cxn modelId="{B2EDC65A-884A-41B4-8F48-963AF5EE60AC}" srcId="{33DA7D61-D194-4F3C-85C4-A9AB3C589041}" destId="{F1B3B0A6-4FFB-42BD-9C8D-274DA7D3A888}" srcOrd="0" destOrd="0" parTransId="{56F2C055-C27D-49AF-8AAC-382EC4962980}" sibTransId="{70D03212-2241-4850-B101-FEDC4B8DC507}"/>
    <dgm:cxn modelId="{F6003483-DB9D-4165-832C-6A2CA4CDBDE4}" type="presOf" srcId="{2C12B784-C1D3-46A2-9CE9-17F30354AF10}" destId="{05E75B3C-155C-459B-9738-07C4F22B63CA}" srcOrd="1" destOrd="0" presId="urn:microsoft.com/office/officeart/2005/8/layout/list1"/>
    <dgm:cxn modelId="{F5C83D88-C92A-4A91-A9E3-372FC2F38DDB}" srcId="{F1B3B0A6-4FFB-42BD-9C8D-274DA7D3A888}" destId="{6DF611EE-A0BE-4CBC-9BA4-6C4EBCA41DE0}" srcOrd="0" destOrd="0" parTransId="{15C3AAF7-992A-478D-AFCD-6846F9F43936}" sibTransId="{1F4596DF-4F0F-45B0-83B9-16DFF9322649}"/>
    <dgm:cxn modelId="{8E382389-0B4D-4B3D-95D2-E6F094306073}" type="presOf" srcId="{F1B3B0A6-4FFB-42BD-9C8D-274DA7D3A888}" destId="{4CAF511F-AFC0-4997-8DDB-3948A190AD2B}" srcOrd="0" destOrd="0" presId="urn:microsoft.com/office/officeart/2005/8/layout/list1"/>
    <dgm:cxn modelId="{C494DA8F-7B76-4994-B59A-22D557FE7FA1}" srcId="{33DA7D61-D194-4F3C-85C4-A9AB3C589041}" destId="{BA28EAC8-6E6D-4024-AEAE-38CC6FC484BF}" srcOrd="2" destOrd="0" parTransId="{F97F1C82-733E-4C9B-A34D-4CC9EF6D8A9C}" sibTransId="{6BC40354-73A7-442D-9B5F-8D22415E0C9B}"/>
    <dgm:cxn modelId="{70A5949B-0CF8-4234-B176-8CA627C3C939}" srcId="{F1B3B0A6-4FFB-42BD-9C8D-274DA7D3A888}" destId="{262B6F1E-A34D-4CEE-8F6B-B9C56F0A9819}" srcOrd="4" destOrd="0" parTransId="{11552C62-5950-4935-92CC-D7AA1066801C}" sibTransId="{D6C7854F-1300-4A0B-9E97-05FD485E3C76}"/>
    <dgm:cxn modelId="{0C2179A8-4948-47BE-943F-0F729572B767}" type="presOf" srcId="{55732E2E-B8ED-43C2-9CE6-61CC240B66EC}" destId="{FEDE9A03-5FA7-49F8-8437-02E21E57FA95}" srcOrd="0" destOrd="3" presId="urn:microsoft.com/office/officeart/2005/8/layout/list1"/>
    <dgm:cxn modelId="{AB17B1C7-EA64-4919-95F2-0A3EAEB36CF3}" type="presOf" srcId="{15131A4A-E857-4705-B5D4-7B1D04802E2E}" destId="{FEDE9A03-5FA7-49F8-8437-02E21E57FA95}" srcOrd="0" destOrd="1" presId="urn:microsoft.com/office/officeart/2005/8/layout/list1"/>
    <dgm:cxn modelId="{CB48AFCB-58C5-465B-AD2A-A65A11A7F243}" type="presOf" srcId="{A4CAB8CA-1A12-4983-8CDF-E6B9E57BFDEA}" destId="{B473F9A0-DCCB-44F6-AC2D-F52704ACEB5D}" srcOrd="0" destOrd="1" presId="urn:microsoft.com/office/officeart/2005/8/layout/list1"/>
    <dgm:cxn modelId="{139766DF-1A6D-4019-AE0B-D613DA450AD0}" type="presOf" srcId="{2C12B784-C1D3-46A2-9CE9-17F30354AF10}" destId="{05312AFF-1AC8-4187-AA2B-2CE9818DB9B2}" srcOrd="0" destOrd="0" presId="urn:microsoft.com/office/officeart/2005/8/layout/list1"/>
    <dgm:cxn modelId="{0B7E36E6-22F4-47EA-84A8-69CB464E66A6}" type="presOf" srcId="{B65B5F57-3B4D-4B4F-B06E-8BE8D295C584}" destId="{B473F9A0-DCCB-44F6-AC2D-F52704ACEB5D}" srcOrd="0" destOrd="0" presId="urn:microsoft.com/office/officeart/2005/8/layout/list1"/>
    <dgm:cxn modelId="{763771E9-DF9B-444F-AFB1-E493D63B42D9}" srcId="{2C12B784-C1D3-46A2-9CE9-17F30354AF10}" destId="{B65B5F57-3B4D-4B4F-B06E-8BE8D295C584}" srcOrd="0" destOrd="0" parTransId="{6342E765-174F-4D91-8C34-338167449D79}" sibTransId="{16416B76-F2FC-4B0C-985E-791828A507B4}"/>
    <dgm:cxn modelId="{426A86FC-913D-4827-B33F-D1E44E173ADC}" type="presOf" srcId="{6DF611EE-A0BE-4CBC-9BA4-6C4EBCA41DE0}" destId="{FEDE9A03-5FA7-49F8-8437-02E21E57FA95}" srcOrd="0" destOrd="0" presId="urn:microsoft.com/office/officeart/2005/8/layout/list1"/>
    <dgm:cxn modelId="{9C48BAFC-8F6F-4B74-8F55-8AEDAC77D2CA}" srcId="{F1B3B0A6-4FFB-42BD-9C8D-274DA7D3A888}" destId="{178ACBCA-BF20-4042-AF12-5A61AD7C9586}" srcOrd="2" destOrd="0" parTransId="{63FF830A-06CB-4C71-A0AC-18C1C2D87592}" sibTransId="{B8E0034A-3CCD-4622-9526-E4D2B7C0A31F}"/>
    <dgm:cxn modelId="{5E8DF850-102D-476B-A1A3-46980E643075}" type="presParOf" srcId="{11FCA08F-3A79-46F4-9E4D-08068780B8CF}" destId="{FCB40C5D-482F-466C-B678-30EFE5B6E66B}" srcOrd="0" destOrd="0" presId="urn:microsoft.com/office/officeart/2005/8/layout/list1"/>
    <dgm:cxn modelId="{3F151C67-AADC-44C0-B361-AA41BE97DC8F}" type="presParOf" srcId="{FCB40C5D-482F-466C-B678-30EFE5B6E66B}" destId="{4CAF511F-AFC0-4997-8DDB-3948A190AD2B}" srcOrd="0" destOrd="0" presId="urn:microsoft.com/office/officeart/2005/8/layout/list1"/>
    <dgm:cxn modelId="{577501C9-1EC3-4F26-86DD-8E8A49325BC1}" type="presParOf" srcId="{FCB40C5D-482F-466C-B678-30EFE5B6E66B}" destId="{BF3A49A4-E61C-40A6-BF6B-C74341CA745B}" srcOrd="1" destOrd="0" presId="urn:microsoft.com/office/officeart/2005/8/layout/list1"/>
    <dgm:cxn modelId="{CD123E9A-1ED6-4C2B-A01B-C5E8086B87F0}" type="presParOf" srcId="{11FCA08F-3A79-46F4-9E4D-08068780B8CF}" destId="{B06E019C-FC78-4F9C-9AF5-2A8F96E2F7AB}" srcOrd="1" destOrd="0" presId="urn:microsoft.com/office/officeart/2005/8/layout/list1"/>
    <dgm:cxn modelId="{9573226D-1AB5-4966-9F85-F4A4B16A4145}" type="presParOf" srcId="{11FCA08F-3A79-46F4-9E4D-08068780B8CF}" destId="{FEDE9A03-5FA7-49F8-8437-02E21E57FA95}" srcOrd="2" destOrd="0" presId="urn:microsoft.com/office/officeart/2005/8/layout/list1"/>
    <dgm:cxn modelId="{D089A941-4FC4-4C5F-B9FE-B59851D3FFC2}" type="presParOf" srcId="{11FCA08F-3A79-46F4-9E4D-08068780B8CF}" destId="{9924CBA8-5C78-424B-B895-B0B7ABBE46C6}" srcOrd="3" destOrd="0" presId="urn:microsoft.com/office/officeart/2005/8/layout/list1"/>
    <dgm:cxn modelId="{125B6E51-E2DD-4E4F-838D-B6C52581CD6C}" type="presParOf" srcId="{11FCA08F-3A79-46F4-9E4D-08068780B8CF}" destId="{AD69492F-62F0-437F-89F4-991422D0611B}" srcOrd="4" destOrd="0" presId="urn:microsoft.com/office/officeart/2005/8/layout/list1"/>
    <dgm:cxn modelId="{30FADEEB-81EF-41BC-A1C6-407793D2A599}" type="presParOf" srcId="{AD69492F-62F0-437F-89F4-991422D0611B}" destId="{05312AFF-1AC8-4187-AA2B-2CE9818DB9B2}" srcOrd="0" destOrd="0" presId="urn:microsoft.com/office/officeart/2005/8/layout/list1"/>
    <dgm:cxn modelId="{8EAEF8C1-823D-4B84-B242-845048F8286E}" type="presParOf" srcId="{AD69492F-62F0-437F-89F4-991422D0611B}" destId="{05E75B3C-155C-459B-9738-07C4F22B63CA}" srcOrd="1" destOrd="0" presId="urn:microsoft.com/office/officeart/2005/8/layout/list1"/>
    <dgm:cxn modelId="{F05CF6EB-9401-4E61-BFC0-097FDFA756F6}" type="presParOf" srcId="{11FCA08F-3A79-46F4-9E4D-08068780B8CF}" destId="{07BEE59A-7AAB-4C84-BD8E-AD534850FE35}" srcOrd="5" destOrd="0" presId="urn:microsoft.com/office/officeart/2005/8/layout/list1"/>
    <dgm:cxn modelId="{EE917726-2754-4732-BF44-79E2C7E7CC3E}" type="presParOf" srcId="{11FCA08F-3A79-46F4-9E4D-08068780B8CF}" destId="{B473F9A0-DCCB-44F6-AC2D-F52704ACEB5D}" srcOrd="6" destOrd="0" presId="urn:microsoft.com/office/officeart/2005/8/layout/list1"/>
    <dgm:cxn modelId="{9ADC9C27-0A70-44C8-B193-10AE381E84CA}" type="presParOf" srcId="{11FCA08F-3A79-46F4-9E4D-08068780B8CF}" destId="{8A902067-0D01-409C-8110-F3A1828DDCF5}" srcOrd="7" destOrd="0" presId="urn:microsoft.com/office/officeart/2005/8/layout/list1"/>
    <dgm:cxn modelId="{80DE6EBF-F8DD-47EB-8EF6-4319779D1615}" type="presParOf" srcId="{11FCA08F-3A79-46F4-9E4D-08068780B8CF}" destId="{29FF031E-5A45-4189-B452-E2E535386B9D}" srcOrd="8" destOrd="0" presId="urn:microsoft.com/office/officeart/2005/8/layout/list1"/>
    <dgm:cxn modelId="{636ABED1-6230-4DF9-9E75-0964A5A9307C}" type="presParOf" srcId="{29FF031E-5A45-4189-B452-E2E535386B9D}" destId="{C3EF9003-3215-4445-BBF1-BBF36767A30F}" srcOrd="0" destOrd="0" presId="urn:microsoft.com/office/officeart/2005/8/layout/list1"/>
    <dgm:cxn modelId="{8C02DCAD-53A8-4C39-8846-25C24FEF2C38}" type="presParOf" srcId="{29FF031E-5A45-4189-B452-E2E535386B9D}" destId="{8134299D-EF5E-46FF-943D-BD3CF16B2241}" srcOrd="1" destOrd="0" presId="urn:microsoft.com/office/officeart/2005/8/layout/list1"/>
    <dgm:cxn modelId="{8053D27C-5497-41A6-A141-A2558F1383C7}" type="presParOf" srcId="{11FCA08F-3A79-46F4-9E4D-08068780B8CF}" destId="{A3485C00-89C7-4A35-8FE3-38AE030D02A6}" srcOrd="9" destOrd="0" presId="urn:microsoft.com/office/officeart/2005/8/layout/list1"/>
    <dgm:cxn modelId="{7A9E0308-A48C-4384-899B-466A6E52E5DF}" type="presParOf" srcId="{11FCA08F-3A79-46F4-9E4D-08068780B8CF}" destId="{3DA1E0F8-6AA5-4DE5-B11D-1D8858D7072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DA7D61-D194-4F3C-85C4-A9AB3C58904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KE"/>
        </a:p>
      </dgm:t>
    </dgm:pt>
    <dgm:pt modelId="{F1B3B0A6-4FFB-42BD-9C8D-274DA7D3A888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draft_report.pdf</a:t>
          </a:r>
          <a:endParaRPr lang="en-KE" b="1" dirty="0">
            <a:solidFill>
              <a:schemeClr val="tx1"/>
            </a:solidFill>
          </a:endParaRPr>
        </a:p>
      </dgm:t>
    </dgm:pt>
    <dgm:pt modelId="{70D03212-2241-4850-B101-FEDC4B8DC507}" type="sibTrans" cxnId="{B2EDC65A-884A-41B4-8F48-963AF5EE60AC}">
      <dgm:prSet/>
      <dgm:spPr/>
      <dgm:t>
        <a:bodyPr/>
        <a:lstStyle/>
        <a:p>
          <a:endParaRPr lang="en-KE"/>
        </a:p>
      </dgm:t>
    </dgm:pt>
    <dgm:pt modelId="{56F2C055-C27D-49AF-8AAC-382EC4962980}" type="parTrans" cxnId="{B2EDC65A-884A-41B4-8F48-963AF5EE60AC}">
      <dgm:prSet/>
      <dgm:spPr/>
      <dgm:t>
        <a:bodyPr/>
        <a:lstStyle/>
        <a:p>
          <a:endParaRPr lang="en-KE"/>
        </a:p>
      </dgm:t>
    </dgm:pt>
    <dgm:pt modelId="{6DF611EE-A0BE-4CBC-9BA4-6C4EBCA41DE0}">
      <dgm:prSet phldrT="[Text]"/>
      <dgm:spPr/>
      <dgm:t>
        <a:bodyPr/>
        <a:lstStyle/>
        <a:p>
          <a:r>
            <a:rPr lang="en-GB" dirty="0"/>
            <a:t>Generative AI drive prepopulated report based on the results</a:t>
          </a:r>
          <a:endParaRPr lang="en-KE" dirty="0"/>
        </a:p>
      </dgm:t>
    </dgm:pt>
    <dgm:pt modelId="{1F4596DF-4F0F-45B0-83B9-16DFF9322649}" type="sibTrans" cxnId="{F5C83D88-C92A-4A91-A9E3-372FC2F38DDB}">
      <dgm:prSet/>
      <dgm:spPr/>
      <dgm:t>
        <a:bodyPr/>
        <a:lstStyle/>
        <a:p>
          <a:endParaRPr lang="en-KE"/>
        </a:p>
      </dgm:t>
    </dgm:pt>
    <dgm:pt modelId="{15C3AAF7-992A-478D-AFCD-6846F9F43936}" type="parTrans" cxnId="{F5C83D88-C92A-4A91-A9E3-372FC2F38DDB}">
      <dgm:prSet/>
      <dgm:spPr/>
      <dgm:t>
        <a:bodyPr/>
        <a:lstStyle/>
        <a:p>
          <a:endParaRPr lang="en-KE"/>
        </a:p>
      </dgm:t>
    </dgm:pt>
    <dgm:pt modelId="{2C12B784-C1D3-46A2-9CE9-17F30354AF10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outputs_*</a:t>
          </a:r>
          <a:endParaRPr lang="en-KE" b="1" dirty="0">
            <a:solidFill>
              <a:schemeClr val="tx1"/>
            </a:solidFill>
          </a:endParaRPr>
        </a:p>
      </dgm:t>
    </dgm:pt>
    <dgm:pt modelId="{687ABBDC-3DE0-4CC5-9A09-CAC8968163B3}" type="sibTrans" cxnId="{0C5B442F-2306-45FF-88F8-E11CF16F9211}">
      <dgm:prSet/>
      <dgm:spPr/>
      <dgm:t>
        <a:bodyPr/>
        <a:lstStyle/>
        <a:p>
          <a:endParaRPr lang="en-KE"/>
        </a:p>
      </dgm:t>
    </dgm:pt>
    <dgm:pt modelId="{510946CF-56F2-4482-A969-F408082CF07F}" type="parTrans" cxnId="{0C5B442F-2306-45FF-88F8-E11CF16F9211}">
      <dgm:prSet/>
      <dgm:spPr/>
      <dgm:t>
        <a:bodyPr/>
        <a:lstStyle/>
        <a:p>
          <a:endParaRPr lang="en-KE"/>
        </a:p>
      </dgm:t>
    </dgm:pt>
    <dgm:pt modelId="{B65B5F57-3B4D-4B4F-B06E-8BE8D295C584}">
      <dgm:prSet phldrT="[Text]"/>
      <dgm:spPr/>
      <dgm:t>
        <a:bodyPr/>
        <a:lstStyle/>
        <a:p>
          <a:r>
            <a:rPr lang="en-GB" dirty="0"/>
            <a:t>Contains all files containing various modelling outputs and prediction</a:t>
          </a:r>
          <a:endParaRPr lang="en-KE" dirty="0"/>
        </a:p>
      </dgm:t>
    </dgm:pt>
    <dgm:pt modelId="{16416B76-F2FC-4B0C-985E-791828A507B4}" type="sibTrans" cxnId="{763771E9-DF9B-444F-AFB1-E493D63B42D9}">
      <dgm:prSet/>
      <dgm:spPr/>
      <dgm:t>
        <a:bodyPr/>
        <a:lstStyle/>
        <a:p>
          <a:endParaRPr lang="en-KE"/>
        </a:p>
      </dgm:t>
    </dgm:pt>
    <dgm:pt modelId="{6342E765-174F-4D91-8C34-338167449D79}" type="parTrans" cxnId="{763771E9-DF9B-444F-AFB1-E493D63B42D9}">
      <dgm:prSet/>
      <dgm:spPr/>
      <dgm:t>
        <a:bodyPr/>
        <a:lstStyle/>
        <a:p>
          <a:endParaRPr lang="en-KE"/>
        </a:p>
      </dgm:t>
    </dgm:pt>
    <dgm:pt modelId="{11FCA08F-3A79-46F4-9E4D-08068780B8CF}" type="pres">
      <dgm:prSet presAssocID="{33DA7D61-D194-4F3C-85C4-A9AB3C589041}" presName="linear" presStyleCnt="0">
        <dgm:presLayoutVars>
          <dgm:dir/>
          <dgm:animLvl val="lvl"/>
          <dgm:resizeHandles val="exact"/>
        </dgm:presLayoutVars>
      </dgm:prSet>
      <dgm:spPr/>
    </dgm:pt>
    <dgm:pt modelId="{FCB40C5D-482F-466C-B678-30EFE5B6E66B}" type="pres">
      <dgm:prSet presAssocID="{F1B3B0A6-4FFB-42BD-9C8D-274DA7D3A888}" presName="parentLin" presStyleCnt="0"/>
      <dgm:spPr/>
    </dgm:pt>
    <dgm:pt modelId="{4CAF511F-AFC0-4997-8DDB-3948A190AD2B}" type="pres">
      <dgm:prSet presAssocID="{F1B3B0A6-4FFB-42BD-9C8D-274DA7D3A888}" presName="parentLeftMargin" presStyleLbl="node1" presStyleIdx="0" presStyleCnt="2"/>
      <dgm:spPr/>
    </dgm:pt>
    <dgm:pt modelId="{BF3A49A4-E61C-40A6-BF6B-C74341CA745B}" type="pres">
      <dgm:prSet presAssocID="{F1B3B0A6-4FFB-42BD-9C8D-274DA7D3A8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06E019C-FC78-4F9C-9AF5-2A8F96E2F7AB}" type="pres">
      <dgm:prSet presAssocID="{F1B3B0A6-4FFB-42BD-9C8D-274DA7D3A888}" presName="negativeSpace" presStyleCnt="0"/>
      <dgm:spPr/>
    </dgm:pt>
    <dgm:pt modelId="{FEDE9A03-5FA7-49F8-8437-02E21E57FA95}" type="pres">
      <dgm:prSet presAssocID="{F1B3B0A6-4FFB-42BD-9C8D-274DA7D3A888}" presName="childText" presStyleLbl="conFgAcc1" presStyleIdx="0" presStyleCnt="2">
        <dgm:presLayoutVars>
          <dgm:bulletEnabled val="1"/>
        </dgm:presLayoutVars>
      </dgm:prSet>
      <dgm:spPr/>
    </dgm:pt>
    <dgm:pt modelId="{9924CBA8-5C78-424B-B895-B0B7ABBE46C6}" type="pres">
      <dgm:prSet presAssocID="{70D03212-2241-4850-B101-FEDC4B8DC507}" presName="spaceBetweenRectangles" presStyleCnt="0"/>
      <dgm:spPr/>
    </dgm:pt>
    <dgm:pt modelId="{AD69492F-62F0-437F-89F4-991422D0611B}" type="pres">
      <dgm:prSet presAssocID="{2C12B784-C1D3-46A2-9CE9-17F30354AF10}" presName="parentLin" presStyleCnt="0"/>
      <dgm:spPr/>
    </dgm:pt>
    <dgm:pt modelId="{05312AFF-1AC8-4187-AA2B-2CE9818DB9B2}" type="pres">
      <dgm:prSet presAssocID="{2C12B784-C1D3-46A2-9CE9-17F30354AF10}" presName="parentLeftMargin" presStyleLbl="node1" presStyleIdx="0" presStyleCnt="2"/>
      <dgm:spPr/>
    </dgm:pt>
    <dgm:pt modelId="{05E75B3C-155C-459B-9738-07C4F22B63CA}" type="pres">
      <dgm:prSet presAssocID="{2C12B784-C1D3-46A2-9CE9-17F30354AF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BEE59A-7AAB-4C84-BD8E-AD534850FE35}" type="pres">
      <dgm:prSet presAssocID="{2C12B784-C1D3-46A2-9CE9-17F30354AF10}" presName="negativeSpace" presStyleCnt="0"/>
      <dgm:spPr/>
    </dgm:pt>
    <dgm:pt modelId="{B473F9A0-DCCB-44F6-AC2D-F52704ACEB5D}" type="pres">
      <dgm:prSet presAssocID="{2C12B784-C1D3-46A2-9CE9-17F30354AF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7DFF11-284F-4E54-8C54-6BA46C23DF0E}" type="presOf" srcId="{F1B3B0A6-4FFB-42BD-9C8D-274DA7D3A888}" destId="{BF3A49A4-E61C-40A6-BF6B-C74341CA745B}" srcOrd="1" destOrd="0" presId="urn:microsoft.com/office/officeart/2005/8/layout/list1"/>
    <dgm:cxn modelId="{0C5B442F-2306-45FF-88F8-E11CF16F9211}" srcId="{33DA7D61-D194-4F3C-85C4-A9AB3C589041}" destId="{2C12B784-C1D3-46A2-9CE9-17F30354AF10}" srcOrd="1" destOrd="0" parTransId="{510946CF-56F2-4482-A969-F408082CF07F}" sibTransId="{687ABBDC-3DE0-4CC5-9A09-CAC8968163B3}"/>
    <dgm:cxn modelId="{D0BA204D-5EF7-44AD-AF50-96CA7C1951F6}" type="presOf" srcId="{33DA7D61-D194-4F3C-85C4-A9AB3C589041}" destId="{11FCA08F-3A79-46F4-9E4D-08068780B8CF}" srcOrd="0" destOrd="0" presId="urn:microsoft.com/office/officeart/2005/8/layout/list1"/>
    <dgm:cxn modelId="{B2EDC65A-884A-41B4-8F48-963AF5EE60AC}" srcId="{33DA7D61-D194-4F3C-85C4-A9AB3C589041}" destId="{F1B3B0A6-4FFB-42BD-9C8D-274DA7D3A888}" srcOrd="0" destOrd="0" parTransId="{56F2C055-C27D-49AF-8AAC-382EC4962980}" sibTransId="{70D03212-2241-4850-B101-FEDC4B8DC507}"/>
    <dgm:cxn modelId="{F6003483-DB9D-4165-832C-6A2CA4CDBDE4}" type="presOf" srcId="{2C12B784-C1D3-46A2-9CE9-17F30354AF10}" destId="{05E75B3C-155C-459B-9738-07C4F22B63CA}" srcOrd="1" destOrd="0" presId="urn:microsoft.com/office/officeart/2005/8/layout/list1"/>
    <dgm:cxn modelId="{F5C83D88-C92A-4A91-A9E3-372FC2F38DDB}" srcId="{F1B3B0A6-4FFB-42BD-9C8D-274DA7D3A888}" destId="{6DF611EE-A0BE-4CBC-9BA4-6C4EBCA41DE0}" srcOrd="0" destOrd="0" parTransId="{15C3AAF7-992A-478D-AFCD-6846F9F43936}" sibTransId="{1F4596DF-4F0F-45B0-83B9-16DFF9322649}"/>
    <dgm:cxn modelId="{8E382389-0B4D-4B3D-95D2-E6F094306073}" type="presOf" srcId="{F1B3B0A6-4FFB-42BD-9C8D-274DA7D3A888}" destId="{4CAF511F-AFC0-4997-8DDB-3948A190AD2B}" srcOrd="0" destOrd="0" presId="urn:microsoft.com/office/officeart/2005/8/layout/list1"/>
    <dgm:cxn modelId="{139766DF-1A6D-4019-AE0B-D613DA450AD0}" type="presOf" srcId="{2C12B784-C1D3-46A2-9CE9-17F30354AF10}" destId="{05312AFF-1AC8-4187-AA2B-2CE9818DB9B2}" srcOrd="0" destOrd="0" presId="urn:microsoft.com/office/officeart/2005/8/layout/list1"/>
    <dgm:cxn modelId="{0B7E36E6-22F4-47EA-84A8-69CB464E66A6}" type="presOf" srcId="{B65B5F57-3B4D-4B4F-B06E-8BE8D295C584}" destId="{B473F9A0-DCCB-44F6-AC2D-F52704ACEB5D}" srcOrd="0" destOrd="0" presId="urn:microsoft.com/office/officeart/2005/8/layout/list1"/>
    <dgm:cxn modelId="{763771E9-DF9B-444F-AFB1-E493D63B42D9}" srcId="{2C12B784-C1D3-46A2-9CE9-17F30354AF10}" destId="{B65B5F57-3B4D-4B4F-B06E-8BE8D295C584}" srcOrd="0" destOrd="0" parTransId="{6342E765-174F-4D91-8C34-338167449D79}" sibTransId="{16416B76-F2FC-4B0C-985E-791828A507B4}"/>
    <dgm:cxn modelId="{426A86FC-913D-4827-B33F-D1E44E173ADC}" type="presOf" srcId="{6DF611EE-A0BE-4CBC-9BA4-6C4EBCA41DE0}" destId="{FEDE9A03-5FA7-49F8-8437-02E21E57FA95}" srcOrd="0" destOrd="0" presId="urn:microsoft.com/office/officeart/2005/8/layout/list1"/>
    <dgm:cxn modelId="{5E8DF850-102D-476B-A1A3-46980E643075}" type="presParOf" srcId="{11FCA08F-3A79-46F4-9E4D-08068780B8CF}" destId="{FCB40C5D-482F-466C-B678-30EFE5B6E66B}" srcOrd="0" destOrd="0" presId="urn:microsoft.com/office/officeart/2005/8/layout/list1"/>
    <dgm:cxn modelId="{3F151C67-AADC-44C0-B361-AA41BE97DC8F}" type="presParOf" srcId="{FCB40C5D-482F-466C-B678-30EFE5B6E66B}" destId="{4CAF511F-AFC0-4997-8DDB-3948A190AD2B}" srcOrd="0" destOrd="0" presId="urn:microsoft.com/office/officeart/2005/8/layout/list1"/>
    <dgm:cxn modelId="{577501C9-1EC3-4F26-86DD-8E8A49325BC1}" type="presParOf" srcId="{FCB40C5D-482F-466C-B678-30EFE5B6E66B}" destId="{BF3A49A4-E61C-40A6-BF6B-C74341CA745B}" srcOrd="1" destOrd="0" presId="urn:microsoft.com/office/officeart/2005/8/layout/list1"/>
    <dgm:cxn modelId="{CD123E9A-1ED6-4C2B-A01B-C5E8086B87F0}" type="presParOf" srcId="{11FCA08F-3A79-46F4-9E4D-08068780B8CF}" destId="{B06E019C-FC78-4F9C-9AF5-2A8F96E2F7AB}" srcOrd="1" destOrd="0" presId="urn:microsoft.com/office/officeart/2005/8/layout/list1"/>
    <dgm:cxn modelId="{9573226D-1AB5-4966-9F85-F4A4B16A4145}" type="presParOf" srcId="{11FCA08F-3A79-46F4-9E4D-08068780B8CF}" destId="{FEDE9A03-5FA7-49F8-8437-02E21E57FA95}" srcOrd="2" destOrd="0" presId="urn:microsoft.com/office/officeart/2005/8/layout/list1"/>
    <dgm:cxn modelId="{D089A941-4FC4-4C5F-B9FE-B59851D3FFC2}" type="presParOf" srcId="{11FCA08F-3A79-46F4-9E4D-08068780B8CF}" destId="{9924CBA8-5C78-424B-B895-B0B7ABBE46C6}" srcOrd="3" destOrd="0" presId="urn:microsoft.com/office/officeart/2005/8/layout/list1"/>
    <dgm:cxn modelId="{125B6E51-E2DD-4E4F-838D-B6C52581CD6C}" type="presParOf" srcId="{11FCA08F-3A79-46F4-9E4D-08068780B8CF}" destId="{AD69492F-62F0-437F-89F4-991422D0611B}" srcOrd="4" destOrd="0" presId="urn:microsoft.com/office/officeart/2005/8/layout/list1"/>
    <dgm:cxn modelId="{30FADEEB-81EF-41BC-A1C6-407793D2A599}" type="presParOf" srcId="{AD69492F-62F0-437F-89F4-991422D0611B}" destId="{05312AFF-1AC8-4187-AA2B-2CE9818DB9B2}" srcOrd="0" destOrd="0" presId="urn:microsoft.com/office/officeart/2005/8/layout/list1"/>
    <dgm:cxn modelId="{8EAEF8C1-823D-4B84-B242-845048F8286E}" type="presParOf" srcId="{AD69492F-62F0-437F-89F4-991422D0611B}" destId="{05E75B3C-155C-459B-9738-07C4F22B63CA}" srcOrd="1" destOrd="0" presId="urn:microsoft.com/office/officeart/2005/8/layout/list1"/>
    <dgm:cxn modelId="{F05CF6EB-9401-4E61-BFC0-097FDFA756F6}" type="presParOf" srcId="{11FCA08F-3A79-46F4-9E4D-08068780B8CF}" destId="{07BEE59A-7AAB-4C84-BD8E-AD534850FE35}" srcOrd="5" destOrd="0" presId="urn:microsoft.com/office/officeart/2005/8/layout/list1"/>
    <dgm:cxn modelId="{EE917726-2754-4732-BF44-79E2C7E7CC3E}" type="presParOf" srcId="{11FCA08F-3A79-46F4-9E4D-08068780B8CF}" destId="{B473F9A0-DCCB-44F6-AC2D-F52704ACEB5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1613-979D-4CD7-ACF0-C0D456A9E722}">
      <dsp:nvSpPr>
        <dsp:cNvPr id="0" name=""/>
        <dsp:cNvSpPr/>
      </dsp:nvSpPr>
      <dsp:spPr>
        <a:xfrm rot="10800000">
          <a:off x="50119" y="221413"/>
          <a:ext cx="330460" cy="402053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3D1B-66EC-426E-958B-128D5186750F}">
      <dsp:nvSpPr>
        <dsp:cNvPr id="0" name=""/>
        <dsp:cNvSpPr/>
      </dsp:nvSpPr>
      <dsp:spPr>
        <a:xfrm>
          <a:off x="390493" y="0"/>
          <a:ext cx="560780" cy="844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Data</a:t>
          </a:r>
          <a:endParaRPr lang="en-KE" sz="1400" b="1" kern="1200" dirty="0"/>
        </a:p>
      </dsp:txBody>
      <dsp:txXfrm>
        <a:off x="390493" y="0"/>
        <a:ext cx="560780" cy="844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1613-979D-4CD7-ACF0-C0D456A9E722}">
      <dsp:nvSpPr>
        <dsp:cNvPr id="0" name=""/>
        <dsp:cNvSpPr/>
      </dsp:nvSpPr>
      <dsp:spPr>
        <a:xfrm rot="10800000">
          <a:off x="50119" y="221413"/>
          <a:ext cx="330460" cy="402053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63D1B-66EC-426E-958B-128D5186750F}">
      <dsp:nvSpPr>
        <dsp:cNvPr id="0" name=""/>
        <dsp:cNvSpPr/>
      </dsp:nvSpPr>
      <dsp:spPr>
        <a:xfrm>
          <a:off x="390493" y="0"/>
          <a:ext cx="560780" cy="844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0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Data</a:t>
          </a:r>
          <a:endParaRPr lang="en-KE" sz="1400" b="1" kern="1200" dirty="0"/>
        </a:p>
      </dsp:txBody>
      <dsp:txXfrm>
        <a:off x="390493" y="0"/>
        <a:ext cx="560780" cy="844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545544" y="0"/>
          <a:ext cx="6182839" cy="134314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1848" y="402942"/>
          <a:ext cx="1145036" cy="5372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cleaning</a:t>
          </a:r>
          <a:endParaRPr lang="en-KE" sz="1100" b="1" kern="1200" dirty="0"/>
        </a:p>
      </dsp:txBody>
      <dsp:txXfrm>
        <a:off x="28075" y="429169"/>
        <a:ext cx="1092582" cy="484802"/>
      </dsp:txXfrm>
    </dsp:sp>
    <dsp:sp modelId="{337034D3-5394-4489-9CE6-B16777B03215}">
      <dsp:nvSpPr>
        <dsp:cNvPr id="0" name=""/>
        <dsp:cNvSpPr/>
      </dsp:nvSpPr>
      <dsp:spPr>
        <a:xfrm>
          <a:off x="1226887" y="402942"/>
          <a:ext cx="1145036" cy="537256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ingestion</a:t>
          </a:r>
          <a:endParaRPr lang="en-KE" sz="1100" b="1" kern="1200" dirty="0"/>
        </a:p>
      </dsp:txBody>
      <dsp:txXfrm>
        <a:off x="1253114" y="429169"/>
        <a:ext cx="1092582" cy="484802"/>
      </dsp:txXfrm>
    </dsp:sp>
    <dsp:sp modelId="{3AC93EA1-CB26-46CE-B4CD-88A83EE1CB3C}">
      <dsp:nvSpPr>
        <dsp:cNvPr id="0" name=""/>
        <dsp:cNvSpPr/>
      </dsp:nvSpPr>
      <dsp:spPr>
        <a:xfrm>
          <a:off x="2451926" y="402942"/>
          <a:ext cx="1145036" cy="537256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analytics &amp; transformation</a:t>
          </a:r>
          <a:endParaRPr lang="en-KE" sz="1100" b="1" kern="1200" dirty="0"/>
        </a:p>
      </dsp:txBody>
      <dsp:txXfrm>
        <a:off x="2478153" y="429169"/>
        <a:ext cx="1092582" cy="484802"/>
      </dsp:txXfrm>
    </dsp:sp>
    <dsp:sp modelId="{8280605F-B94F-4390-9B0B-61231A5DF32B}">
      <dsp:nvSpPr>
        <dsp:cNvPr id="0" name=""/>
        <dsp:cNvSpPr/>
      </dsp:nvSpPr>
      <dsp:spPr>
        <a:xfrm>
          <a:off x="3676965" y="402942"/>
          <a:ext cx="1145036" cy="537256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validation</a:t>
          </a:r>
          <a:endParaRPr lang="en-KE" sz="1100" b="1" kern="1200" dirty="0"/>
        </a:p>
      </dsp:txBody>
      <dsp:txXfrm>
        <a:off x="3703192" y="429169"/>
        <a:ext cx="1092582" cy="484802"/>
      </dsp:txXfrm>
    </dsp:sp>
    <dsp:sp modelId="{EC48C730-5CCE-4B34-8462-4208139CB68D}">
      <dsp:nvSpPr>
        <dsp:cNvPr id="0" name=""/>
        <dsp:cNvSpPr/>
      </dsp:nvSpPr>
      <dsp:spPr>
        <a:xfrm>
          <a:off x="4902005" y="402942"/>
          <a:ext cx="1145036" cy="537256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Feature engineering</a:t>
          </a:r>
          <a:endParaRPr lang="en-KE" sz="1100" b="1" kern="1200" dirty="0"/>
        </a:p>
      </dsp:txBody>
      <dsp:txXfrm>
        <a:off x="4928232" y="429169"/>
        <a:ext cx="1092582" cy="484802"/>
      </dsp:txXfrm>
    </dsp:sp>
    <dsp:sp modelId="{850D4D0E-6E75-4ECB-A6AA-8A6F25CABBE6}">
      <dsp:nvSpPr>
        <dsp:cNvPr id="0" name=""/>
        <dsp:cNvSpPr/>
      </dsp:nvSpPr>
      <dsp:spPr>
        <a:xfrm>
          <a:off x="6127044" y="434621"/>
          <a:ext cx="1145036" cy="47389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partitioning</a:t>
          </a:r>
          <a:endParaRPr lang="en-KE" sz="1100" b="1" kern="1200" dirty="0"/>
        </a:p>
      </dsp:txBody>
      <dsp:txXfrm>
        <a:off x="6150178" y="457755"/>
        <a:ext cx="1098768" cy="4276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537898" y="0"/>
          <a:ext cx="5173350" cy="134314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4844" y="402942"/>
          <a:ext cx="1499677" cy="537256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Model building</a:t>
          </a:r>
          <a:endParaRPr lang="en-KE" sz="1300" b="1" kern="1200" dirty="0"/>
        </a:p>
      </dsp:txBody>
      <dsp:txXfrm>
        <a:off x="31071" y="429169"/>
        <a:ext cx="1447223" cy="484802"/>
      </dsp:txXfrm>
    </dsp:sp>
    <dsp:sp modelId="{337034D3-5394-4489-9CE6-B16777B03215}">
      <dsp:nvSpPr>
        <dsp:cNvPr id="0" name=""/>
        <dsp:cNvSpPr/>
      </dsp:nvSpPr>
      <dsp:spPr>
        <a:xfrm>
          <a:off x="1584771" y="402942"/>
          <a:ext cx="1499677" cy="537256"/>
        </a:xfrm>
        <a:prstGeom prst="round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Model</a:t>
          </a:r>
          <a:r>
            <a:rPr lang="en-GB" sz="1300" b="1" kern="1200" baseline="0" dirty="0"/>
            <a:t> training &amp; tuning</a:t>
          </a:r>
          <a:endParaRPr lang="en-KE" sz="1300" b="1" kern="1200" dirty="0"/>
        </a:p>
      </dsp:txBody>
      <dsp:txXfrm>
        <a:off x="1610998" y="429169"/>
        <a:ext cx="1447223" cy="484802"/>
      </dsp:txXfrm>
    </dsp:sp>
    <dsp:sp modelId="{3AC93EA1-CB26-46CE-B4CD-88A83EE1CB3C}">
      <dsp:nvSpPr>
        <dsp:cNvPr id="0" name=""/>
        <dsp:cNvSpPr/>
      </dsp:nvSpPr>
      <dsp:spPr>
        <a:xfrm>
          <a:off x="3164698" y="402942"/>
          <a:ext cx="1499677" cy="537256"/>
        </a:xfrm>
        <a:prstGeom prst="round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Model validation</a:t>
          </a:r>
          <a:endParaRPr lang="en-KE" sz="1300" b="1" kern="1200" dirty="0"/>
        </a:p>
      </dsp:txBody>
      <dsp:txXfrm>
        <a:off x="3190925" y="429169"/>
        <a:ext cx="1447223" cy="484802"/>
      </dsp:txXfrm>
    </dsp:sp>
    <dsp:sp modelId="{8280605F-B94F-4390-9B0B-61231A5DF32B}">
      <dsp:nvSpPr>
        <dsp:cNvPr id="0" name=""/>
        <dsp:cNvSpPr/>
      </dsp:nvSpPr>
      <dsp:spPr>
        <a:xfrm>
          <a:off x="4744625" y="402942"/>
          <a:ext cx="1499677" cy="537256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Training at scale</a:t>
          </a:r>
          <a:endParaRPr lang="en-KE" sz="1300" b="1" kern="1200" dirty="0"/>
        </a:p>
      </dsp:txBody>
      <dsp:txXfrm>
        <a:off x="4770852" y="429169"/>
        <a:ext cx="1447223" cy="484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8A4F-BF3B-4C40-840C-25CAA3613EF7}">
      <dsp:nvSpPr>
        <dsp:cNvPr id="0" name=""/>
        <dsp:cNvSpPr/>
      </dsp:nvSpPr>
      <dsp:spPr>
        <a:xfrm>
          <a:off x="537898" y="0"/>
          <a:ext cx="5173350" cy="134314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F7F19-EB9F-4B75-9724-631381F112EA}">
      <dsp:nvSpPr>
        <dsp:cNvPr id="0" name=""/>
        <dsp:cNvSpPr/>
      </dsp:nvSpPr>
      <dsp:spPr>
        <a:xfrm>
          <a:off x="1716" y="402942"/>
          <a:ext cx="1489912" cy="5372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Deployment</a:t>
          </a:r>
          <a:endParaRPr lang="en-KE" sz="1200" b="1" kern="1200" dirty="0"/>
        </a:p>
      </dsp:txBody>
      <dsp:txXfrm>
        <a:off x="27943" y="429169"/>
        <a:ext cx="1437458" cy="484802"/>
      </dsp:txXfrm>
    </dsp:sp>
    <dsp:sp modelId="{337034D3-5394-4489-9CE6-B16777B03215}">
      <dsp:nvSpPr>
        <dsp:cNvPr id="0" name=""/>
        <dsp:cNvSpPr/>
      </dsp:nvSpPr>
      <dsp:spPr>
        <a:xfrm>
          <a:off x="1586983" y="402942"/>
          <a:ext cx="1489912" cy="537256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Serving</a:t>
          </a:r>
          <a:endParaRPr lang="en-KE" sz="1200" b="1" kern="1200" dirty="0"/>
        </a:p>
      </dsp:txBody>
      <dsp:txXfrm>
        <a:off x="1613210" y="429169"/>
        <a:ext cx="1437458" cy="484802"/>
      </dsp:txXfrm>
    </dsp:sp>
    <dsp:sp modelId="{3AC93EA1-CB26-46CE-B4CD-88A83EE1CB3C}">
      <dsp:nvSpPr>
        <dsp:cNvPr id="0" name=""/>
        <dsp:cNvSpPr/>
      </dsp:nvSpPr>
      <dsp:spPr>
        <a:xfrm>
          <a:off x="3172250" y="402942"/>
          <a:ext cx="1489912" cy="537256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Monitoring, Logging and </a:t>
          </a:r>
          <a:r>
            <a:rPr lang="en-GB" sz="1200" b="1" kern="1200" dirty="0" err="1"/>
            <a:t>Explainability</a:t>
          </a:r>
          <a:endParaRPr lang="en-KE" sz="1200" b="1" kern="1200" dirty="0"/>
        </a:p>
      </dsp:txBody>
      <dsp:txXfrm>
        <a:off x="3198477" y="429169"/>
        <a:ext cx="1437458" cy="484802"/>
      </dsp:txXfrm>
    </dsp:sp>
    <dsp:sp modelId="{8280605F-B94F-4390-9B0B-61231A5DF32B}">
      <dsp:nvSpPr>
        <dsp:cNvPr id="0" name=""/>
        <dsp:cNvSpPr/>
      </dsp:nvSpPr>
      <dsp:spPr>
        <a:xfrm>
          <a:off x="4757517" y="402942"/>
          <a:ext cx="1489912" cy="537256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Finetuning &amp; improvements</a:t>
          </a:r>
          <a:endParaRPr lang="en-KE" sz="1200" b="1" kern="1200" dirty="0"/>
        </a:p>
      </dsp:txBody>
      <dsp:txXfrm>
        <a:off x="4783744" y="429169"/>
        <a:ext cx="1437458" cy="484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9A03-5FA7-49F8-8437-02E21E57FA95}">
      <dsp:nvSpPr>
        <dsp:cNvPr id="0" name=""/>
        <dsp:cNvSpPr/>
      </dsp:nvSpPr>
      <dsp:spPr>
        <a:xfrm>
          <a:off x="0" y="374733"/>
          <a:ext cx="7549811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949" tIns="416560" rIns="58594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Project description</a:t>
          </a:r>
          <a:endParaRPr lang="en-K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Global settings</a:t>
          </a:r>
          <a:endParaRPr lang="en-K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Data upload</a:t>
          </a:r>
          <a:endParaRPr lang="en-K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Data cleaning</a:t>
          </a:r>
          <a:endParaRPr lang="en-K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Feature engineering</a:t>
          </a:r>
          <a:endParaRPr lang="en-KE" sz="2000" kern="1200" dirty="0"/>
        </a:p>
      </dsp:txBody>
      <dsp:txXfrm>
        <a:off x="0" y="374733"/>
        <a:ext cx="7549811" cy="2142000"/>
      </dsp:txXfrm>
    </dsp:sp>
    <dsp:sp modelId="{BF3A49A4-E61C-40A6-BF6B-C74341CA745B}">
      <dsp:nvSpPr>
        <dsp:cNvPr id="0" name=""/>
        <dsp:cNvSpPr/>
      </dsp:nvSpPr>
      <dsp:spPr>
        <a:xfrm>
          <a:off x="377490" y="79533"/>
          <a:ext cx="5284867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5" tIns="0" rIns="1997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data_processing_file.xlsx</a:t>
          </a:r>
          <a:endParaRPr lang="en-KE" sz="2000" b="1" kern="1200" dirty="0">
            <a:solidFill>
              <a:schemeClr val="tx1"/>
            </a:solidFill>
          </a:endParaRPr>
        </a:p>
      </dsp:txBody>
      <dsp:txXfrm>
        <a:off x="406311" y="108354"/>
        <a:ext cx="5227225" cy="532758"/>
      </dsp:txXfrm>
    </dsp:sp>
    <dsp:sp modelId="{B473F9A0-DCCB-44F6-AC2D-F52704ACEB5D}">
      <dsp:nvSpPr>
        <dsp:cNvPr id="0" name=""/>
        <dsp:cNvSpPr/>
      </dsp:nvSpPr>
      <dsp:spPr>
        <a:xfrm>
          <a:off x="0" y="2919933"/>
          <a:ext cx="7549811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949" tIns="416560" rIns="58594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Default hyperparameters</a:t>
          </a:r>
          <a:endParaRPr lang="en-K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Model list and various parameters</a:t>
          </a:r>
          <a:endParaRPr lang="en-KE" sz="2000" kern="1200" dirty="0"/>
        </a:p>
      </dsp:txBody>
      <dsp:txXfrm>
        <a:off x="0" y="2919933"/>
        <a:ext cx="7549811" cy="1165500"/>
      </dsp:txXfrm>
    </dsp:sp>
    <dsp:sp modelId="{05E75B3C-155C-459B-9738-07C4F22B63CA}">
      <dsp:nvSpPr>
        <dsp:cNvPr id="0" name=""/>
        <dsp:cNvSpPr/>
      </dsp:nvSpPr>
      <dsp:spPr>
        <a:xfrm>
          <a:off x="377490" y="2624733"/>
          <a:ext cx="5284867" cy="59040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5" tIns="0" rIns="1997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model_hyperparameters.xlsx</a:t>
          </a:r>
          <a:endParaRPr lang="en-KE" sz="2000" b="1" kern="1200" dirty="0">
            <a:solidFill>
              <a:schemeClr val="tx1"/>
            </a:solidFill>
          </a:endParaRPr>
        </a:p>
      </dsp:txBody>
      <dsp:txXfrm>
        <a:off x="406311" y="2653554"/>
        <a:ext cx="5227225" cy="532758"/>
      </dsp:txXfrm>
    </dsp:sp>
    <dsp:sp modelId="{3DA1E0F8-6AA5-4DE5-B11D-1D8858D70726}">
      <dsp:nvSpPr>
        <dsp:cNvPr id="0" name=""/>
        <dsp:cNvSpPr/>
      </dsp:nvSpPr>
      <dsp:spPr>
        <a:xfrm>
          <a:off x="0" y="4488633"/>
          <a:ext cx="754981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949" tIns="416560" rIns="58594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Prepopulated predictor values for prediction</a:t>
          </a:r>
          <a:endParaRPr lang="en-KE" sz="2000" kern="1200" dirty="0"/>
        </a:p>
      </dsp:txBody>
      <dsp:txXfrm>
        <a:off x="0" y="4488633"/>
        <a:ext cx="7549811" cy="850500"/>
      </dsp:txXfrm>
    </dsp:sp>
    <dsp:sp modelId="{8134299D-EF5E-46FF-943D-BD3CF16B2241}">
      <dsp:nvSpPr>
        <dsp:cNvPr id="0" name=""/>
        <dsp:cNvSpPr/>
      </dsp:nvSpPr>
      <dsp:spPr>
        <a:xfrm>
          <a:off x="377490" y="4193433"/>
          <a:ext cx="5284867" cy="5904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5" tIns="0" rIns="1997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prediction_template.xlsx</a:t>
          </a:r>
          <a:endParaRPr lang="en-KE" sz="2000" b="1" kern="1200" dirty="0">
            <a:solidFill>
              <a:schemeClr val="tx1"/>
            </a:solidFill>
          </a:endParaRPr>
        </a:p>
      </dsp:txBody>
      <dsp:txXfrm>
        <a:off x="406311" y="4222254"/>
        <a:ext cx="5227225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E9A03-5FA7-49F8-8437-02E21E57FA95}">
      <dsp:nvSpPr>
        <dsp:cNvPr id="0" name=""/>
        <dsp:cNvSpPr/>
      </dsp:nvSpPr>
      <dsp:spPr>
        <a:xfrm>
          <a:off x="0" y="749133"/>
          <a:ext cx="7549811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949" tIns="687324" rIns="585949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Generative AI drive prepopulated report based on the results</a:t>
          </a:r>
          <a:endParaRPr lang="en-KE" sz="3300" kern="1200" dirty="0"/>
        </a:p>
      </dsp:txBody>
      <dsp:txXfrm>
        <a:off x="0" y="749133"/>
        <a:ext cx="7549811" cy="1871100"/>
      </dsp:txXfrm>
    </dsp:sp>
    <dsp:sp modelId="{BF3A49A4-E61C-40A6-BF6B-C74341CA745B}">
      <dsp:nvSpPr>
        <dsp:cNvPr id="0" name=""/>
        <dsp:cNvSpPr/>
      </dsp:nvSpPr>
      <dsp:spPr>
        <a:xfrm>
          <a:off x="377490" y="262053"/>
          <a:ext cx="5284867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5" tIns="0" rIns="1997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 dirty="0">
              <a:solidFill>
                <a:schemeClr val="tx1"/>
              </a:solidFill>
            </a:rPr>
            <a:t>draft_report.pdf</a:t>
          </a:r>
          <a:endParaRPr lang="en-KE" sz="3300" b="1" kern="1200" dirty="0">
            <a:solidFill>
              <a:schemeClr val="tx1"/>
            </a:solidFill>
          </a:endParaRPr>
        </a:p>
      </dsp:txBody>
      <dsp:txXfrm>
        <a:off x="425045" y="309608"/>
        <a:ext cx="5189757" cy="879050"/>
      </dsp:txXfrm>
    </dsp:sp>
    <dsp:sp modelId="{B473F9A0-DCCB-44F6-AC2D-F52704ACEB5D}">
      <dsp:nvSpPr>
        <dsp:cNvPr id="0" name=""/>
        <dsp:cNvSpPr/>
      </dsp:nvSpPr>
      <dsp:spPr>
        <a:xfrm>
          <a:off x="0" y="3285513"/>
          <a:ext cx="7549811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949" tIns="687324" rIns="585949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300" kern="1200" dirty="0"/>
            <a:t>Contains all files containing various modelling outputs and prediction</a:t>
          </a:r>
          <a:endParaRPr lang="en-KE" sz="3300" kern="1200" dirty="0"/>
        </a:p>
      </dsp:txBody>
      <dsp:txXfrm>
        <a:off x="0" y="3285513"/>
        <a:ext cx="7549811" cy="1871100"/>
      </dsp:txXfrm>
    </dsp:sp>
    <dsp:sp modelId="{05E75B3C-155C-459B-9738-07C4F22B63CA}">
      <dsp:nvSpPr>
        <dsp:cNvPr id="0" name=""/>
        <dsp:cNvSpPr/>
      </dsp:nvSpPr>
      <dsp:spPr>
        <a:xfrm>
          <a:off x="377490" y="2798433"/>
          <a:ext cx="5284867" cy="9741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755" tIns="0" rIns="19975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1" kern="1200" dirty="0">
              <a:solidFill>
                <a:schemeClr val="tx1"/>
              </a:solidFill>
            </a:rPr>
            <a:t>outputs_*</a:t>
          </a:r>
          <a:endParaRPr lang="en-KE" sz="3300" b="1" kern="1200" dirty="0">
            <a:solidFill>
              <a:schemeClr val="tx1"/>
            </a:solidFill>
          </a:endParaRPr>
        </a:p>
      </dsp:txBody>
      <dsp:txXfrm>
        <a:off x="425045" y="2845988"/>
        <a:ext cx="5189757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7E005-B06F-7245-AD43-DC7D5D44F528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D161-C3AD-FB4B-A7E2-4D8FC628741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9098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B82EE-61C3-7F44-AB19-A2FA4D371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US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98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lang="en-US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09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200" smtClean="0"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lang="en-US"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43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B73A-CB7B-3AF1-DF3C-259A2729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5D0A-186B-4A85-1AC9-C11D189E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FEDC-8E41-CFBF-90CA-63F1D820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8CB9-A214-7157-0177-34EB188F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3BFE-7BAC-AF89-4988-5ECAC624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1896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871F-4D10-4D51-1EA0-5315D975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7E74B-6558-8356-1925-17430CC4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A3BE-4A25-9E17-2CC7-71A58F7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5BB3-E1D2-30E2-3184-F5726A2B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EC2E-9134-C34C-2B7F-3ADBAA48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886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C0486-35AF-1F55-6F07-3F4B3C421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CF85B-4118-9D06-9BEC-137EFBE03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04B4-27B8-ACED-E125-2DF48649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0DA5-BE20-EDC9-5554-E34BAB41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5870-70C5-D655-B44D-F188F740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8825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">
  <p:cSld name="Paragrap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>
            <a:spLocks noGrp="1"/>
          </p:cNvSpPr>
          <p:nvPr>
            <p:ph type="title"/>
          </p:nvPr>
        </p:nvSpPr>
        <p:spPr>
          <a:xfrm>
            <a:off x="838200" y="1232473"/>
            <a:ext cx="10515600" cy="12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C149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/>
          <p:nvPr/>
        </p:nvSpPr>
        <p:spPr>
          <a:xfrm>
            <a:off x="0" y="2"/>
            <a:ext cx="312357" cy="1157671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121771" tIns="60869" rIns="121771" bIns="608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2"/>
          <p:cNvSpPr/>
          <p:nvPr/>
        </p:nvSpPr>
        <p:spPr>
          <a:xfrm>
            <a:off x="11897248" y="5702186"/>
            <a:ext cx="312357" cy="1157671"/>
          </a:xfrm>
          <a:prstGeom prst="rect">
            <a:avLst/>
          </a:prstGeom>
          <a:solidFill>
            <a:srgbClr val="79C149"/>
          </a:solidFill>
          <a:ln>
            <a:noFill/>
          </a:ln>
        </p:spPr>
        <p:txBody>
          <a:bodyPr spcFirstLastPara="1" wrap="square" lIns="121771" tIns="60869" rIns="121771" bIns="6086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1"/>
          </p:nvPr>
        </p:nvSpPr>
        <p:spPr>
          <a:xfrm>
            <a:off x="838200" y="2672452"/>
            <a:ext cx="6862011" cy="262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8914" marR="0" lvl="0" indent="-304457" algn="l">
              <a:lnSpc>
                <a:spcPct val="15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196"/>
            </a:lvl1pPr>
            <a:lvl2pPr marL="1217828" lvl="1" indent="-456686" algn="l">
              <a:lnSpc>
                <a:spcPct val="2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6743" lvl="2" indent="-431314" algn="l">
              <a:lnSpc>
                <a:spcPct val="2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2435657" lvl="3" indent="-418629" algn="l">
              <a:lnSpc>
                <a:spcPct val="2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4pPr>
            <a:lvl5pPr marL="3044571" lvl="4" indent="-418629" algn="l">
              <a:lnSpc>
                <a:spcPct val="25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/>
            </a:lvl5pPr>
            <a:lvl6pPr marL="3653486" lvl="5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2400" lvl="6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1315" lvl="7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0229" lvl="8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body" idx="2"/>
          </p:nvPr>
        </p:nvSpPr>
        <p:spPr>
          <a:xfrm>
            <a:off x="838201" y="5443988"/>
            <a:ext cx="756844" cy="51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8914" lvl="0" indent="-304457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78C149"/>
              </a:buClr>
              <a:buSzPts val="1600"/>
              <a:buNone/>
              <a:defRPr sz="2131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7828" lvl="1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6743" lvl="2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5657" lvl="3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4571" lvl="4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3486" lvl="5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2400" lvl="6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1315" lvl="7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0229" lvl="8" indent="-456686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00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757158" y="2706026"/>
            <a:ext cx="9216881" cy="1168326"/>
          </a:xfrm>
        </p:spPr>
        <p:txBody>
          <a:bodyPr>
            <a:normAutofit/>
          </a:bodyPr>
          <a:lstStyle>
            <a:lvl1pPr algn="ctr">
              <a:defRPr sz="6394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MASTER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70305" y="3626485"/>
            <a:ext cx="9040303" cy="586373"/>
          </a:xfrm>
        </p:spPr>
        <p:txBody>
          <a:bodyPr/>
          <a:lstStyle>
            <a:lvl1pPr marL="0" indent="0" algn="ctr">
              <a:buNone/>
              <a:defRPr sz="3197">
                <a:solidFill>
                  <a:schemeClr val="bg1"/>
                </a:solidFill>
                <a:latin typeface="+mj-lt"/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MASTER SUBTITLE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920067" y="4243544"/>
            <a:ext cx="4404784" cy="812048"/>
          </a:xfrm>
        </p:spPr>
        <p:txBody>
          <a:bodyPr>
            <a:normAutofit/>
          </a:bodyPr>
          <a:lstStyle>
            <a:lvl1pPr marL="0" indent="0" algn="ctr">
              <a:buNone/>
              <a:defRPr sz="213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7983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F0ED-59AE-9010-886B-CF1A13B2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AE17-55FF-0C45-B4F5-8C5ABAD5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3EEF-79EE-049B-A98C-104756D2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D4BE-ACF0-CDDD-404F-6D0C779A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5E5C-29B0-6AC2-2E13-990AC9DF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442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468C-097F-4ADE-DEB9-BB03B8B8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0F55-33CD-02D6-FE9B-0A13160E3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F416-75E2-7A0F-B234-B38F7180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AA5E-0FCC-ED5A-6DA3-B82B8C37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C19F-0905-F554-F675-F947B533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4019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5DB6-8762-DAF7-D9EF-FE87EDD9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C3E9-2BF0-129D-0C06-171FBB89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DA12-CFE8-0741-2305-DB7326D7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31DF-638C-95CC-6706-974B1A17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9D0A1-1039-0276-76AB-96AB731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6BBD-FF13-17B0-00D7-A33348A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43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9C2A-07E8-A604-0F78-1E27FCC1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ACF4-33A9-D960-1996-100BCD13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D19F-0D6E-5649-493C-FC071194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B5C08-D39C-4385-7475-D2749BA5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53C70-3BE4-999A-4EFF-8036371EC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9D2F5-5D92-53A4-6F31-4DC31E4F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A2063-9AFF-3633-3435-74686A7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B6DD3-8136-61B3-BAFE-18CE7FDC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6695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DDE8-8020-867C-813D-1D004FC4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9D512-6B70-23CA-9BCB-5813A2C4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1FE7D-3BC0-B273-F75D-D4089B6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9CE5-7543-1CC5-8C81-420A8656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6679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EC82D-0CA0-3800-5428-48620784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058D9-F3C6-F424-B4BC-A7368B3B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7DF34-C1F0-F181-D6FE-8DFEA16B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2071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F922-C958-BBB8-BC68-927C6100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103B-EDDA-339E-08B6-2BE798B4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84E7-814C-8F59-78E8-71D0FA69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8E67-97DE-30FC-E389-AC766647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7B4E-7FCE-2275-172F-8B1F3A02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5693-9929-3478-EF69-33DC5059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312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B88D-411A-DD2D-EF92-E7C867D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3F0C9-D8FA-D7ED-1488-9CA10490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D5DF4-FEDC-04F2-42CC-832B0FDD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2616C-7FD8-8470-0C24-6C71D22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E90F-8954-359A-1BE1-E686D24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A01ED-8281-B7E2-A438-9087397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089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8FED7-E78A-2813-15C1-8C2BB25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562F-196D-7C20-C9A9-B1031879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3D13-73FF-DF8B-6969-5B07E20A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9C29-19C9-244D-BD38-9C562EA8DA7A}" type="datetimeFigureOut">
              <a:rPr lang="en-UG" smtClean="0"/>
              <a:t>06/18/2024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64D4-67E8-3168-1FD6-7E26073F6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15C8-DE94-77A0-EA3F-520551C8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8AFD-212E-4D44-967C-E8DAA084D433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740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1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69EAE3-2F60-6E41-AC68-95A6F8A46860}"/>
              </a:ext>
            </a:extLst>
          </p:cNvPr>
          <p:cNvSpPr/>
          <p:nvPr/>
        </p:nvSpPr>
        <p:spPr>
          <a:xfrm>
            <a:off x="4210" y="2648527"/>
            <a:ext cx="12187790" cy="1560945"/>
          </a:xfrm>
          <a:prstGeom prst="rect">
            <a:avLst/>
          </a:prstGeom>
          <a:solidFill>
            <a:srgbClr val="79C14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latin typeface="Arial Narrow" panose="020B0606020202030204" pitchFamily="34" charset="0"/>
              </a:rPr>
              <a:t>AutoML</a:t>
            </a:r>
            <a:r>
              <a:rPr lang="en-US" sz="5400" b="1" dirty="0">
                <a:latin typeface="Arial Narrow" panose="020B0606020202030204" pitchFamily="34" charset="0"/>
              </a:rPr>
              <a:t> Pipeline in R</a:t>
            </a:r>
          </a:p>
          <a:p>
            <a:pPr algn="ctr"/>
            <a:r>
              <a:rPr lang="en-US" sz="2400" b="1" dirty="0">
                <a:latin typeface="Arial Narrow" panose="020B0606020202030204" pitchFamily="34" charset="0"/>
              </a:rPr>
              <a:t>Power of </a:t>
            </a:r>
            <a:r>
              <a:rPr lang="en-US" sz="2400" b="1" dirty="0" err="1">
                <a:latin typeface="Arial Narrow" panose="020B0606020202030204" pitchFamily="34" charset="0"/>
              </a:rPr>
              <a:t>Makefiles</a:t>
            </a:r>
            <a:r>
              <a:rPr lang="en-US" sz="2400" b="1" dirty="0">
                <a:latin typeface="Arial Narrow" panose="020B0606020202030204" pitchFamily="34" charset="0"/>
              </a:rPr>
              <a:t> in automating workflows</a:t>
            </a:r>
          </a:p>
        </p:txBody>
      </p:sp>
    </p:spTree>
    <p:extLst>
      <p:ext uri="{BB962C8B-B14F-4D97-AF65-F5344CB8AC3E}">
        <p14:creationId xmlns:p14="http://schemas.microsoft.com/office/powerpoint/2010/main" val="33099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4A43A-0777-45F7-B67C-0E5D3E6735C5}"/>
              </a:ext>
            </a:extLst>
          </p:cNvPr>
          <p:cNvGrpSpPr/>
          <p:nvPr/>
        </p:nvGrpSpPr>
        <p:grpSpPr>
          <a:xfrm>
            <a:off x="-7587" y="1031267"/>
            <a:ext cx="8751537" cy="4798033"/>
            <a:chOff x="-7587" y="1031267"/>
            <a:chExt cx="11852457" cy="544664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F456F1-2B1C-460E-A7B2-5AC9C5E3B306}"/>
                </a:ext>
              </a:extLst>
            </p:cNvPr>
            <p:cNvGrpSpPr/>
            <p:nvPr/>
          </p:nvGrpSpPr>
          <p:grpSpPr>
            <a:xfrm>
              <a:off x="1388533" y="1031267"/>
              <a:ext cx="10456337" cy="5446641"/>
              <a:chOff x="902304" y="1031267"/>
              <a:chExt cx="10942566" cy="5446641"/>
            </a:xfrm>
          </p:grpSpPr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DE4AE727-00E9-40A0-932B-E9C4D98281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0946606"/>
                  </p:ext>
                </p:extLst>
              </p:nvPr>
            </p:nvGraphicFramePr>
            <p:xfrm>
              <a:off x="1213852" y="1031267"/>
              <a:ext cx="1419282" cy="959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aphicFrame>
            <p:nvGraphicFramePr>
              <p:cNvPr id="69" name="Diagram 68">
                <a:extLst>
                  <a:ext uri="{FF2B5EF4-FFF2-40B4-BE49-F238E27FC236}">
                    <a16:creationId xmlns:a16="http://schemas.microsoft.com/office/drawing/2014/main" id="{801A96EF-1DB1-4178-A42B-CEE4152F2CD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85734907"/>
                  </p:ext>
                </p:extLst>
              </p:nvPr>
            </p:nvGraphicFramePr>
            <p:xfrm>
              <a:off x="4135304" y="4186420"/>
              <a:ext cx="1419282" cy="95909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230E433-0E57-4C3B-8248-8D1255DCBBEC}"/>
                  </a:ext>
                </a:extLst>
              </p:cNvPr>
              <p:cNvGrpSpPr/>
              <p:nvPr/>
            </p:nvGrpSpPr>
            <p:grpSpPr>
              <a:xfrm>
                <a:off x="902304" y="1480958"/>
                <a:ext cx="10942566" cy="4996950"/>
                <a:chOff x="902304" y="1480958"/>
                <a:chExt cx="10942566" cy="4996950"/>
              </a:xfrm>
            </p:grpSpPr>
            <p:graphicFrame>
              <p:nvGraphicFramePr>
                <p:cNvPr id="2" name="Diagram 1">
                  <a:extLst>
                    <a:ext uri="{FF2B5EF4-FFF2-40B4-BE49-F238E27FC236}">
                      <a16:creationId xmlns:a16="http://schemas.microsoft.com/office/drawing/2014/main" id="{E6F4C3B9-473F-41FB-BED8-27EC0561FE8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189374028"/>
                    </p:ext>
                  </p:extLst>
                </p:nvPr>
              </p:nvGraphicFramePr>
              <p:xfrm>
                <a:off x="1213852" y="1480958"/>
                <a:ext cx="1030938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C30DCA3C-C98A-4C0A-B212-EF334E8A661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78369948"/>
                    </p:ext>
                  </p:extLst>
                </p:nvPr>
              </p:nvGraphicFramePr>
              <p:xfrm>
                <a:off x="1213852" y="3067790"/>
                <a:ext cx="885695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  <p:graphicFrame>
              <p:nvGraphicFramePr>
                <p:cNvPr id="13" name="Diagram 12">
                  <a:extLst>
                    <a:ext uri="{FF2B5EF4-FFF2-40B4-BE49-F238E27FC236}">
                      <a16:creationId xmlns:a16="http://schemas.microsoft.com/office/drawing/2014/main" id="{21A288B5-D1BF-4DF9-9737-0306C6559BC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30807056"/>
                    </p:ext>
                  </p:extLst>
                </p:nvPr>
              </p:nvGraphicFramePr>
              <p:xfrm>
                <a:off x="1213852" y="4631976"/>
                <a:ext cx="8856954" cy="15247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3" r:lo="rId24" r:qs="rId25" r:cs="rId26"/>
                </a:graphicData>
              </a:graphic>
            </p:graphicFrame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7A52B1E-7E27-470E-9919-5FE82B12E86D}"/>
                    </a:ext>
                  </a:extLst>
                </p:cNvPr>
                <p:cNvGrpSpPr/>
                <p:nvPr/>
              </p:nvGrpSpPr>
              <p:grpSpPr>
                <a:xfrm>
                  <a:off x="916330" y="3843239"/>
                  <a:ext cx="9386102" cy="2634669"/>
                  <a:chOff x="917622" y="3835405"/>
                  <a:chExt cx="9400126" cy="246719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2AE5B909-3825-4BA4-A8BF-4223F3F84D81}"/>
                      </a:ext>
                    </a:extLst>
                  </p:cNvPr>
                  <p:cNvGrpSpPr/>
                  <p:nvPr/>
                </p:nvGrpSpPr>
                <p:grpSpPr>
                  <a:xfrm>
                    <a:off x="917622" y="5287746"/>
                    <a:ext cx="9400126" cy="1014852"/>
                    <a:chOff x="-514754" y="5293820"/>
                    <a:chExt cx="10911923" cy="944856"/>
                  </a:xfrm>
                </p:grpSpPr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9CB92972-E072-4712-8955-48713E3122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043376" y="5296483"/>
                      <a:ext cx="353793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Connector: Elbow 38">
                      <a:extLst>
                        <a:ext uri="{FF2B5EF4-FFF2-40B4-BE49-F238E27FC236}">
                          <a16:creationId xmlns:a16="http://schemas.microsoft.com/office/drawing/2014/main" id="{F75E37EB-1483-4D24-B3AA-448DE92FE8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-514754" y="5293820"/>
                      <a:ext cx="10911923" cy="944856"/>
                    </a:xfrm>
                    <a:prstGeom prst="bentConnector3">
                      <a:avLst>
                        <a:gd name="adj1" fmla="val -124"/>
                      </a:avLst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Connector: Elbow 50">
                    <a:extLst>
                      <a:ext uri="{FF2B5EF4-FFF2-40B4-BE49-F238E27FC236}">
                        <a16:creationId xmlns:a16="http://schemas.microsoft.com/office/drawing/2014/main" id="{19ABDB80-5ABF-48C4-9123-E7595F674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-171256" y="4932813"/>
                    <a:ext cx="2467197" cy="272381"/>
                  </a:xfrm>
                  <a:prstGeom prst="bentConnector3">
                    <a:avLst>
                      <a:gd name="adj1" fmla="val 100132"/>
                    </a:avLst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EBF2A049-7239-42C4-9796-5BE51B12C608}"/>
                    </a:ext>
                  </a:extLst>
                </p:cNvPr>
                <p:cNvGrpSpPr/>
                <p:nvPr/>
              </p:nvGrpSpPr>
              <p:grpSpPr>
                <a:xfrm>
                  <a:off x="902304" y="2243313"/>
                  <a:ext cx="10942566" cy="1506191"/>
                  <a:chOff x="902304" y="2243313"/>
                  <a:chExt cx="10942566" cy="1506191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5769F8D-D69A-46D2-A54A-E4B00391ACE6}"/>
                      </a:ext>
                    </a:extLst>
                  </p:cNvPr>
                  <p:cNvGrpSpPr/>
                  <p:nvPr/>
                </p:nvGrpSpPr>
                <p:grpSpPr>
                  <a:xfrm>
                    <a:off x="902304" y="2243313"/>
                    <a:ext cx="10942566" cy="771450"/>
                    <a:chOff x="902303" y="2243312"/>
                    <a:chExt cx="10942566" cy="771450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D25A57EC-790C-4CEF-989A-54953EE6AD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523236" y="2243312"/>
                      <a:ext cx="321631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Connector: Elbow 63">
                      <a:extLst>
                        <a:ext uri="{FF2B5EF4-FFF2-40B4-BE49-F238E27FC236}">
                          <a16:creationId xmlns:a16="http://schemas.microsoft.com/office/drawing/2014/main" id="{F4F81CEA-1DB2-4485-8F70-8EEFA51DB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902303" y="2243312"/>
                      <a:ext cx="10942566" cy="771450"/>
                    </a:xfrm>
                    <a:prstGeom prst="bentConnector3">
                      <a:avLst>
                        <a:gd name="adj1" fmla="val 17"/>
                      </a:avLst>
                    </a:prstGeom>
                  </p:spPr>
                  <p:style>
                    <a:lnRef idx="3">
                      <a:schemeClr val="accent6"/>
                    </a:lnRef>
                    <a:fillRef idx="0">
                      <a:schemeClr val="accent6"/>
                    </a:fillRef>
                    <a:effectRef idx="2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5" name="Connector: Elbow 64">
                    <a:extLst>
                      <a:ext uri="{FF2B5EF4-FFF2-40B4-BE49-F238E27FC236}">
                        <a16:creationId xmlns:a16="http://schemas.microsoft.com/office/drawing/2014/main" id="{7117F42F-D005-4F93-8046-9139660E7B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686969" y="3237939"/>
                    <a:ext cx="726903" cy="296228"/>
                  </a:xfrm>
                  <a:prstGeom prst="bentConnector3">
                    <a:avLst>
                      <a:gd name="adj1" fmla="val 98920"/>
                    </a:avLst>
                  </a:prstGeom>
                  <a:ln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FD4FE2-0738-4D51-8808-AB219E50C0D7}"/>
                    </a:ext>
                  </a:extLst>
                </p:cNvPr>
                <p:cNvSpPr/>
                <p:nvPr/>
              </p:nvSpPr>
              <p:spPr>
                <a:xfrm>
                  <a:off x="10202436" y="3597676"/>
                  <a:ext cx="1320800" cy="44473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/>
                    <a:t>Model</a:t>
                  </a:r>
                  <a:endParaRPr lang="en-KE" sz="1200" b="1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DBCB8A1-B6E1-4F01-BF60-0F01828B9068}"/>
                    </a:ext>
                  </a:extLst>
                </p:cNvPr>
                <p:cNvSpPr/>
                <p:nvPr/>
              </p:nvSpPr>
              <p:spPr>
                <a:xfrm>
                  <a:off x="3863224" y="5607477"/>
                  <a:ext cx="1320800" cy="41992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/>
                    <a:t>Model</a:t>
                  </a:r>
                  <a:endParaRPr lang="en-KE" sz="1200" b="1" dirty="0"/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63D6F0-14E8-4E75-8464-7E12CA2F41EF}"/>
                </a:ext>
              </a:extLst>
            </p:cNvPr>
            <p:cNvGrpSpPr/>
            <p:nvPr/>
          </p:nvGrpSpPr>
          <p:grpSpPr>
            <a:xfrm>
              <a:off x="-7587" y="2040850"/>
              <a:ext cx="1277927" cy="3434167"/>
              <a:chOff x="-7587" y="2040850"/>
              <a:chExt cx="1277927" cy="343416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F137A49-C907-43D8-BA6D-BA25F9B43D68}"/>
                  </a:ext>
                </a:extLst>
              </p:cNvPr>
              <p:cNvSpPr txBox="1"/>
              <p:nvPr/>
            </p:nvSpPr>
            <p:spPr>
              <a:xfrm>
                <a:off x="0" y="2040850"/>
                <a:ext cx="1270340" cy="5240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Data Processing</a:t>
                </a:r>
                <a:endParaRPr lang="en-KE" sz="1200" b="1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09EC59F-C283-44B0-A936-6133DB524894}"/>
                  </a:ext>
                </a:extLst>
              </p:cNvPr>
              <p:cNvSpPr txBox="1"/>
              <p:nvPr/>
            </p:nvSpPr>
            <p:spPr>
              <a:xfrm>
                <a:off x="-7587" y="3635379"/>
                <a:ext cx="1270340" cy="3144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Modelling</a:t>
                </a:r>
                <a:endParaRPr lang="en-KE" sz="1200" b="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F004A0-7FE9-411E-909D-15C090B0EAA2}"/>
                  </a:ext>
                </a:extLst>
              </p:cNvPr>
              <p:cNvSpPr txBox="1"/>
              <p:nvPr/>
            </p:nvSpPr>
            <p:spPr>
              <a:xfrm>
                <a:off x="0" y="5160573"/>
                <a:ext cx="1270340" cy="3144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Rollout</a:t>
                </a:r>
                <a:endParaRPr lang="en-KE" sz="1200" b="1" dirty="0"/>
              </a:p>
            </p:txBody>
          </p:sp>
        </p:grp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0966773C-3DBF-46E2-B49E-A21076238BE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87950" y="3433288"/>
            <a:ext cx="1632525" cy="171510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B96946-DBF9-4FE7-93F0-D543DC82C187}"/>
              </a:ext>
            </a:extLst>
          </p:cNvPr>
          <p:cNvSpPr txBox="1"/>
          <p:nvPr/>
        </p:nvSpPr>
        <p:spPr>
          <a:xfrm>
            <a:off x="10014261" y="2920238"/>
            <a:ext cx="126333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Generative AI</a:t>
            </a:r>
            <a:endParaRPr lang="en-KE" sz="1200" b="1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4AADFF9-7740-43AF-9F8C-4A0E9D8CAB48}"/>
              </a:ext>
            </a:extLst>
          </p:cNvPr>
          <p:cNvCxnSpPr>
            <a:cxnSpLocks/>
          </p:cNvCxnSpPr>
          <p:nvPr/>
        </p:nvCxnSpPr>
        <p:spPr>
          <a:xfrm rot="10800000">
            <a:off x="8736834" y="2090964"/>
            <a:ext cx="1909096" cy="673301"/>
          </a:xfrm>
          <a:prstGeom prst="bentConnector3">
            <a:avLst>
              <a:gd name="adj1" fmla="val -39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0BFDB1B-DD92-446F-BBD0-D58F2AF1DE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7018" y="3058736"/>
            <a:ext cx="1408033" cy="39638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5C56A19-C5A8-4DCF-A60A-0000B8D30837}"/>
              </a:ext>
            </a:extLst>
          </p:cNvPr>
          <p:cNvCxnSpPr>
            <a:cxnSpLocks/>
          </p:cNvCxnSpPr>
          <p:nvPr/>
        </p:nvCxnSpPr>
        <p:spPr>
          <a:xfrm>
            <a:off x="9221036" y="3056901"/>
            <a:ext cx="704015" cy="1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8B8EE1-DD2C-4C6F-ACDE-5D62FFE150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52327" y="2479796"/>
            <a:ext cx="787209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DD16A0-A7D8-4D75-AB30-E217D6FB8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2251352"/>
              </p:ext>
            </p:extLst>
          </p:nvPr>
        </p:nvGraphicFramePr>
        <p:xfrm>
          <a:off x="994113" y="1054246"/>
          <a:ext cx="75498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47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outputs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DD16A0-A7D8-4D75-AB30-E217D6FB8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816834"/>
              </p:ext>
            </p:extLst>
          </p:nvPr>
        </p:nvGraphicFramePr>
        <p:xfrm>
          <a:off x="994113" y="1054246"/>
          <a:ext cx="75498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74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16DEB-3CC9-45D4-8BB0-BB1A0C3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Makefiles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3EB731-5B96-453E-9204-7E91E65F6AB0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914400"/>
            <a:ext cx="89154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8914" lvl="0" indent="-304457" algn="l" defTabSz="914400" rtl="0" eaLnBrk="1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78C149"/>
              </a:buClr>
              <a:buSzPts val="1600"/>
              <a:buFont typeface="Arial" panose="020B0604020202020204" pitchFamily="34" charset="0"/>
              <a:buNone/>
              <a:defRPr sz="2131" kern="120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7828" lvl="1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743" lvl="2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5657" lvl="3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4571" lvl="4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3486" lvl="5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2400" lvl="6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1315" lvl="7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0229" lvl="8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KE" sz="2400"/>
              <a:t>Provide a way for </a:t>
            </a:r>
            <a:r>
              <a:rPr lang="en-US" altLang="en-KE" sz="2400" u="sng"/>
              <a:t>separate compilation</a:t>
            </a:r>
            <a:r>
              <a:rPr lang="en-US" altLang="en-KE" sz="240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KE" sz="2400"/>
              <a:t>Describe the </a:t>
            </a:r>
            <a:r>
              <a:rPr lang="en-US" altLang="en-KE" sz="2400" u="sng"/>
              <a:t>dependencies</a:t>
            </a:r>
            <a:r>
              <a:rPr lang="en-US" altLang="en-KE" sz="2400"/>
              <a:t> among the project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KE" sz="2400"/>
              <a:t>The </a:t>
            </a:r>
            <a:r>
              <a:rPr lang="en-US" altLang="en-KE" sz="2400" u="sng">
                <a:latin typeface="Courier New" panose="02070309020205020404" pitchFamily="49" charset="0"/>
              </a:rPr>
              <a:t>make</a:t>
            </a:r>
            <a:r>
              <a:rPr lang="en-US" altLang="en-KE" sz="2400">
                <a:latin typeface="Arial" panose="020B0604020202020204" pitchFamily="34" charset="0"/>
              </a:rPr>
              <a:t> </a:t>
            </a:r>
            <a:r>
              <a:rPr lang="en-US" altLang="en-KE" sz="2400">
                <a:latin typeface="Times" panose="02020603050405020304" pitchFamily="18" charset="0"/>
              </a:rPr>
              <a:t>utility</a:t>
            </a:r>
            <a:r>
              <a:rPr lang="en-US" altLang="en-KE" sz="2400"/>
              <a:t>.</a:t>
            </a:r>
            <a:endParaRPr lang="en-US" altLang="en-KE" sz="2400" i="1" dirty="0">
              <a:latin typeface="Courier New" panose="02070309020205020404" pitchFamily="49" charset="0"/>
            </a:endParaRPr>
          </a:p>
        </p:txBody>
      </p:sp>
      <p:pic>
        <p:nvPicPr>
          <p:cNvPr id="7" name="Picture 5" descr="compilenx">
            <a:extLst>
              <a:ext uri="{FF2B5EF4-FFF2-40B4-BE49-F238E27FC236}">
                <a16:creationId xmlns:a16="http://schemas.microsoft.com/office/drawing/2014/main" id="{E0FB2875-A4C0-4CB4-9F8F-4DFC769E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5532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7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16DEB-3CC9-45D4-8BB0-BB1A0C3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sz="3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Makefiles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37F1CB5-A9A8-4C0C-A073-F44280DDB869}"/>
              </a:ext>
            </a:extLst>
          </p:cNvPr>
          <p:cNvSpPr txBox="1">
            <a:spLocks noChangeArrowheads="1"/>
          </p:cNvSpPr>
          <p:nvPr/>
        </p:nvSpPr>
        <p:spPr>
          <a:xfrm>
            <a:off x="1133991" y="695325"/>
            <a:ext cx="89154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608914" lvl="0" indent="-304457" algn="l" defTabSz="914400" rtl="0" eaLnBrk="1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78C149"/>
              </a:buClr>
              <a:buSzPts val="1600"/>
              <a:buFont typeface="Arial" panose="020B0604020202020204" pitchFamily="34" charset="0"/>
              <a:buNone/>
              <a:defRPr sz="2131" kern="120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7828" lvl="1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743" lvl="2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5657" lvl="3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4571" lvl="4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3486" lvl="5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2400" lvl="6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1315" lvl="7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0229" lvl="8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KE" sz="2400"/>
          </a:p>
          <a:p>
            <a:pPr>
              <a:buFontTx/>
              <a:buNone/>
            </a:pPr>
            <a:r>
              <a:rPr lang="en-US" altLang="en-KE" sz="2400" u="sng"/>
              <a:t>Naming:</a:t>
            </a:r>
            <a:r>
              <a:rPr lang="en-US" altLang="en-KE" sz="240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KE" i="1">
                <a:latin typeface="Times" panose="02020603050405020304" pitchFamily="18" charset="0"/>
              </a:rPr>
              <a:t>makefile</a:t>
            </a:r>
            <a:r>
              <a:rPr lang="en-US" altLang="en-KE">
                <a:latin typeface="Times" panose="02020603050405020304" pitchFamily="18" charset="0"/>
              </a:rPr>
              <a:t> or </a:t>
            </a:r>
            <a:r>
              <a:rPr lang="en-US" altLang="en-KE" i="1">
                <a:latin typeface="Times" panose="02020603050405020304" pitchFamily="18" charset="0"/>
              </a:rPr>
              <a:t>Makefile</a:t>
            </a:r>
            <a:r>
              <a:rPr lang="en-US" altLang="en-KE">
                <a:latin typeface="Times" panose="02020603050405020304" pitchFamily="18" charset="0"/>
              </a:rPr>
              <a:t> are standard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KE">
                <a:latin typeface="Times" panose="02020603050405020304" pitchFamily="18" charset="0"/>
              </a:rPr>
              <a:t>other name can be also used</a:t>
            </a:r>
            <a:r>
              <a:rPr lang="en-US" altLang="en-KE">
                <a:latin typeface="Courier New" panose="02070309020205020404" pitchFamily="49" charset="0"/>
              </a:rPr>
              <a:t>	 </a:t>
            </a:r>
          </a:p>
          <a:p>
            <a:pPr>
              <a:buFontTx/>
              <a:buNone/>
            </a:pPr>
            <a:endParaRPr lang="en-US" altLang="en-KE" sz="2400" u="sng"/>
          </a:p>
          <a:p>
            <a:pPr>
              <a:buFontTx/>
              <a:buNone/>
            </a:pPr>
            <a:r>
              <a:rPr lang="en-US" altLang="en-KE" sz="2400" u="sng"/>
              <a:t>Running</a:t>
            </a:r>
            <a:r>
              <a:rPr lang="en-US" altLang="en-KE" sz="2400" u="sng">
                <a:latin typeface="Courier New" panose="02070309020205020404" pitchFamily="49" charset="0"/>
              </a:rPr>
              <a:t> make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	</a:t>
            </a:r>
            <a:r>
              <a:rPr lang="en-US" altLang="en-KE" sz="2400">
                <a:latin typeface="Courier New" panose="02070309020205020404" pitchFamily="49" charset="0"/>
              </a:rPr>
              <a:t>make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	</a:t>
            </a:r>
            <a:r>
              <a:rPr lang="en-US" altLang="en-KE" sz="2400">
                <a:latin typeface="Courier New" panose="02070309020205020404" pitchFamily="49" charset="0"/>
              </a:rPr>
              <a:t>make –f </a:t>
            </a:r>
            <a:r>
              <a:rPr lang="en-US" altLang="en-KE" sz="2400" i="1">
                <a:latin typeface="Courier New" panose="02070309020205020404" pitchFamily="49" charset="0"/>
              </a:rPr>
              <a:t>filename </a:t>
            </a:r>
            <a:r>
              <a:rPr lang="en-US" altLang="en-KE" sz="2400" i="1"/>
              <a:t>– </a:t>
            </a:r>
            <a:r>
              <a:rPr lang="en-US" altLang="en-KE" sz="2400"/>
              <a:t>if the name of your file is not  “makefile” or “Makefile”</a:t>
            </a:r>
          </a:p>
          <a:p>
            <a:pPr>
              <a:buFontTx/>
              <a:buNone/>
            </a:pPr>
            <a:endParaRPr lang="en-US" altLang="en-KE" sz="2400" i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KE" sz="2400">
                <a:latin typeface="Courier New" panose="02070309020205020404" pitchFamily="49" charset="0"/>
              </a:rPr>
              <a:t> 	make </a:t>
            </a:r>
            <a:r>
              <a:rPr lang="en-US" altLang="en-KE" sz="2400" i="1">
                <a:latin typeface="Courier New" panose="02070309020205020404" pitchFamily="49" charset="0"/>
              </a:rPr>
              <a:t>target_name </a:t>
            </a:r>
            <a:r>
              <a:rPr lang="en-US" altLang="en-KE" sz="2400"/>
              <a:t>– if you want to make a target that is not the first one</a:t>
            </a:r>
            <a:endParaRPr lang="en-US" altLang="en-KE" sz="2400" dirty="0"/>
          </a:p>
        </p:txBody>
      </p:sp>
    </p:spTree>
    <p:extLst>
      <p:ext uri="{BB962C8B-B14F-4D97-AF65-F5344CB8AC3E}">
        <p14:creationId xmlns:p14="http://schemas.microsoft.com/office/powerpoint/2010/main" val="269076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416DEB-3CC9-45D4-8BB0-BB1A0C3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48" y="72172"/>
            <a:ext cx="11125486" cy="959094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</a:t>
            </a:r>
            <a:r>
              <a:rPr lang="en-GB" sz="3000" b="1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sz="3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3C6AD-1937-4E99-863D-E51F9F2557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781050"/>
            <a:ext cx="8915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608914" lvl="0" indent="-304457" algn="l" defTabSz="914400" rtl="0" eaLnBrk="1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78C149"/>
              </a:buClr>
              <a:buSzPts val="1600"/>
              <a:buFont typeface="Arial" panose="020B0604020202020204" pitchFamily="34" charset="0"/>
              <a:buNone/>
              <a:defRPr sz="2131" kern="1200">
                <a:solidFill>
                  <a:srgbClr val="78C14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7828" lvl="1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6743" lvl="2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5657" lvl="3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4571" lvl="4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3486" lvl="5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2400" lvl="6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1315" lvl="7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0229" lvl="8" indent="-456686" algn="l" defTabSz="914400" rtl="0" eaLnBrk="1" latinLnBrk="0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KE" sz="2400" u="sng"/>
              <a:t>Makefiles main element is called a </a:t>
            </a:r>
            <a:r>
              <a:rPr lang="en-US" altLang="en-KE" sz="2400" i="1" u="sng"/>
              <a:t>rule</a:t>
            </a:r>
            <a:r>
              <a:rPr lang="en-US" altLang="en-KE" sz="2400" u="sng"/>
              <a:t>:</a:t>
            </a:r>
          </a:p>
          <a:p>
            <a:pPr>
              <a:buFontTx/>
              <a:buNone/>
            </a:pPr>
            <a:endParaRPr lang="en-US" altLang="en-KE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KE" sz="24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KE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KE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KE" sz="2000" b="1" u="sng"/>
              <a:t>Example: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my_prog : eval.o main.o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	g++ -o my_prog eval.o main.o  	</a:t>
            </a:r>
          </a:p>
          <a:p>
            <a:pPr>
              <a:buFontTx/>
              <a:buNone/>
            </a:pPr>
            <a:endParaRPr lang="en-US" altLang="en-KE" sz="1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eval.o : eval.c eval.h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	g++ -c eval.c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main.o : main.c eval.h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	g++ -c main.c</a:t>
            </a:r>
          </a:p>
          <a:p>
            <a:pPr>
              <a:buFontTx/>
              <a:buNone/>
            </a:pPr>
            <a:r>
              <a:rPr lang="en-US" altLang="en-KE" sz="2000">
                <a:latin typeface="Courier New" panose="02070309020205020404" pitchFamily="49" charset="0"/>
              </a:rPr>
              <a:t>_________________________</a:t>
            </a:r>
          </a:p>
          <a:p>
            <a:pPr>
              <a:buFontTx/>
              <a:buNone/>
            </a:pPr>
            <a:r>
              <a:rPr lang="en-US" altLang="en-KE" sz="1600">
                <a:latin typeface="Courier New" panose="02070309020205020404" pitchFamily="49" charset="0"/>
              </a:rPr>
              <a:t># -o to specify executable file name</a:t>
            </a:r>
          </a:p>
          <a:p>
            <a:pPr>
              <a:buFontTx/>
              <a:buNone/>
            </a:pPr>
            <a:r>
              <a:rPr lang="en-US" altLang="en-KE" sz="1600">
                <a:latin typeface="Courier New" panose="02070309020205020404" pitchFamily="49" charset="0"/>
              </a:rPr>
              <a:t># -c to compile only (no linking)</a:t>
            </a:r>
            <a:endParaRPr lang="en-US" altLang="en-KE" sz="1600" dirty="0">
              <a:latin typeface="Courier New" panose="02070309020205020404" pitchFamily="49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D8ABF9A-F1B0-430A-AA29-A78EF30A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1390650"/>
            <a:ext cx="7772400" cy="1143000"/>
          </a:xfrm>
          <a:prstGeom prst="rect">
            <a:avLst/>
          </a:prstGeom>
          <a:solidFill>
            <a:srgbClr val="DDDDD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20000"/>
              </a:spcBef>
            </a:pPr>
            <a:r>
              <a:rPr lang="en-US" altLang="en-KE" dirty="0">
                <a:latin typeface="Courier New" panose="02070309020205020404" pitchFamily="49" charset="0"/>
              </a:rPr>
              <a:t>target : dependencies</a:t>
            </a:r>
          </a:p>
          <a:p>
            <a:pPr>
              <a:spcBef>
                <a:spcPct val="20000"/>
              </a:spcBef>
            </a:pPr>
            <a:r>
              <a:rPr lang="en-US" altLang="en-KE" b="1" dirty="0">
                <a:latin typeface="Courier New" panose="02070309020205020404" pitchFamily="49" charset="0"/>
              </a:rPr>
              <a:t>TAB</a:t>
            </a:r>
            <a:r>
              <a:rPr lang="en-US" altLang="en-KE" dirty="0">
                <a:latin typeface="Courier New" panose="02070309020205020404" pitchFamily="49" charset="0"/>
              </a:rPr>
              <a:t> 	commands			#shell commands</a:t>
            </a:r>
          </a:p>
        </p:txBody>
      </p:sp>
    </p:spTree>
    <p:extLst>
      <p:ext uri="{BB962C8B-B14F-4D97-AF65-F5344CB8AC3E}">
        <p14:creationId xmlns:p14="http://schemas.microsoft.com/office/powerpoint/2010/main" val="139797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14605</TotalTime>
  <Words>313</Words>
  <Application>Microsoft Office PowerPoint</Application>
  <PresentationFormat>Widescreen</PresentationFormat>
  <Paragraphs>80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Courier New</vt:lpstr>
      <vt:lpstr>Times</vt:lpstr>
      <vt:lpstr>Wingdings</vt:lpstr>
      <vt:lpstr>Office Theme</vt:lpstr>
      <vt:lpstr>PowerPoint Presentation</vt:lpstr>
      <vt:lpstr>Overview</vt:lpstr>
      <vt:lpstr>Components</vt:lpstr>
      <vt:lpstr>Key outputs</vt:lpstr>
      <vt:lpstr>Makefiles</vt:lpstr>
      <vt:lpstr>Using Makefiles</vt:lpstr>
      <vt:lpstr>Sample Makefile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DASSA @ Gates Foundation</dc:title>
  <dc:creator>Agnes Kiragga</dc:creator>
  <cp:lastModifiedBy>Steve Cygu</cp:lastModifiedBy>
  <cp:revision>187</cp:revision>
  <dcterms:created xsi:type="dcterms:W3CDTF">2022-10-14T09:27:17Z</dcterms:created>
  <dcterms:modified xsi:type="dcterms:W3CDTF">2024-06-18T10:15:36Z</dcterms:modified>
</cp:coreProperties>
</file>