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18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67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51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08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76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89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90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40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75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72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47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A73B6-E730-478A-B69F-24EBF19525C2}" type="datetimeFigureOut">
              <a:rPr lang="zh-TW" altLang="en-US" smtClean="0"/>
              <a:t>2017/10/8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80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29540"/>
              </p:ext>
            </p:extLst>
          </p:nvPr>
        </p:nvGraphicFramePr>
        <p:xfrm>
          <a:off x="517233" y="577706"/>
          <a:ext cx="10594112" cy="3199967"/>
        </p:xfrm>
        <a:graphic>
          <a:graphicData uri="http://schemas.openxmlformats.org/drawingml/2006/table">
            <a:tbl>
              <a:tblPr firstRow="1" firstCol="1" bandRow="1"/>
              <a:tblGrid>
                <a:gridCol w="5297056">
                  <a:extLst>
                    <a:ext uri="{9D8B030D-6E8A-4147-A177-3AD203B41FA5}">
                      <a16:colId xmlns:a16="http://schemas.microsoft.com/office/drawing/2014/main" val="1797296467"/>
                    </a:ext>
                  </a:extLst>
                </a:gridCol>
                <a:gridCol w="5297056">
                  <a:extLst>
                    <a:ext uri="{9D8B030D-6E8A-4147-A177-3AD203B41FA5}">
                      <a16:colId xmlns:a16="http://schemas.microsoft.com/office/drawing/2014/main" val="679649989"/>
                    </a:ext>
                  </a:extLst>
                </a:gridCol>
              </a:tblGrid>
              <a:tr h="456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一般問診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個人史</a:t>
                      </a:r>
                      <a:r>
                        <a:rPr lang="en-US" sz="2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2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家族史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348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：位於前胸中間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：尖銳的胸痛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：疼痛達到</a:t>
                      </a: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最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痛</a:t>
                      </a: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：突然產生的胸痛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：沒印象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：咳嗽、呼吸、躺下時會更惡化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：向前傾時，疼痛會比較改善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：全身無力，好像有點發燒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過去病史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：高血壓、糖尿病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家族病史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：父親因大腸癌過世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    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母親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有糖尿病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sz="20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個人</a:t>
                      </a:r>
                      <a:r>
                        <a:rPr lang="zh-TW" sz="20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史</a:t>
                      </a:r>
                      <a:r>
                        <a:rPr lang="zh-TW" altLang="en-US" sz="20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TW" alt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目前家裡有兩個小孩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職業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為公務員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家庭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經濟狀況良好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家裡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沒有其他人出現類似狀況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無</a:t>
                      </a: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抽菸、嚼檳榔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社交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時偶爾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喝</a:t>
                      </a: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酒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26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95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26335"/>
              </p:ext>
            </p:extLst>
          </p:nvPr>
        </p:nvGraphicFramePr>
        <p:xfrm>
          <a:off x="517233" y="577706"/>
          <a:ext cx="10594112" cy="3199967"/>
        </p:xfrm>
        <a:graphic>
          <a:graphicData uri="http://schemas.openxmlformats.org/drawingml/2006/table">
            <a:tbl>
              <a:tblPr firstRow="1" firstCol="1" bandRow="1"/>
              <a:tblGrid>
                <a:gridCol w="5297056">
                  <a:extLst>
                    <a:ext uri="{9D8B030D-6E8A-4147-A177-3AD203B41FA5}">
                      <a16:colId xmlns:a16="http://schemas.microsoft.com/office/drawing/2014/main" val="1797296467"/>
                    </a:ext>
                  </a:extLst>
                </a:gridCol>
                <a:gridCol w="5297056">
                  <a:extLst>
                    <a:ext uri="{9D8B030D-6E8A-4147-A177-3AD203B41FA5}">
                      <a16:colId xmlns:a16="http://schemas.microsoft.com/office/drawing/2014/main" val="679649989"/>
                    </a:ext>
                  </a:extLst>
                </a:gridCol>
              </a:tblGrid>
              <a:tr h="45676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基本問診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個人史</a:t>
                      </a: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28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家族史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348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：右側胸痛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：尖銳的疼痛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：疼痛分數約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最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痛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：急性發生的胸痛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：疼痛發生當下在休息，無明顯誘發因子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：疼痛在呼吸或深呼吸時加劇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：疼痛持續，不因休息或改變姿勢而改善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：合併有顯著的喘，全身倦怠無力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b="1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家族</a:t>
                      </a:r>
                      <a:r>
                        <a:rPr lang="zh-TW" altLang="en-US" sz="2000" b="1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病</a:t>
                      </a:r>
                      <a:r>
                        <a:rPr lang="zh-TW" altLang="zh-TW" sz="2000" b="1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史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TW" alt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媽媽有糖尿病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2000" b="1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個人史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沒有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慢性疾病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zh-TW" alt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每天半包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菸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從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18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歲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開始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社交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時會喝酒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 無嚼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檳榔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26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75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229</Words>
  <Application>Microsoft Office PowerPoint</Application>
  <PresentationFormat>寬螢幕</PresentationFormat>
  <Paragraphs>38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CY Huang</dc:creator>
  <cp:lastModifiedBy>CY Huang</cp:lastModifiedBy>
  <cp:revision>3</cp:revision>
  <dcterms:created xsi:type="dcterms:W3CDTF">2017-10-07T12:11:21Z</dcterms:created>
  <dcterms:modified xsi:type="dcterms:W3CDTF">2017-10-08T01:03:37Z</dcterms:modified>
</cp:coreProperties>
</file>