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19884" y="826770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</a:t>
                </a:r>
                <a:r>
                  <a:rPr lang="en-US" altLang="ko-KR" dirty="0" smtClean="0"/>
                  <a:t>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37171" y="270229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tittleEditText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58852" y="2553992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limitTimeTextView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limitTimeEditText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timerCheckBox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connectToGearBtn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connectToPcBtn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startBtn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timerRadioGroup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197</Words>
  <Application>Microsoft Office PowerPoint</Application>
  <PresentationFormat>와이드스크린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Byung geun Lee</cp:lastModifiedBy>
  <cp:revision>26</cp:revision>
  <dcterms:created xsi:type="dcterms:W3CDTF">2015-07-28T04:17:58Z</dcterms:created>
  <dcterms:modified xsi:type="dcterms:W3CDTF">2015-08-06T13:31:23Z</dcterms:modified>
</cp:coreProperties>
</file>