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5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1803" y="2053653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/>
          <p:cNvGrpSpPr/>
          <p:nvPr/>
        </p:nvGrpSpPr>
        <p:grpSpPr>
          <a:xfrm>
            <a:off x="6550426" y="506556"/>
            <a:ext cx="2479208" cy="5619245"/>
            <a:chOff x="6580592" y="494047"/>
            <a:chExt cx="2479208" cy="5619245"/>
          </a:xfrm>
        </p:grpSpPr>
        <p:grpSp>
          <p:nvGrpSpPr>
            <p:cNvPr id="110" name="그룹 109"/>
            <p:cNvGrpSpPr/>
            <p:nvPr/>
          </p:nvGrpSpPr>
          <p:grpSpPr>
            <a:xfrm>
              <a:off x="658059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4" name="TextBox 123"/>
            <p:cNvSpPr txBox="1"/>
            <p:nvPr/>
          </p:nvSpPr>
          <p:spPr>
            <a:xfrm>
              <a:off x="6797719" y="5743960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StartActivity.java</a:t>
              </a:r>
              <a:endParaRPr lang="ko-KR" altLang="en-US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91689" y="1453568"/>
            <a:ext cx="1796679" cy="1016000"/>
            <a:chOff x="6891691" y="1690330"/>
            <a:chExt cx="1796679" cy="1016000"/>
          </a:xfrm>
        </p:grpSpPr>
        <p:grpSp>
          <p:nvGrpSpPr>
            <p:cNvPr id="3" name="그룹 2"/>
            <p:cNvGrpSpPr/>
            <p:nvPr/>
          </p:nvGrpSpPr>
          <p:grpSpPr>
            <a:xfrm>
              <a:off x="6891691" y="1690330"/>
              <a:ext cx="1796679" cy="1016000"/>
              <a:chOff x="6943716" y="2532125"/>
              <a:chExt cx="1796679" cy="1016000"/>
            </a:xfrm>
          </p:grpSpPr>
          <p:sp>
            <p:nvSpPr>
              <p:cNvPr id="186" name="Card"/>
              <p:cNvSpPr/>
              <p:nvPr/>
            </p:nvSpPr>
            <p:spPr>
              <a:xfrm>
                <a:off x="7288252" y="2532125"/>
                <a:ext cx="1066800" cy="1016000"/>
              </a:xfrm>
              <a:prstGeom prst="roundRect">
                <a:avLst>
                  <a:gd name="adj" fmla="val 1433"/>
                </a:avLst>
              </a:prstGeom>
              <a:solidFill>
                <a:srgbClr val="FFFFFF"/>
              </a:solidFill>
              <a:ln w="6350">
                <a:noFill/>
              </a:ln>
              <a:effectLst>
                <a:outerShdw blurRad="50800" dist="12700" dir="5400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943716" y="3250977"/>
                <a:ext cx="17966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프레젠테이션</a:t>
                </a:r>
                <a:r>
                  <a:rPr lang="en-US" altLang="ko-KR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52" name="Progress"/>
            <p:cNvSpPr/>
            <p:nvPr/>
          </p:nvSpPr>
          <p:spPr>
            <a:xfrm>
              <a:off x="7637630" y="2028684"/>
              <a:ext cx="304800" cy="304800"/>
            </a:xfrm>
            <a:prstGeom prst="blockArc">
              <a:avLst>
                <a:gd name="adj1" fmla="val 16200000"/>
                <a:gd name="adj2" fmla="val 10800000"/>
                <a:gd name="adj3" fmla="val 10000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457142" y="494047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3510171" y="476042"/>
            <a:ext cx="2479208" cy="5621003"/>
            <a:chOff x="3589948" y="476921"/>
            <a:chExt cx="2479208" cy="5621003"/>
          </a:xfrm>
        </p:grpSpPr>
        <p:grpSp>
          <p:nvGrpSpPr>
            <p:cNvPr id="97" name="그룹 96"/>
            <p:cNvGrpSpPr/>
            <p:nvPr/>
          </p:nvGrpSpPr>
          <p:grpSpPr>
            <a:xfrm>
              <a:off x="3589948" y="476921"/>
              <a:ext cx="2479208" cy="4859248"/>
              <a:chOff x="3109326" y="-153607"/>
              <a:chExt cx="2479208" cy="4859248"/>
            </a:xfrm>
          </p:grpSpPr>
          <p:grpSp>
            <p:nvGrpSpPr>
              <p:cNvPr id="9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05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00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2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3" name="TextBox 122"/>
            <p:cNvSpPr txBox="1"/>
            <p:nvPr/>
          </p:nvSpPr>
          <p:spPr>
            <a:xfrm>
              <a:off x="3862644" y="5728592"/>
              <a:ext cx="2137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SettingActivity.java</a:t>
              </a:r>
              <a:endParaRPr lang="ko-KR" altLang="en-US" dirty="0"/>
            </a:p>
          </p:txBody>
        </p:sp>
      </p:grpSp>
      <p:sp>
        <p:nvSpPr>
          <p:cNvPr id="187" name="Text Box"/>
          <p:cNvSpPr/>
          <p:nvPr/>
        </p:nvSpPr>
        <p:spPr>
          <a:xfrm>
            <a:off x="4074912" y="1613401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프레젠테이션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650316" y="1620955"/>
            <a:ext cx="424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grpSp>
        <p:nvGrpSpPr>
          <p:cNvPr id="316" name="그룹 315"/>
          <p:cNvGrpSpPr/>
          <p:nvPr/>
        </p:nvGrpSpPr>
        <p:grpSpPr>
          <a:xfrm>
            <a:off x="3765880" y="2563904"/>
            <a:ext cx="1945924" cy="835856"/>
            <a:chOff x="3765880" y="2114197"/>
            <a:chExt cx="1945924" cy="835856"/>
          </a:xfrm>
        </p:grpSpPr>
        <p:sp>
          <p:nvSpPr>
            <p:cNvPr id="188" name="Checkbox"/>
            <p:cNvSpPr>
              <a:spLocks noChangeAspect="1" noEditPoints="1"/>
            </p:cNvSpPr>
            <p:nvPr/>
          </p:nvSpPr>
          <p:spPr bwMode="auto">
            <a:xfrm>
              <a:off x="3765880" y="2398151"/>
              <a:ext cx="193467" cy="193467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4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59438" y="2114197"/>
              <a:ext cx="752366" cy="835856"/>
              <a:chOff x="595686" y="1261242"/>
              <a:chExt cx="752366" cy="835856"/>
            </a:xfrm>
          </p:grpSpPr>
          <p:sp>
            <p:nvSpPr>
              <p:cNvPr id="225" name="Circle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30075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ck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33805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Label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29036" y="1261242"/>
                <a:ext cx="55649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분마다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Circle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50858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Check" hidden="1"/>
              <p:cNvSpPr/>
              <p:nvPr>
                <p:custDataLst>
                  <p:tags r:id="rId6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Label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29036" y="1469072"/>
                <a:ext cx="61901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분마다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Circle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6" y="171641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2" name="Check" hidden="1"/>
              <p:cNvSpPr/>
              <p:nvPr>
                <p:custDataLst>
                  <p:tags r:id="rId9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Label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729036" y="1676902"/>
                <a:ext cx="61901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분마다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ircle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6" y="192424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ck" hidden="1"/>
              <p:cNvSpPr/>
              <p:nvPr>
                <p:custDataLst>
                  <p:tags r:id="rId12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Label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29036" y="1884732"/>
                <a:ext cx="60939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개인설정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>
              <a:off x="4080701" y="2363554"/>
              <a:ext cx="1031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타이머 설정</a:t>
              </a:r>
              <a:endParaRPr lang="ko-KR" altLang="en-US" sz="900" dirty="0"/>
            </a:p>
          </p:txBody>
        </p:sp>
      </p:grpSp>
      <p:sp>
        <p:nvSpPr>
          <p:cNvPr id="240" name="Button"/>
          <p:cNvSpPr>
            <a:spLocks/>
          </p:cNvSpPr>
          <p:nvPr/>
        </p:nvSpPr>
        <p:spPr bwMode="auto">
          <a:xfrm>
            <a:off x="4035951" y="3502182"/>
            <a:ext cx="1430543" cy="322659"/>
          </a:xfrm>
          <a:prstGeom prst="roundRect">
            <a:avLst>
              <a:gd name="adj" fmla="val 8776"/>
            </a:avLst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기어와 연결</a:t>
            </a:r>
            <a:endParaRPr lang="en-US" sz="14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1" name="Button"/>
          <p:cNvSpPr>
            <a:spLocks/>
          </p:cNvSpPr>
          <p:nvPr/>
        </p:nvSpPr>
        <p:spPr bwMode="auto">
          <a:xfrm>
            <a:off x="4035951" y="3913939"/>
            <a:ext cx="1430543" cy="32265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</a:t>
            </a:r>
            <a:r>
              <a:rPr lang="ko-KR" alt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와 연결</a:t>
            </a:r>
            <a:endParaRPr lang="en-US" sz="14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" name="Button"/>
          <p:cNvSpPr>
            <a:spLocks/>
          </p:cNvSpPr>
          <p:nvPr/>
        </p:nvSpPr>
        <p:spPr bwMode="auto">
          <a:xfrm>
            <a:off x="4023231" y="4347508"/>
            <a:ext cx="1480260" cy="354925"/>
          </a:xfrm>
          <a:prstGeom prst="roundRect">
            <a:avLst>
              <a:gd name="adj" fmla="val 8776"/>
            </a:avLst>
          </a:prstGeom>
          <a:solidFill>
            <a:srgbClr val="92D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!</a:t>
            </a:r>
          </a:p>
        </p:txBody>
      </p:sp>
      <p:cxnSp>
        <p:nvCxnSpPr>
          <p:cNvPr id="315" name="Divider"/>
          <p:cNvCxnSpPr/>
          <p:nvPr/>
        </p:nvCxnSpPr>
        <p:spPr>
          <a:xfrm>
            <a:off x="3727458" y="1961568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 Box"/>
          <p:cNvSpPr/>
          <p:nvPr/>
        </p:nvSpPr>
        <p:spPr>
          <a:xfrm>
            <a:off x="4277960" y="2077784"/>
            <a:ext cx="95268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650316" y="2100124"/>
            <a:ext cx="680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제한시간</a:t>
            </a:r>
            <a:endParaRPr lang="ko-KR" altLang="en-US" sz="900" dirty="0"/>
          </a:p>
        </p:txBody>
      </p:sp>
      <p:sp>
        <p:nvSpPr>
          <p:cNvPr id="172" name="Button"/>
          <p:cNvSpPr>
            <a:spLocks/>
          </p:cNvSpPr>
          <p:nvPr/>
        </p:nvSpPr>
        <p:spPr bwMode="auto">
          <a:xfrm>
            <a:off x="7097574" y="4351444"/>
            <a:ext cx="1430543" cy="322659"/>
          </a:xfrm>
          <a:prstGeom prst="roundRect">
            <a:avLst>
              <a:gd name="adj" fmla="val 8776"/>
            </a:avLst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결과 확인</a:t>
            </a:r>
            <a:endParaRPr lang="en-US" sz="14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7" name="Dialog"/>
          <p:cNvGrpSpPr/>
          <p:nvPr/>
        </p:nvGrpSpPr>
        <p:grpSpPr>
          <a:xfrm>
            <a:off x="6948873" y="2539553"/>
            <a:ext cx="1778000" cy="1208664"/>
            <a:chOff x="1650008" y="2328286"/>
            <a:chExt cx="1778000" cy="1208664"/>
          </a:xfrm>
        </p:grpSpPr>
        <p:sp>
          <p:nvSpPr>
            <p:cNvPr id="168" name="Dialog Container"/>
            <p:cNvSpPr/>
            <p:nvPr/>
          </p:nvSpPr>
          <p:spPr>
            <a:xfrm>
              <a:off x="1650008" y="2328286"/>
              <a:ext cx="1778000" cy="1208664"/>
            </a:xfrm>
            <a:prstGeom prst="roundRect">
              <a:avLst>
                <a:gd name="adj" fmla="val 674"/>
              </a:avLst>
            </a:prstGeom>
            <a:solidFill>
              <a:srgbClr val="FAFAFA"/>
            </a:solidFill>
            <a:ln w="6350">
              <a:noFill/>
            </a:ln>
            <a:effectLst>
              <a:outerShdw blurRad="50800" dist="12700" dir="54000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2400" tIns="101600" rIns="152400" bIns="4445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연결이 끊겼습니다</a:t>
              </a:r>
              <a:endParaRPr lang="en-US" altLang="ko-KR" sz="105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25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이전화면으로 돌아가서 연결을 확인하세요</a:t>
              </a:r>
              <a:r>
                <a: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05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Button"/>
            <p:cNvSpPr/>
            <p:nvPr/>
          </p:nvSpPr>
          <p:spPr>
            <a:xfrm>
              <a:off x="2842816" y="3243359"/>
              <a:ext cx="517923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돌아가기</a:t>
              </a:r>
              <a:endParaRPr lang="en-US" sz="700" dirty="0" smtClean="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962353" y="3875180"/>
            <a:ext cx="165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프레젠테이션</a:t>
            </a:r>
            <a:r>
              <a:rPr lang="en-US" altLang="ko-KR" sz="1000" dirty="0" smtClean="0">
                <a:solidFill>
                  <a:srgbClr val="FF0000"/>
                </a:solidFill>
              </a:rPr>
              <a:t>1 </a:t>
            </a:r>
            <a:r>
              <a:rPr lang="ko-KR" altLang="en-US" sz="1000" dirty="0" smtClean="0">
                <a:solidFill>
                  <a:srgbClr val="FF0000"/>
                </a:solidFill>
              </a:rPr>
              <a:t>이 완료되었습니다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4443633" y="605883"/>
            <a:ext cx="2897798" cy="5508299"/>
            <a:chOff x="3380652" y="476921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3589948" y="476921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3380652" y="5615888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DetailSettingActivity.java</a:t>
              </a:r>
              <a:endParaRPr lang="ko-KR" altLang="en-US" dirty="0"/>
            </a:p>
          </p:txBody>
        </p:sp>
      </p:grpSp>
      <p:sp>
        <p:nvSpPr>
          <p:cNvPr id="124" name="Text Box"/>
          <p:cNvSpPr/>
          <p:nvPr/>
        </p:nvSpPr>
        <p:spPr>
          <a:xfrm>
            <a:off x="6087003" y="1690131"/>
            <a:ext cx="4444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3417" y="1712471"/>
            <a:ext cx="1137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슬라이드 개수</a:t>
            </a:r>
            <a:endParaRPr lang="ko-KR" altLang="en-US" sz="900" dirty="0"/>
          </a:p>
        </p:txBody>
      </p:sp>
      <p:sp>
        <p:nvSpPr>
          <p:cNvPr id="129" name="Checkbox"/>
          <p:cNvSpPr>
            <a:spLocks noChangeAspect="1" noEditPoints="1"/>
          </p:cNvSpPr>
          <p:nvPr/>
        </p:nvSpPr>
        <p:spPr bwMode="auto">
          <a:xfrm>
            <a:off x="7067550" y="332105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List"/>
          <p:cNvGrpSpPr/>
          <p:nvPr/>
        </p:nvGrpSpPr>
        <p:grpSpPr>
          <a:xfrm>
            <a:off x="4749532" y="2106794"/>
            <a:ext cx="2286000" cy="1972848"/>
            <a:chOff x="595686" y="1261242"/>
            <a:chExt cx="2286000" cy="1972848"/>
          </a:xfrm>
        </p:grpSpPr>
        <p:sp>
          <p:nvSpPr>
            <p:cNvPr id="131" name="Text"/>
            <p:cNvSpPr/>
            <p:nvPr/>
          </p:nvSpPr>
          <p:spPr>
            <a:xfrm>
              <a:off x="595686" y="1261242"/>
              <a:ext cx="2286000" cy="197284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item with icon</a:t>
              </a:r>
              <a:b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 smtClean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with </a:t>
              </a: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  <a:b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with </a:t>
              </a: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  <a:b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with </a:t>
              </a: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  <a:b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Icon Placeholder"/>
            <p:cNvSpPr>
              <a:spLocks noChangeAspect="1"/>
            </p:cNvSpPr>
            <p:nvPr/>
          </p:nvSpPr>
          <p:spPr>
            <a:xfrm>
              <a:off x="697286" y="1400942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Icon Placeholder"/>
            <p:cNvSpPr>
              <a:spLocks noChangeAspect="1"/>
            </p:cNvSpPr>
            <p:nvPr/>
          </p:nvSpPr>
          <p:spPr>
            <a:xfrm>
              <a:off x="697286" y="185734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Icon Placeholder"/>
            <p:cNvSpPr>
              <a:spLocks noChangeAspect="1"/>
            </p:cNvSpPr>
            <p:nvPr/>
          </p:nvSpPr>
          <p:spPr>
            <a:xfrm>
              <a:off x="697286" y="231375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Icon Placeholder"/>
            <p:cNvSpPr>
              <a:spLocks noChangeAspect="1"/>
            </p:cNvSpPr>
            <p:nvPr/>
          </p:nvSpPr>
          <p:spPr>
            <a:xfrm>
              <a:off x="697286" y="2770159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24118" y="667613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49915" y="2372081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49915" y="291010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70218" y="1793281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tittle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225634" y="2571202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limitTime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104720" y="335922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조금이따가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04720" y="394093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connectToGearBtn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104720" y="445426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connectToPcBtn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118575" y="4925173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startBtn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697699" y="753133"/>
            <a:ext cx="2479208" cy="4859248"/>
            <a:chOff x="3109326" y="-153607"/>
            <a:chExt cx="2479208" cy="4859248"/>
          </a:xfrm>
        </p:grpSpPr>
        <p:grpSp>
          <p:nvGrpSpPr>
            <p:cNvPr id="74" name="Phone"/>
            <p:cNvGrpSpPr>
              <a:grpSpLocks noChangeAspect="1"/>
            </p:cNvGrpSpPr>
            <p:nvPr/>
          </p:nvGrpSpPr>
          <p:grpSpPr>
            <a:xfrm>
              <a:off x="3109326" y="-153607"/>
              <a:ext cx="2479208" cy="4859248"/>
              <a:chOff x="595686" y="1262396"/>
              <a:chExt cx="2479208" cy="4859248"/>
            </a:xfrm>
          </p:grpSpPr>
          <p:sp>
            <p:nvSpPr>
              <p:cNvPr id="81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App Bar"/>
            <p:cNvGrpSpPr/>
            <p:nvPr/>
          </p:nvGrpSpPr>
          <p:grpSpPr>
            <a:xfrm>
              <a:off x="3205929" y="255063"/>
              <a:ext cx="2286000" cy="508000"/>
              <a:chOff x="595686" y="1261242"/>
              <a:chExt cx="2286000" cy="508000"/>
            </a:xfrm>
          </p:grpSpPr>
          <p:sp>
            <p:nvSpPr>
              <p:cNvPr id="76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508000"/>
              </a:xfrm>
              <a:prstGeom prst="rect">
                <a:avLst/>
              </a:prstGeom>
              <a:solidFill>
                <a:srgbClr val="2D997F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Application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Favorite Icon"/>
              <p:cNvSpPr>
                <a:spLocks noChangeAspect="1"/>
              </p:cNvSpPr>
              <p:nvPr/>
            </p:nvSpPr>
            <p:spPr bwMode="auto">
              <a:xfrm>
                <a:off x="2405932" y="1547041"/>
                <a:ext cx="114181" cy="101286"/>
              </a:xfrm>
              <a:custGeom>
                <a:avLst/>
                <a:gdLst>
                  <a:gd name="T0" fmla="*/ 476 w 635"/>
                  <a:gd name="T1" fmla="*/ 0 h 565"/>
                  <a:gd name="T2" fmla="*/ 318 w 635"/>
                  <a:gd name="T3" fmla="*/ 106 h 565"/>
                  <a:gd name="T4" fmla="*/ 159 w 635"/>
                  <a:gd name="T5" fmla="*/ 0 h 565"/>
                  <a:gd name="T6" fmla="*/ 0 w 635"/>
                  <a:gd name="T7" fmla="*/ 159 h 565"/>
                  <a:gd name="T8" fmla="*/ 318 w 635"/>
                  <a:gd name="T9" fmla="*/ 565 h 565"/>
                  <a:gd name="T10" fmla="*/ 635 w 635"/>
                  <a:gd name="T11" fmla="*/ 159 h 565"/>
                  <a:gd name="T12" fmla="*/ 476 w 635"/>
                  <a:gd name="T13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5" h="565">
                    <a:moveTo>
                      <a:pt x="476" y="0"/>
                    </a:moveTo>
                    <a:cubicBezTo>
                      <a:pt x="407" y="0"/>
                      <a:pt x="341" y="45"/>
                      <a:pt x="318" y="106"/>
                    </a:cubicBezTo>
                    <a:cubicBezTo>
                      <a:pt x="294" y="45"/>
                      <a:pt x="228" y="0"/>
                      <a:pt x="159" y="0"/>
                    </a:cubicBezTo>
                    <a:cubicBezTo>
                      <a:pt x="69" y="0"/>
                      <a:pt x="0" y="68"/>
                      <a:pt x="0" y="159"/>
                    </a:cubicBezTo>
                    <a:cubicBezTo>
                      <a:pt x="0" y="284"/>
                      <a:pt x="134" y="380"/>
                      <a:pt x="318" y="565"/>
                    </a:cubicBezTo>
                    <a:cubicBezTo>
                      <a:pt x="501" y="380"/>
                      <a:pt x="635" y="284"/>
                      <a:pt x="635" y="159"/>
                    </a:cubicBezTo>
                    <a:cubicBezTo>
                      <a:pt x="635" y="68"/>
                      <a:pt x="566" y="0"/>
                      <a:pt x="476" y="0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Search Icon"/>
              <p:cNvSpPr>
                <a:spLocks noChangeAspect="1" noEditPoints="1"/>
              </p:cNvSpPr>
              <p:nvPr/>
            </p:nvSpPr>
            <p:spPr bwMode="auto">
              <a:xfrm>
                <a:off x="2100656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1038962" y="6021051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sp>
        <p:nvSpPr>
          <p:cNvPr id="43" name="List"/>
          <p:cNvSpPr/>
          <p:nvPr/>
        </p:nvSpPr>
        <p:spPr>
          <a:xfrm>
            <a:off x="796142" y="1669803"/>
            <a:ext cx="2286000" cy="192975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프레젠테이션</a:t>
            </a:r>
            <a:r>
              <a:rPr lang="en-US" altLang="ko-KR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00" dirty="0" smtClean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2015-07-24-16:42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프레젠테이션</a:t>
            </a:r>
            <a:r>
              <a:rPr lang="en-US" altLang="ko-KR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00" dirty="0" smtClean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2015-07-24-17:02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800" dirty="0" err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삼성타이젠면접연습</a:t>
            </a:r>
            <a:r>
              <a:rPr lang="en-US" altLang="ko-KR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00" dirty="0" smtClean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2015-07-28-13:21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800" dirty="0" err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삼성타이젠면접연습</a:t>
            </a:r>
            <a:r>
              <a:rPr lang="en-US" altLang="ko-KR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00" dirty="0" smtClean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2015-07-28-14:02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Divider"/>
          <p:cNvCxnSpPr/>
          <p:nvPr/>
        </p:nvCxnSpPr>
        <p:spPr>
          <a:xfrm>
            <a:off x="864291" y="2585951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ivider"/>
          <p:cNvCxnSpPr/>
          <p:nvPr/>
        </p:nvCxnSpPr>
        <p:spPr>
          <a:xfrm>
            <a:off x="907206" y="3088931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ivider"/>
          <p:cNvCxnSpPr/>
          <p:nvPr/>
        </p:nvCxnSpPr>
        <p:spPr>
          <a:xfrm>
            <a:off x="867444" y="2153156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Star Rating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52285" y="2280353"/>
            <a:ext cx="869432" cy="144016"/>
            <a:chOff x="508000" y="1397000"/>
            <a:chExt cx="869432" cy="144016"/>
          </a:xfrm>
        </p:grpSpPr>
        <p:sp>
          <p:nvSpPr>
            <p:cNvPr id="67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Star Rating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33794" y="2762923"/>
            <a:ext cx="869432" cy="144016"/>
            <a:chOff x="508000" y="1397000"/>
            <a:chExt cx="869432" cy="144016"/>
          </a:xfrm>
        </p:grpSpPr>
        <p:sp>
          <p:nvSpPr>
            <p:cNvPr id="62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Star Rating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299272" y="3794945"/>
            <a:ext cx="869432" cy="144016"/>
            <a:chOff x="508000" y="1397000"/>
            <a:chExt cx="869432" cy="144016"/>
          </a:xfrm>
        </p:grpSpPr>
        <p:sp>
          <p:nvSpPr>
            <p:cNvPr id="57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Divider"/>
          <p:cNvCxnSpPr/>
          <p:nvPr/>
        </p:nvCxnSpPr>
        <p:spPr>
          <a:xfrm>
            <a:off x="886866" y="1724114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Star Rating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027969" y="1849727"/>
            <a:ext cx="869432" cy="144016"/>
            <a:chOff x="508000" y="1397000"/>
            <a:chExt cx="869432" cy="144016"/>
          </a:xfrm>
        </p:grpSpPr>
        <p:sp>
          <p:nvSpPr>
            <p:cNvPr id="52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FFC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4443633" y="605883"/>
            <a:ext cx="2897798" cy="5508299"/>
            <a:chOff x="3380652" y="476921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3589948" y="476921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3380652" y="5615888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</p:grpSp>
      <p:sp>
        <p:nvSpPr>
          <p:cNvPr id="124" name="Text Box"/>
          <p:cNvSpPr/>
          <p:nvPr/>
        </p:nvSpPr>
        <p:spPr>
          <a:xfrm>
            <a:off x="6087003" y="1690131"/>
            <a:ext cx="4444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3417" y="1712471"/>
            <a:ext cx="1137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슬라이드 개수</a:t>
            </a:r>
            <a:endParaRPr lang="ko-KR" altLang="en-US" sz="900" dirty="0"/>
          </a:p>
        </p:txBody>
      </p:sp>
      <p:sp>
        <p:nvSpPr>
          <p:cNvPr id="129" name="Checkbox"/>
          <p:cNvSpPr>
            <a:spLocks noChangeAspect="1" noEditPoints="1"/>
          </p:cNvSpPr>
          <p:nvPr/>
        </p:nvSpPr>
        <p:spPr bwMode="auto">
          <a:xfrm>
            <a:off x="7067550" y="332105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List"/>
          <p:cNvGrpSpPr/>
          <p:nvPr/>
        </p:nvGrpSpPr>
        <p:grpSpPr>
          <a:xfrm>
            <a:off x="4749532" y="2106794"/>
            <a:ext cx="2286000" cy="1972848"/>
            <a:chOff x="595686" y="1261242"/>
            <a:chExt cx="2286000" cy="1972848"/>
          </a:xfrm>
        </p:grpSpPr>
        <p:sp>
          <p:nvSpPr>
            <p:cNvPr id="131" name="Text"/>
            <p:cNvSpPr/>
            <p:nvPr/>
          </p:nvSpPr>
          <p:spPr>
            <a:xfrm>
              <a:off x="595686" y="1261242"/>
              <a:ext cx="2286000" cy="197284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item with icon</a:t>
              </a:r>
              <a:b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 smtClean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with </a:t>
              </a: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  <a:b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with </a:t>
              </a: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  <a:b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with </a:t>
              </a: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  <a:b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Icon Placeholder"/>
            <p:cNvSpPr>
              <a:spLocks noChangeAspect="1"/>
            </p:cNvSpPr>
            <p:nvPr/>
          </p:nvSpPr>
          <p:spPr>
            <a:xfrm>
              <a:off x="697286" y="1400942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Icon Placeholder"/>
            <p:cNvSpPr>
              <a:spLocks noChangeAspect="1"/>
            </p:cNvSpPr>
            <p:nvPr/>
          </p:nvSpPr>
          <p:spPr>
            <a:xfrm>
              <a:off x="697286" y="185734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Icon Placeholder"/>
            <p:cNvSpPr>
              <a:spLocks noChangeAspect="1"/>
            </p:cNvSpPr>
            <p:nvPr/>
          </p:nvSpPr>
          <p:spPr>
            <a:xfrm>
              <a:off x="697286" y="231375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Icon Placeholder"/>
            <p:cNvSpPr>
              <a:spLocks noChangeAspect="1"/>
            </p:cNvSpPr>
            <p:nvPr/>
          </p:nvSpPr>
          <p:spPr>
            <a:xfrm>
              <a:off x="697286" y="2770159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3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159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Byung geun Lee</cp:lastModifiedBy>
  <cp:revision>19</cp:revision>
  <dcterms:created xsi:type="dcterms:W3CDTF">2015-07-28T04:17:58Z</dcterms:created>
  <dcterms:modified xsi:type="dcterms:W3CDTF">2015-07-29T13:54:08Z</dcterms:modified>
</cp:coreProperties>
</file>