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55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19884" y="826770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37171" y="270229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b="1" dirty="0" err="1"/>
              <a:t>ptTittle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185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30</cp:revision>
  <dcterms:created xsi:type="dcterms:W3CDTF">2015-07-28T04:17:58Z</dcterms:created>
  <dcterms:modified xsi:type="dcterms:W3CDTF">2015-08-09T07:13:23Z</dcterms:modified>
</cp:coreProperties>
</file>