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5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D8C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83" d="100"/>
          <a:sy n="83" d="100"/>
        </p:scale>
        <p:origin x="-658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345D-F3D1-4A15-AD06-6C6810CAFC78}" type="datetimeFigureOut">
              <a:rPr lang="zh-TW" altLang="en-US" smtClean="0"/>
              <a:pPr/>
              <a:t>2016/5/30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3034-E065-48A6-B66F-A689F52974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3906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345D-F3D1-4A15-AD06-6C6810CAFC78}" type="datetimeFigureOut">
              <a:rPr lang="zh-TW" altLang="en-US" smtClean="0"/>
              <a:pPr/>
              <a:t>2016/5/30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3034-E065-48A6-B66F-A689F52974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2987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345D-F3D1-4A15-AD06-6C6810CAFC78}" type="datetimeFigureOut">
              <a:rPr lang="zh-TW" altLang="en-US" smtClean="0"/>
              <a:pPr/>
              <a:t>2016/5/30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3034-E065-48A6-B66F-A689F52974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5392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345D-F3D1-4A15-AD06-6C6810CAFC78}" type="datetimeFigureOut">
              <a:rPr lang="zh-TW" altLang="en-US" smtClean="0"/>
              <a:pPr/>
              <a:t>2016/5/30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3034-E065-48A6-B66F-A689F52974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5347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345D-F3D1-4A15-AD06-6C6810CAFC78}" type="datetimeFigureOut">
              <a:rPr lang="zh-TW" altLang="en-US" smtClean="0"/>
              <a:pPr/>
              <a:t>2016/5/30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3034-E065-48A6-B66F-A689F52974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9016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345D-F3D1-4A15-AD06-6C6810CAFC78}" type="datetimeFigureOut">
              <a:rPr lang="zh-TW" altLang="en-US" smtClean="0"/>
              <a:pPr/>
              <a:t>2016/5/30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3034-E065-48A6-B66F-A689F52974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30542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345D-F3D1-4A15-AD06-6C6810CAFC78}" type="datetimeFigureOut">
              <a:rPr lang="zh-TW" altLang="en-US" smtClean="0"/>
              <a:pPr/>
              <a:t>2016/5/30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3034-E065-48A6-B66F-A689F52974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43974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345D-F3D1-4A15-AD06-6C6810CAFC78}" type="datetimeFigureOut">
              <a:rPr lang="zh-TW" altLang="en-US" smtClean="0"/>
              <a:pPr/>
              <a:t>2016/5/30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3034-E065-48A6-B66F-A689F52974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424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345D-F3D1-4A15-AD06-6C6810CAFC78}" type="datetimeFigureOut">
              <a:rPr lang="zh-TW" altLang="en-US" smtClean="0"/>
              <a:pPr/>
              <a:t>2016/5/30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3034-E065-48A6-B66F-A689F52974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3397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345D-F3D1-4A15-AD06-6C6810CAFC78}" type="datetimeFigureOut">
              <a:rPr lang="zh-TW" altLang="en-US" smtClean="0"/>
              <a:pPr/>
              <a:t>2016/5/30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3034-E065-48A6-B66F-A689F52974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08213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345D-F3D1-4A15-AD06-6C6810CAFC78}" type="datetimeFigureOut">
              <a:rPr lang="zh-TW" altLang="en-US" smtClean="0"/>
              <a:pPr/>
              <a:t>2016/5/30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3034-E065-48A6-B66F-A689F52974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864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C345D-F3D1-4A15-AD06-6C6810CAFC78}" type="datetimeFigureOut">
              <a:rPr lang="zh-TW" altLang="en-US" smtClean="0"/>
              <a:pPr/>
              <a:t>2016/5/30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3034-E065-48A6-B66F-A689F52974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06973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娛樂購物中心推廣及行銷平台建置案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41731" y="3814980"/>
            <a:ext cx="4388285" cy="2435508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黃文杰 老師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組長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張哲蓉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黃重源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梁峻睿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林俊鋒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吳瑞洲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宋少淇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321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軟體特色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前端網站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/>
          </a:p>
        </p:txBody>
      </p:sp>
      <p:pic>
        <p:nvPicPr>
          <p:cNvPr id="1026" name="Picture 2" descr="\\CR1-16\Mike\clara\ppt_pic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6769" y="1435232"/>
            <a:ext cx="7181676" cy="47841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軟體特色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前端網站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首頁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輪播器廣告近期展場的大型活動</a:t>
            </a: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最新活動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分為最新消息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促銷活動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展示由後臺發送的最新訊息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依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發送的最新時間排序</a:t>
            </a: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樓層導覽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提供各展場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樓層之進駐廠商櫃位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可從後台操作更改櫃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位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廠商資訊等</a:t>
            </a: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品牌搜尋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可藉由關鍵字搜尋進駐廠商的櫃位資料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簡介</a:t>
            </a: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曼麗卡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查詢曼麗卡點數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直接瀏覽會員優惠訊息</a:t>
            </a: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交通資訊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目的地設在大魯閣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可藉由瀏覽器位置定位如何到達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47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ea1ChtPeriod"/>
            </a:pPr>
            <a:r>
              <a:rPr lang="zh-TW" altLang="en-US" dirty="0"/>
              <a:t>  專案介紹</a:t>
            </a:r>
            <a:endParaRPr lang="en-US" altLang="zh-TW" dirty="0"/>
          </a:p>
          <a:p>
            <a:pPr marL="514350" indent="-514350">
              <a:buFont typeface="+mj-ea"/>
              <a:buAutoNum type="ea1ChtPeriod"/>
            </a:pPr>
            <a:r>
              <a:rPr lang="zh-TW" altLang="en-US" dirty="0"/>
              <a:t>  專案目標</a:t>
            </a:r>
            <a:endParaRPr lang="en-US" altLang="zh-TW" dirty="0"/>
          </a:p>
          <a:p>
            <a:pPr marL="514350" indent="-514350">
              <a:buFont typeface="+mj-ea"/>
              <a:buAutoNum type="ea1ChtPeriod"/>
            </a:pPr>
            <a:r>
              <a:rPr lang="zh-TW" altLang="en-US" dirty="0"/>
              <a:t>  開發軟體</a:t>
            </a:r>
            <a:endParaRPr lang="en-US" altLang="zh-TW" dirty="0"/>
          </a:p>
          <a:p>
            <a:pPr marL="514350" indent="-514350">
              <a:buFont typeface="+mj-ea"/>
              <a:buAutoNum type="ea1ChtPeriod"/>
            </a:pPr>
            <a:r>
              <a:rPr lang="zh-TW" altLang="en-US" dirty="0"/>
              <a:t>  軟體特色 </a:t>
            </a:r>
            <a:r>
              <a:rPr lang="en-US" altLang="zh-TW" dirty="0"/>
              <a:t>(App)</a:t>
            </a:r>
          </a:p>
          <a:p>
            <a:pPr marL="514350" indent="-514350">
              <a:buFont typeface="+mj-ea"/>
              <a:buAutoNum type="ea1ChtPeriod"/>
            </a:pPr>
            <a:r>
              <a:rPr lang="zh-TW" altLang="en-US" dirty="0"/>
              <a:t>  軟體特色</a:t>
            </a:r>
            <a:r>
              <a:rPr lang="en-US" altLang="zh-TW" dirty="0"/>
              <a:t> (</a:t>
            </a:r>
            <a:r>
              <a:rPr lang="zh-TW" altLang="en-US" dirty="0"/>
              <a:t>手感賽車遊戲</a:t>
            </a:r>
            <a:r>
              <a:rPr lang="en-US" altLang="zh-TW" dirty="0"/>
              <a:t>)</a:t>
            </a:r>
          </a:p>
          <a:p>
            <a:pPr marL="514350" indent="-514350">
              <a:buFont typeface="+mj-ea"/>
              <a:buAutoNum type="ea1ChtPeriod"/>
            </a:pPr>
            <a:r>
              <a:rPr lang="zh-TW" altLang="en-US" dirty="0"/>
              <a:t>  軟體特色</a:t>
            </a:r>
            <a:r>
              <a:rPr lang="en-US" altLang="zh-TW" dirty="0"/>
              <a:t> (</a:t>
            </a:r>
            <a:r>
              <a:rPr lang="zh-TW" altLang="en-US" dirty="0"/>
              <a:t>廠商管理介面</a:t>
            </a:r>
            <a:r>
              <a:rPr lang="en-US" altLang="zh-TW" dirty="0"/>
              <a:t>)</a:t>
            </a:r>
          </a:p>
          <a:p>
            <a:pPr marL="514350" indent="-514350">
              <a:buFont typeface="+mj-ea"/>
              <a:buAutoNum type="ea1ChtPeriod"/>
            </a:pPr>
            <a:r>
              <a:rPr lang="zh-TW" altLang="en-US" dirty="0"/>
              <a:t>  軟體特色</a:t>
            </a:r>
            <a:r>
              <a:rPr lang="en-US" altLang="zh-TW" dirty="0"/>
              <a:t> (</a:t>
            </a:r>
            <a:r>
              <a:rPr lang="zh-TW" altLang="en-US" dirty="0"/>
              <a:t>館方管理介面</a:t>
            </a:r>
            <a:r>
              <a:rPr lang="en-US" altLang="zh-TW" dirty="0"/>
              <a:t>)</a:t>
            </a:r>
          </a:p>
          <a:p>
            <a:pPr marL="514350" indent="-514350">
              <a:buFont typeface="+mj-ea"/>
              <a:buAutoNum type="ea1ChtPeriod"/>
            </a:pPr>
            <a:r>
              <a:rPr lang="zh-TW" altLang="en-US" dirty="0"/>
              <a:t>  軟體特色</a:t>
            </a:r>
            <a:r>
              <a:rPr lang="en-US" altLang="zh-TW" dirty="0"/>
              <a:t> (</a:t>
            </a:r>
            <a:r>
              <a:rPr lang="zh-TW" altLang="en-US" dirty="0"/>
              <a:t>前端網站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6941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專案介紹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高雄「大魯閣草衙道」於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月初開幕，為全台首座與運動設施共構的購物中心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。我們以大魯閣草衙道為範本，為此類型的購物中心設計開發互動式網頁、後台管理系統和行動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APP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1" name="圖片 10" descr="ppt_pic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99155" y="3256404"/>
            <a:ext cx="4910712" cy="3270535"/>
          </a:xfrm>
          <a:prstGeom prst="rect">
            <a:avLst/>
          </a:prstGeom>
        </p:spPr>
      </p:pic>
      <p:pic>
        <p:nvPicPr>
          <p:cNvPr id="13" name="圖片 12" descr="ppt_pic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5055" y="3240316"/>
            <a:ext cx="4914974" cy="32733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47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專案目標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配合園區</a:t>
            </a:r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活動，一般民眾可以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藉由前端網頁與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App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得到最新消息。 </a:t>
            </a:r>
          </a:p>
          <a:p>
            <a:pPr>
              <a:lnSpc>
                <a:spcPct val="150000"/>
              </a:lnSpc>
            </a:pPr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民眾們能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快速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了解商家位置及消費資訊。 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手機互動遊戲展現企業娛樂特色</a:t>
            </a:r>
            <a:r>
              <a:rPr lang="zh-TW" altLang="en-US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透過民眾在線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上體驗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，促使鈴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鹿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賽車道消費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成長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及迅速傳播宣傳資訊。 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藉由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QR code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掃描</a:t>
            </a:r>
            <a:r>
              <a:rPr lang="zh-TW" altLang="en-US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提升遊園民眾們與設施間的互動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920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開發軟體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97931"/>
          </a:xfrm>
        </p:spPr>
        <p:txBody>
          <a:bodyPr>
            <a:normAutofit/>
          </a:bodyPr>
          <a:lstStyle/>
          <a:p>
            <a:r>
              <a:rPr lang="en-US" altLang="zh-TW" dirty="0"/>
              <a:t>App : Android , Google Maps API , QR code</a:t>
            </a:r>
          </a:p>
          <a:p>
            <a:r>
              <a:rPr lang="en-US" altLang="zh-TW" dirty="0"/>
              <a:t>Web(</a:t>
            </a:r>
            <a:r>
              <a:rPr lang="zh-TW" altLang="en-US" dirty="0"/>
              <a:t>前端網頁</a:t>
            </a:r>
            <a:r>
              <a:rPr lang="en-US" altLang="zh-TW" dirty="0"/>
              <a:t>): </a:t>
            </a:r>
            <a:r>
              <a:rPr lang="en-US" altLang="zh-TW" dirty="0" err="1"/>
              <a:t>Asp.Net</a:t>
            </a:r>
            <a:r>
              <a:rPr lang="en-US" altLang="zh-TW" dirty="0"/>
              <a:t> MVC5</a:t>
            </a:r>
          </a:p>
          <a:p>
            <a:r>
              <a:rPr lang="en-US" altLang="zh-TW" dirty="0"/>
              <a:t>Web(</a:t>
            </a:r>
            <a:r>
              <a:rPr lang="zh-TW" altLang="en-US" dirty="0"/>
              <a:t>後台管理介面</a:t>
            </a:r>
            <a:r>
              <a:rPr lang="en-US" altLang="zh-TW" dirty="0"/>
              <a:t>): </a:t>
            </a:r>
            <a:r>
              <a:rPr lang="en-US" altLang="zh-TW" dirty="0" err="1"/>
              <a:t>Asp.Net</a:t>
            </a:r>
            <a:r>
              <a:rPr lang="en-US" altLang="zh-TW" dirty="0"/>
              <a:t> </a:t>
            </a:r>
            <a:r>
              <a:rPr lang="en-US" altLang="zh-TW" dirty="0" err="1"/>
              <a:t>Webforms</a:t>
            </a:r>
            <a:endParaRPr lang="en-US" altLang="zh-TW" dirty="0"/>
          </a:p>
          <a:p>
            <a:r>
              <a:rPr lang="zh-TW" altLang="en-US" dirty="0" smtClean="0"/>
              <a:t>資料庫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Microsoft SQL Server</a:t>
            </a:r>
          </a:p>
          <a:p>
            <a:r>
              <a:rPr lang="zh-TW" altLang="en-US" smtClean="0"/>
              <a:t>雲端伺服器</a:t>
            </a:r>
            <a:r>
              <a:rPr lang="zh-TW" altLang="en-US" dirty="0" smtClean="0"/>
              <a:t>服務架構</a:t>
            </a:r>
            <a:r>
              <a:rPr lang="en-US" altLang="zh-TW" dirty="0" smtClean="0"/>
              <a:t>: Microsoft </a:t>
            </a:r>
            <a:r>
              <a:rPr lang="zh-TW" altLang="en-US" dirty="0" smtClean="0"/>
              <a:t> </a:t>
            </a:r>
            <a:r>
              <a:rPr lang="en-US" altLang="zh-TW" dirty="0" smtClean="0"/>
              <a:t>Azure </a:t>
            </a:r>
            <a:endParaRPr lang="en-US" altLang="zh-TW" dirty="0"/>
          </a:p>
          <a:p>
            <a:r>
              <a:rPr lang="zh-TW" altLang="en-US" dirty="0"/>
              <a:t>手感賽車遊戲</a:t>
            </a:r>
            <a:r>
              <a:rPr lang="en-US" altLang="zh-TW" dirty="0"/>
              <a:t>: Unity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3" name="圖片 12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81853" y="4986931"/>
            <a:ext cx="8710147" cy="18710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096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軟體特色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(App)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最新消息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          一手掌握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園區導覽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          快速了解商家位置與資訊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鈴鹿賽道樂園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探索樂園，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蒐集所有成就，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		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得到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最終寶藏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交通資訊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		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帶你前往大魯閣草衙道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Coupon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獲得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意想不到神秘禮物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曼麗卡專區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紅利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查詢、換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好禮不怕你來領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pic>
        <p:nvPicPr>
          <p:cNvPr id="8" name="圖片 7" descr="ppt_pic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587" y="245496"/>
            <a:ext cx="3516401" cy="59778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7135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軟體特色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手感賽車遊戲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搖擺操控    直覺快速的平衡操作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變速系統    一個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Move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提升速度感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時間掌控    分秒必爭，取得金幣延長時限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優惠取得    分數達成，神秘優惠卷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pic>
        <p:nvPicPr>
          <p:cNvPr id="8" name="圖片 7" descr="ppt_pic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8239" y="1802122"/>
            <a:ext cx="4743761" cy="31593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5198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軟體特色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廠商管理介面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帳號管理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編輯基本資料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密碼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管理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發布促銷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活動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活動管理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檢視活動審查狀態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編輯促銷活動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pic>
        <p:nvPicPr>
          <p:cNvPr id="1026" name="Picture 2" descr="\\CR1-16\Mike\clara\ppt_pic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0405" y="1769533"/>
            <a:ext cx="6348412" cy="4229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545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軟體特色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館方管理介面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帳號管理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 smtClean="0"/>
              <a:t>創立廠商帳號和帳號管理 </a:t>
            </a:r>
            <a:endParaRPr lang="en-US" altLang="zh-TW" dirty="0" smtClean="0"/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最新消息管理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 smtClean="0"/>
              <a:t>審核廠商最新活動，管理待審、上架、下架活動 </a:t>
            </a:r>
            <a:endParaRPr lang="en-US" altLang="zh-TW" dirty="0" smtClean="0"/>
          </a:p>
          <a:p>
            <a:pPr lvl="1">
              <a:lnSpc>
                <a:spcPct val="100000"/>
              </a:lnSpc>
            </a:pPr>
            <a:r>
              <a:rPr lang="zh-TW" altLang="en-US" dirty="0" smtClean="0"/>
              <a:t>系統自動下架 </a:t>
            </a:r>
            <a:endParaRPr lang="en-US" altLang="zh-TW" dirty="0" smtClean="0"/>
          </a:p>
          <a:p>
            <a:pPr>
              <a:lnSpc>
                <a:spcPct val="100000"/>
              </a:lnSpc>
            </a:pPr>
            <a:r>
              <a:rPr lang="en-US" altLang="zh-TW" dirty="0" smtClean="0"/>
              <a:t> </a:t>
            </a:r>
            <a:r>
              <a:rPr lang="zh-TW" altLang="en-US" dirty="0" smtClean="0"/>
              <a:t>優惠卷管理</a:t>
            </a:r>
            <a:endParaRPr lang="en-US" altLang="zh-TW" dirty="0" smtClean="0"/>
          </a:p>
          <a:p>
            <a:pPr lvl="1">
              <a:lnSpc>
                <a:spcPct val="100000"/>
              </a:lnSpc>
            </a:pPr>
            <a:r>
              <a:rPr lang="zh-TW" altLang="en-US" dirty="0" smtClean="0"/>
              <a:t>優惠卷的</a:t>
            </a:r>
            <a:r>
              <a:rPr lang="en-US" altLang="zh-TW" dirty="0" smtClean="0"/>
              <a:t>QR Code</a:t>
            </a:r>
            <a:r>
              <a:rPr lang="zh-TW" altLang="en-US" dirty="0" smtClean="0"/>
              <a:t>生成 及 管理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8653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342</Words>
  <Application>Microsoft Office PowerPoint</Application>
  <PresentationFormat>自訂</PresentationFormat>
  <Paragraphs>67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娛樂購物中心推廣及行銷平台建置案</vt:lpstr>
      <vt:lpstr>目錄</vt:lpstr>
      <vt:lpstr>專案介紹</vt:lpstr>
      <vt:lpstr>專案目標</vt:lpstr>
      <vt:lpstr>開發軟體</vt:lpstr>
      <vt:lpstr>軟體特色 (App)</vt:lpstr>
      <vt:lpstr>軟體特色 (手感賽車遊戲)</vt:lpstr>
      <vt:lpstr>軟體特色 (廠商管理介面)</vt:lpstr>
      <vt:lpstr>軟體特色 (館方管理介面)</vt:lpstr>
      <vt:lpstr>軟體特色 (前端網站)</vt:lpstr>
      <vt:lpstr>軟體特色 (前端網站)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大魯閣草衙道行銷App</dc:title>
  <dc:creator>MikeHuang</dc:creator>
  <cp:lastModifiedBy>Win7User</cp:lastModifiedBy>
  <cp:revision>44</cp:revision>
  <dcterms:created xsi:type="dcterms:W3CDTF">2016-05-23T12:36:40Z</dcterms:created>
  <dcterms:modified xsi:type="dcterms:W3CDTF">2016-05-30T03:31:14Z</dcterms:modified>
</cp:coreProperties>
</file>