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0" r:id="rId3"/>
  </p:sldIdLst>
  <p:sldSz cx="18288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4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5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6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6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72DCB-F1AF-41FC-82F2-E79E73616FB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DAF1B-A217-4D42-9595-45B8DC581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2BA6568F-4430-40FF-A1EF-1D1BE52DCAC0}"/>
              </a:ext>
            </a:extLst>
          </p:cNvPr>
          <p:cNvSpPr/>
          <p:nvPr/>
        </p:nvSpPr>
        <p:spPr>
          <a:xfrm>
            <a:off x="219918" y="3786909"/>
            <a:ext cx="3738623" cy="37597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0392" tIns="70197" rIns="140392" bIns="701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63" dirty="0"/>
              <a:t>If</a:t>
            </a:r>
          </a:p>
          <a:p>
            <a:pPr algn="ctr"/>
            <a:r>
              <a:rPr lang="en-US" sz="2763" dirty="0"/>
              <a:t>PORTB</a:t>
            </a:r>
          </a:p>
          <a:p>
            <a:pPr algn="ctr"/>
            <a:r>
              <a:rPr lang="en-US" sz="2763" dirty="0"/>
              <a:t>bits.</a:t>
            </a:r>
          </a:p>
          <a:p>
            <a:pPr algn="ctr"/>
            <a:r>
              <a:rPr lang="en-US" sz="2763" dirty="0"/>
              <a:t>RB0==0</a:t>
            </a:r>
          </a:p>
          <a:p>
            <a:pPr algn="ctr"/>
            <a:r>
              <a:rPr lang="en-US" sz="2763" dirty="0"/>
              <a:t>PORTB</a:t>
            </a:r>
          </a:p>
          <a:p>
            <a:pPr algn="ctr"/>
            <a:r>
              <a:rPr lang="en-US" sz="2763" dirty="0"/>
              <a:t>bits.</a:t>
            </a:r>
          </a:p>
          <a:p>
            <a:pPr algn="ctr"/>
            <a:r>
              <a:rPr lang="en-US" sz="2763" dirty="0"/>
              <a:t>RB1==0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A2BC84C5-E481-4724-917B-4D28DE720965}"/>
              </a:ext>
            </a:extLst>
          </p:cNvPr>
          <p:cNvSpPr/>
          <p:nvPr/>
        </p:nvSpPr>
        <p:spPr>
          <a:xfrm>
            <a:off x="5116010" y="3773346"/>
            <a:ext cx="3849219" cy="37597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0392" tIns="70197" rIns="140392" bIns="701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63" dirty="0"/>
              <a:t>If</a:t>
            </a:r>
          </a:p>
          <a:p>
            <a:pPr algn="ctr"/>
            <a:r>
              <a:rPr lang="en-US" sz="2763" dirty="0"/>
              <a:t>PORTB</a:t>
            </a:r>
          </a:p>
          <a:p>
            <a:pPr algn="ctr"/>
            <a:r>
              <a:rPr lang="en-US" sz="2763" dirty="0"/>
              <a:t>bits.</a:t>
            </a:r>
          </a:p>
          <a:p>
            <a:pPr algn="ctr"/>
            <a:r>
              <a:rPr lang="en-US" sz="2763" dirty="0"/>
              <a:t>RB0==0</a:t>
            </a:r>
          </a:p>
          <a:p>
            <a:pPr algn="ctr"/>
            <a:r>
              <a:rPr lang="en-US" sz="2763" dirty="0"/>
              <a:t>PORTB</a:t>
            </a:r>
          </a:p>
          <a:p>
            <a:pPr algn="ctr"/>
            <a:r>
              <a:rPr lang="en-US" sz="2763" dirty="0"/>
              <a:t>bits.</a:t>
            </a:r>
          </a:p>
          <a:p>
            <a:pPr algn="ctr"/>
            <a:r>
              <a:rPr lang="en-US" sz="2763" dirty="0"/>
              <a:t>RB1==1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A895FA08-6E5C-4A29-BB33-9FEA511D3940}"/>
              </a:ext>
            </a:extLst>
          </p:cNvPr>
          <p:cNvSpPr/>
          <p:nvPr/>
        </p:nvSpPr>
        <p:spPr>
          <a:xfrm>
            <a:off x="9716309" y="3773346"/>
            <a:ext cx="3849219" cy="37733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0392" tIns="70197" rIns="140392" bIns="701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63" dirty="0"/>
              <a:t>If</a:t>
            </a:r>
          </a:p>
          <a:p>
            <a:pPr algn="ctr"/>
            <a:r>
              <a:rPr lang="en-US" sz="2763" dirty="0"/>
              <a:t>PORTB</a:t>
            </a:r>
          </a:p>
          <a:p>
            <a:pPr algn="ctr"/>
            <a:r>
              <a:rPr lang="en-US" sz="2763" dirty="0"/>
              <a:t>bits.</a:t>
            </a:r>
          </a:p>
          <a:p>
            <a:pPr algn="ctr"/>
            <a:r>
              <a:rPr lang="en-US" sz="2763" dirty="0"/>
              <a:t>RB0==1</a:t>
            </a:r>
          </a:p>
          <a:p>
            <a:pPr algn="ctr"/>
            <a:r>
              <a:rPr lang="en-US" sz="2763" dirty="0"/>
              <a:t>PORTB bits.</a:t>
            </a:r>
          </a:p>
          <a:p>
            <a:pPr algn="ctr"/>
            <a:r>
              <a:rPr lang="en-US" sz="2763" dirty="0"/>
              <a:t>RB1==0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43FBD57F-AB6E-4B0F-8FDB-4FDC83C25746}"/>
              </a:ext>
            </a:extLst>
          </p:cNvPr>
          <p:cNvSpPr/>
          <p:nvPr/>
        </p:nvSpPr>
        <p:spPr>
          <a:xfrm>
            <a:off x="7592992" y="1088020"/>
            <a:ext cx="3102015" cy="7523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B3A2F6-9E75-43FA-A78A-4C0D890D2C2E}"/>
              </a:ext>
            </a:extLst>
          </p:cNvPr>
          <p:cNvCxnSpPr>
            <a:cxnSpLocks/>
          </p:cNvCxnSpPr>
          <p:nvPr/>
        </p:nvCxnSpPr>
        <p:spPr>
          <a:xfrm>
            <a:off x="2089229" y="2687492"/>
            <a:ext cx="14176698" cy="8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F13FD5-4756-4D9F-9A40-7689A549E262}"/>
              </a:ext>
            </a:extLst>
          </p:cNvPr>
          <p:cNvCxnSpPr>
            <a:cxnSpLocks/>
          </p:cNvCxnSpPr>
          <p:nvPr/>
        </p:nvCxnSpPr>
        <p:spPr>
          <a:xfrm flipH="1">
            <a:off x="2080093" y="2687492"/>
            <a:ext cx="9136" cy="108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7DAB15-20B8-4DF1-8365-BDB690D67274}"/>
              </a:ext>
            </a:extLst>
          </p:cNvPr>
          <p:cNvCxnSpPr>
            <a:cxnSpLocks/>
          </p:cNvCxnSpPr>
          <p:nvPr/>
        </p:nvCxnSpPr>
        <p:spPr>
          <a:xfrm>
            <a:off x="7043830" y="2735963"/>
            <a:ext cx="0" cy="103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EF9B56-0F18-44BD-9625-4B5D913C397D}"/>
              </a:ext>
            </a:extLst>
          </p:cNvPr>
          <p:cNvCxnSpPr/>
          <p:nvPr/>
        </p:nvCxnSpPr>
        <p:spPr>
          <a:xfrm flipH="1">
            <a:off x="11640918" y="2735963"/>
            <a:ext cx="9136" cy="102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9BF36C-5A24-4439-97AB-BB3BDDF85856}"/>
              </a:ext>
            </a:extLst>
          </p:cNvPr>
          <p:cNvCxnSpPr>
            <a:cxnSpLocks/>
          </p:cNvCxnSpPr>
          <p:nvPr/>
        </p:nvCxnSpPr>
        <p:spPr>
          <a:xfrm flipH="1">
            <a:off x="16230441" y="2762549"/>
            <a:ext cx="27408" cy="102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1FF9FA-4E50-4FF3-BB24-C6E3ABF8853F}"/>
              </a:ext>
            </a:extLst>
          </p:cNvPr>
          <p:cNvCxnSpPr>
            <a:cxnSpLocks/>
            <a:stCxn id="4" idx="2"/>
            <a:endCxn id="75" idx="0"/>
          </p:cNvCxnSpPr>
          <p:nvPr/>
        </p:nvCxnSpPr>
        <p:spPr>
          <a:xfrm flipH="1">
            <a:off x="2083454" y="7546694"/>
            <a:ext cx="5776" cy="167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30285E-EB3E-4D40-89D1-F8CD7FEB4A85}"/>
              </a:ext>
            </a:extLst>
          </p:cNvPr>
          <p:cNvCxnSpPr>
            <a:cxnSpLocks/>
            <a:stCxn id="5" idx="2"/>
            <a:endCxn id="78" idx="0"/>
          </p:cNvCxnSpPr>
          <p:nvPr/>
        </p:nvCxnSpPr>
        <p:spPr>
          <a:xfrm>
            <a:off x="7040620" y="7533131"/>
            <a:ext cx="35880" cy="168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50F3BD-E5B2-42FF-A332-1E2C410D481E}"/>
              </a:ext>
            </a:extLst>
          </p:cNvPr>
          <p:cNvCxnSpPr>
            <a:cxnSpLocks/>
          </p:cNvCxnSpPr>
          <p:nvPr/>
        </p:nvCxnSpPr>
        <p:spPr>
          <a:xfrm>
            <a:off x="11623257" y="7533131"/>
            <a:ext cx="34531" cy="144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5AA54B-4887-478B-BF31-F0FF2E4E142D}"/>
              </a:ext>
            </a:extLst>
          </p:cNvPr>
          <p:cNvCxnSpPr>
            <a:stCxn id="15" idx="2"/>
          </p:cNvCxnSpPr>
          <p:nvPr/>
        </p:nvCxnSpPr>
        <p:spPr>
          <a:xfrm flipH="1">
            <a:off x="9143999" y="1840372"/>
            <a:ext cx="1" cy="84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2F768201-06DD-488D-B32A-0FE756DA5622}"/>
              </a:ext>
            </a:extLst>
          </p:cNvPr>
          <p:cNvSpPr/>
          <p:nvPr/>
        </p:nvSpPr>
        <p:spPr>
          <a:xfrm>
            <a:off x="14313909" y="3786910"/>
            <a:ext cx="3849219" cy="375978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0392" tIns="70197" rIns="140392" bIns="701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63" dirty="0"/>
              <a:t>If</a:t>
            </a:r>
          </a:p>
          <a:p>
            <a:pPr algn="ctr"/>
            <a:r>
              <a:rPr lang="en-US" sz="2763" dirty="0"/>
              <a:t>PORTB</a:t>
            </a:r>
          </a:p>
          <a:p>
            <a:pPr algn="ctr"/>
            <a:r>
              <a:rPr lang="en-US" sz="2763" dirty="0"/>
              <a:t>bits.</a:t>
            </a:r>
          </a:p>
          <a:p>
            <a:pPr algn="ctr"/>
            <a:r>
              <a:rPr lang="en-US" sz="2763" dirty="0"/>
              <a:t>RB0==1</a:t>
            </a:r>
          </a:p>
          <a:p>
            <a:pPr algn="ctr"/>
            <a:r>
              <a:rPr lang="en-US" sz="2763" dirty="0"/>
              <a:t>PORTB bits.</a:t>
            </a:r>
          </a:p>
          <a:p>
            <a:pPr algn="ctr"/>
            <a:r>
              <a:rPr lang="en-US" sz="2763" dirty="0"/>
              <a:t>RB1==0</a:t>
            </a:r>
          </a:p>
        </p:txBody>
      </p:sp>
      <p:sp>
        <p:nvSpPr>
          <p:cNvPr id="75" name="Flowchart: Process 74">
            <a:extLst>
              <a:ext uri="{FF2B5EF4-FFF2-40B4-BE49-F238E27FC236}">
                <a16:creationId xmlns:a16="http://schemas.microsoft.com/office/drawing/2014/main" id="{7E13C874-93AE-411F-B38E-B3B30E0C4C6B}"/>
              </a:ext>
            </a:extLst>
          </p:cNvPr>
          <p:cNvSpPr/>
          <p:nvPr/>
        </p:nvSpPr>
        <p:spPr>
          <a:xfrm>
            <a:off x="940662" y="9221704"/>
            <a:ext cx="2285584" cy="133035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RC0=1(Led on)</a:t>
            </a:r>
          </a:p>
          <a:p>
            <a:pPr algn="ctr"/>
            <a:r>
              <a:rPr lang="en-US" sz="2400" dirty="0"/>
              <a:t>Child is seated</a:t>
            </a:r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EFFA28E7-A1D8-40B6-88A2-08852F6F0157}"/>
              </a:ext>
            </a:extLst>
          </p:cNvPr>
          <p:cNvSpPr/>
          <p:nvPr/>
        </p:nvSpPr>
        <p:spPr>
          <a:xfrm>
            <a:off x="15140081" y="8882458"/>
            <a:ext cx="2268638" cy="17972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RC0=1(Led on for 10ms) empty seat</a:t>
            </a:r>
          </a:p>
          <a:p>
            <a:pPr algn="ctr"/>
            <a:endParaRPr lang="en-US" dirty="0"/>
          </a:p>
        </p:txBody>
      </p: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36C15DC6-FA1C-4B09-B0EF-92F3D804882D}"/>
              </a:ext>
            </a:extLst>
          </p:cNvPr>
          <p:cNvSpPr/>
          <p:nvPr/>
        </p:nvSpPr>
        <p:spPr>
          <a:xfrm>
            <a:off x="10541131" y="8991122"/>
            <a:ext cx="2268638" cy="168857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RC0=1(Led on for 5ms) small adult is seated</a:t>
            </a:r>
          </a:p>
        </p:txBody>
      </p:sp>
      <p:sp>
        <p:nvSpPr>
          <p:cNvPr id="78" name="Flowchart: Process 77">
            <a:extLst>
              <a:ext uri="{FF2B5EF4-FFF2-40B4-BE49-F238E27FC236}">
                <a16:creationId xmlns:a16="http://schemas.microsoft.com/office/drawing/2014/main" id="{70020FC1-0CB2-4D00-B8AD-42527242A909}"/>
              </a:ext>
            </a:extLst>
          </p:cNvPr>
          <p:cNvSpPr/>
          <p:nvPr/>
        </p:nvSpPr>
        <p:spPr>
          <a:xfrm>
            <a:off x="5933708" y="9221705"/>
            <a:ext cx="2285584" cy="13303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RC0=0(Led off)</a:t>
            </a:r>
          </a:p>
          <a:p>
            <a:pPr algn="ctr"/>
            <a:r>
              <a:rPr lang="en-US" sz="2400" dirty="0"/>
              <a:t>Adult is seated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9FDB01A-DC27-4E05-9CF1-EC66DB580F2E}"/>
              </a:ext>
            </a:extLst>
          </p:cNvPr>
          <p:cNvCxnSpPr>
            <a:cxnSpLocks/>
          </p:cNvCxnSpPr>
          <p:nvPr/>
        </p:nvCxnSpPr>
        <p:spPr>
          <a:xfrm flipH="1">
            <a:off x="16204546" y="7546694"/>
            <a:ext cx="19727" cy="133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371F2A5-3B95-49E5-B036-AAF346641CF5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2080094" y="10552059"/>
            <a:ext cx="3360" cy="74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5805835-35C2-417D-B16E-0FF344F01D90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7048430" y="10552059"/>
            <a:ext cx="28070" cy="74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07641B7-AC1D-406E-BD40-328A3EB60D23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11650054" y="10679696"/>
            <a:ext cx="25396" cy="97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FD11D9-0A8D-44F8-92D2-569E1A710D1A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16265928" y="10679695"/>
            <a:ext cx="8472" cy="97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Flowchart: Off-page Connector 97">
            <a:extLst>
              <a:ext uri="{FF2B5EF4-FFF2-40B4-BE49-F238E27FC236}">
                <a16:creationId xmlns:a16="http://schemas.microsoft.com/office/drawing/2014/main" id="{F848B0AA-9781-471A-8972-2ACCA73CBCF7}"/>
              </a:ext>
            </a:extLst>
          </p:cNvPr>
          <p:cNvSpPr/>
          <p:nvPr/>
        </p:nvSpPr>
        <p:spPr>
          <a:xfrm>
            <a:off x="1747321" y="11341396"/>
            <a:ext cx="655320" cy="740780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99" name="Flowchart: Off-page Connector 98">
            <a:extLst>
              <a:ext uri="{FF2B5EF4-FFF2-40B4-BE49-F238E27FC236}">
                <a16:creationId xmlns:a16="http://schemas.microsoft.com/office/drawing/2014/main" id="{C35FE24C-94E3-4780-8F43-91DB3BD6DCC6}"/>
              </a:ext>
            </a:extLst>
          </p:cNvPr>
          <p:cNvSpPr/>
          <p:nvPr/>
        </p:nvSpPr>
        <p:spPr>
          <a:xfrm>
            <a:off x="6698687" y="11326156"/>
            <a:ext cx="655320" cy="740780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00" name="Flowchart: Off-page Connector 99">
            <a:extLst>
              <a:ext uri="{FF2B5EF4-FFF2-40B4-BE49-F238E27FC236}">
                <a16:creationId xmlns:a16="http://schemas.microsoft.com/office/drawing/2014/main" id="{C1AAAC35-6553-422C-A51E-7C764A5EDA19}"/>
              </a:ext>
            </a:extLst>
          </p:cNvPr>
          <p:cNvSpPr/>
          <p:nvPr/>
        </p:nvSpPr>
        <p:spPr>
          <a:xfrm>
            <a:off x="11314560" y="11658347"/>
            <a:ext cx="655320" cy="710300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01" name="Flowchart: Off-page Connector 100">
            <a:extLst>
              <a:ext uri="{FF2B5EF4-FFF2-40B4-BE49-F238E27FC236}">
                <a16:creationId xmlns:a16="http://schemas.microsoft.com/office/drawing/2014/main" id="{CA18C222-0682-44AB-8D1D-D094FCBC9FAE}"/>
              </a:ext>
            </a:extLst>
          </p:cNvPr>
          <p:cNvSpPr/>
          <p:nvPr/>
        </p:nvSpPr>
        <p:spPr>
          <a:xfrm>
            <a:off x="15947403" y="11696546"/>
            <a:ext cx="655320" cy="725540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6872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A70C8BAF-5C2C-4FCD-89E2-79E7ECC8EEB7}"/>
              </a:ext>
            </a:extLst>
          </p:cNvPr>
          <p:cNvSpPr/>
          <p:nvPr/>
        </p:nvSpPr>
        <p:spPr>
          <a:xfrm>
            <a:off x="4825169" y="1273215"/>
            <a:ext cx="4321471" cy="41668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0392" tIns="70197" rIns="140392" bIns="701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63" dirty="0"/>
              <a:t>If</a:t>
            </a:r>
          </a:p>
          <a:p>
            <a:pPr algn="ctr"/>
            <a:r>
              <a:rPr lang="en-US" sz="2763" dirty="0"/>
              <a:t>RX_data_11</a:t>
            </a:r>
          </a:p>
          <a:p>
            <a:pPr algn="ctr"/>
            <a:r>
              <a:rPr lang="en-US" sz="2763" dirty="0"/>
              <a:t>bytes_buff_0[0]==1</a:t>
            </a:r>
          </a:p>
          <a:p>
            <a:pPr algn="ctr"/>
            <a:r>
              <a:rPr lang="en-US" sz="2763" dirty="0"/>
              <a:t>TX_data_8bytes_buff_0</a:t>
            </a:r>
          </a:p>
          <a:p>
            <a:pPr algn="ctr"/>
            <a:r>
              <a:rPr lang="en-US" sz="2763" dirty="0"/>
              <a:t>[7]==1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BCA35BDF-6C33-4B44-94A0-7F33AF7586DA}"/>
              </a:ext>
            </a:extLst>
          </p:cNvPr>
          <p:cNvSpPr/>
          <p:nvPr/>
        </p:nvSpPr>
        <p:spPr>
          <a:xfrm>
            <a:off x="9483014" y="1290578"/>
            <a:ext cx="4321471" cy="416688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0392" tIns="70197" rIns="140392" bIns="701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63" dirty="0"/>
              <a:t>If</a:t>
            </a:r>
          </a:p>
          <a:p>
            <a:pPr algn="ctr"/>
            <a:r>
              <a:rPr lang="en-US" sz="2763" dirty="0"/>
              <a:t>RX_data_11</a:t>
            </a:r>
          </a:p>
          <a:p>
            <a:pPr algn="ctr"/>
            <a:r>
              <a:rPr lang="en-US" sz="2763" dirty="0"/>
              <a:t>bytes_buff_0[0]==0</a:t>
            </a:r>
          </a:p>
          <a:p>
            <a:pPr algn="ctr"/>
            <a:r>
              <a:rPr lang="en-US" sz="2763" dirty="0"/>
              <a:t>TX_data_8bytes_buff_0</a:t>
            </a:r>
          </a:p>
          <a:p>
            <a:pPr algn="ctr"/>
            <a:r>
              <a:rPr lang="en-US" sz="2763" dirty="0"/>
              <a:t>[7]==0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24E8F6E-A7A6-49EE-A1C3-0628914EF6A5}"/>
              </a:ext>
            </a:extLst>
          </p:cNvPr>
          <p:cNvSpPr/>
          <p:nvPr/>
        </p:nvSpPr>
        <p:spPr>
          <a:xfrm>
            <a:off x="14140859" y="1290578"/>
            <a:ext cx="4051264" cy="416688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0392" tIns="70197" rIns="140392" bIns="701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63" dirty="0"/>
              <a:t>If</a:t>
            </a:r>
          </a:p>
          <a:p>
            <a:pPr algn="ctr"/>
            <a:r>
              <a:rPr lang="en-US" sz="2763" dirty="0"/>
              <a:t>RX_data_11</a:t>
            </a:r>
          </a:p>
          <a:p>
            <a:pPr algn="ctr"/>
            <a:r>
              <a:rPr lang="en-US" sz="2763" dirty="0"/>
              <a:t>bytes_buff_0[0]==0</a:t>
            </a:r>
          </a:p>
          <a:p>
            <a:pPr algn="ctr"/>
            <a:r>
              <a:rPr lang="en-US" sz="2763" dirty="0"/>
              <a:t>TX_data_8bytes_buff_0[7]==0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9DEADE67-6686-4578-A737-84299D4BB032}"/>
              </a:ext>
            </a:extLst>
          </p:cNvPr>
          <p:cNvSpPr/>
          <p:nvPr/>
        </p:nvSpPr>
        <p:spPr>
          <a:xfrm>
            <a:off x="245762" y="1273215"/>
            <a:ext cx="4243033" cy="41668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0392" tIns="70197" rIns="140392" bIns="701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63" dirty="0"/>
              <a:t>If</a:t>
            </a:r>
          </a:p>
          <a:p>
            <a:pPr algn="ctr"/>
            <a:r>
              <a:rPr lang="en-US" sz="2763" dirty="0"/>
              <a:t>RX_data_11</a:t>
            </a:r>
          </a:p>
          <a:p>
            <a:pPr algn="ctr"/>
            <a:r>
              <a:rPr lang="en-US" sz="2763" dirty="0"/>
              <a:t>bytes_buff_0[0]==0</a:t>
            </a:r>
          </a:p>
          <a:p>
            <a:pPr algn="ctr"/>
            <a:r>
              <a:rPr lang="en-US" sz="2763" dirty="0"/>
              <a:t>TX_data_8bytes_buff_0</a:t>
            </a:r>
          </a:p>
          <a:p>
            <a:pPr algn="ctr"/>
            <a:r>
              <a:rPr lang="en-US" sz="2763" dirty="0"/>
              <a:t>[7]==0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1CA74DF1-83FB-40CF-8C08-A67EAB1F59B9}"/>
              </a:ext>
            </a:extLst>
          </p:cNvPr>
          <p:cNvSpPr/>
          <p:nvPr/>
        </p:nvSpPr>
        <p:spPr>
          <a:xfrm>
            <a:off x="2681118" y="11024886"/>
            <a:ext cx="3912243" cy="61345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Air bag enable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E7E5F08-A6D2-4FAA-B198-7C9EB61837C5}"/>
              </a:ext>
            </a:extLst>
          </p:cNvPr>
          <p:cNvSpPr/>
          <p:nvPr/>
        </p:nvSpPr>
        <p:spPr>
          <a:xfrm>
            <a:off x="9797973" y="11024886"/>
            <a:ext cx="3761772" cy="61345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Air bag disable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E78C43-99F5-4B72-9753-B10F9CC2E8CB}"/>
              </a:ext>
            </a:extLst>
          </p:cNvPr>
          <p:cNvCxnSpPr>
            <a:stCxn id="6" idx="1"/>
          </p:cNvCxnSpPr>
          <p:nvPr/>
        </p:nvCxnSpPr>
        <p:spPr>
          <a:xfrm flipH="1">
            <a:off x="4664597" y="3356658"/>
            <a:ext cx="160572" cy="1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D8083D-FA0B-4A94-914B-E27A34B14EF5}"/>
              </a:ext>
            </a:extLst>
          </p:cNvPr>
          <p:cNvCxnSpPr>
            <a:cxnSpLocks/>
          </p:cNvCxnSpPr>
          <p:nvPr/>
        </p:nvCxnSpPr>
        <p:spPr>
          <a:xfrm>
            <a:off x="4664597" y="3356658"/>
            <a:ext cx="0" cy="1956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9475286B-8EE7-468F-B8F7-30CC2BC7AAE6}"/>
              </a:ext>
            </a:extLst>
          </p:cNvPr>
          <p:cNvSpPr/>
          <p:nvPr/>
        </p:nvSpPr>
        <p:spPr>
          <a:xfrm>
            <a:off x="3103965" y="5330142"/>
            <a:ext cx="3145254" cy="320618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0392" tIns="70197" rIns="140392" bIns="701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63" dirty="0"/>
              <a:t>else</a:t>
            </a:r>
          </a:p>
          <a:p>
            <a:pPr algn="ctr"/>
            <a:r>
              <a:rPr lang="en-US" sz="2763" dirty="0"/>
              <a:t>TX_data_8bytes_buff_0</a:t>
            </a:r>
          </a:p>
          <a:p>
            <a:pPr algn="ctr"/>
            <a:r>
              <a:rPr lang="en-US" sz="2763" dirty="0"/>
              <a:t>[7]==0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5A7EB719-C486-418F-A04C-40F95567F05E}"/>
              </a:ext>
            </a:extLst>
          </p:cNvPr>
          <p:cNvSpPr/>
          <p:nvPr/>
        </p:nvSpPr>
        <p:spPr>
          <a:xfrm>
            <a:off x="6814952" y="11968223"/>
            <a:ext cx="2812069" cy="6134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4B09593-1BE6-4CC5-B698-5E850141431E}"/>
              </a:ext>
            </a:extLst>
          </p:cNvPr>
          <p:cNvCxnSpPr>
            <a:stCxn id="20" idx="2"/>
            <a:endCxn id="44" idx="1"/>
          </p:cNvCxnSpPr>
          <p:nvPr/>
        </p:nvCxnSpPr>
        <p:spPr>
          <a:xfrm rot="16200000" flipH="1">
            <a:off x="5407792" y="10867792"/>
            <a:ext cx="636608" cy="21777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335B8A4-4BD3-4F02-9763-3A0BD1EF89EE}"/>
              </a:ext>
            </a:extLst>
          </p:cNvPr>
          <p:cNvCxnSpPr>
            <a:stCxn id="21" idx="2"/>
            <a:endCxn id="44" idx="3"/>
          </p:cNvCxnSpPr>
          <p:nvPr/>
        </p:nvCxnSpPr>
        <p:spPr>
          <a:xfrm rot="5400000">
            <a:off x="10334636" y="10930729"/>
            <a:ext cx="636608" cy="2051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B124FE-3775-4D3C-ABEF-8044BFEC3367}"/>
              </a:ext>
            </a:extLst>
          </p:cNvPr>
          <p:cNvCxnSpPr>
            <a:stCxn id="7" idx="2"/>
            <a:endCxn id="7" idx="2"/>
          </p:cNvCxnSpPr>
          <p:nvPr/>
        </p:nvCxnSpPr>
        <p:spPr>
          <a:xfrm>
            <a:off x="11643750" y="545746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62E41FC-B7F4-4508-9F26-0DF2EAE0C3BA}"/>
              </a:ext>
            </a:extLst>
          </p:cNvPr>
          <p:cNvCxnSpPr>
            <a:stCxn id="7" idx="2"/>
            <a:endCxn id="21" idx="0"/>
          </p:cNvCxnSpPr>
          <p:nvPr/>
        </p:nvCxnSpPr>
        <p:spPr>
          <a:xfrm>
            <a:off x="11643750" y="5457464"/>
            <a:ext cx="35109" cy="556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6278D83-74B9-4500-9705-37E8413147C3}"/>
              </a:ext>
            </a:extLst>
          </p:cNvPr>
          <p:cNvCxnSpPr>
            <a:stCxn id="8" idx="2"/>
          </p:cNvCxnSpPr>
          <p:nvPr/>
        </p:nvCxnSpPr>
        <p:spPr>
          <a:xfrm rot="5400000">
            <a:off x="11908679" y="6767074"/>
            <a:ext cx="5567422" cy="2948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73D9E0E-7302-46D1-8915-652C506511C8}"/>
              </a:ext>
            </a:extLst>
          </p:cNvPr>
          <p:cNvCxnSpPr>
            <a:stCxn id="14" idx="2"/>
          </p:cNvCxnSpPr>
          <p:nvPr/>
        </p:nvCxnSpPr>
        <p:spPr>
          <a:xfrm rot="16200000" flipH="1">
            <a:off x="4453487" y="3353891"/>
            <a:ext cx="4236335" cy="840875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91B032F-2D4B-493F-B7D3-83971E4F2FB4}"/>
              </a:ext>
            </a:extLst>
          </p:cNvPr>
          <p:cNvCxnSpPr/>
          <p:nvPr/>
        </p:nvCxnSpPr>
        <p:spPr>
          <a:xfrm>
            <a:off x="10776030" y="9673541"/>
            <a:ext cx="0" cy="135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E7702CF5-4714-4ED0-A3A8-F5632580B80A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7543720" y="5669200"/>
            <a:ext cx="805792" cy="65400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14916B8-EE46-47DB-A796-06C3A22EF152}"/>
              </a:ext>
            </a:extLst>
          </p:cNvPr>
          <p:cNvCxnSpPr>
            <a:cxnSpLocks/>
          </p:cNvCxnSpPr>
          <p:nvPr/>
        </p:nvCxnSpPr>
        <p:spPr>
          <a:xfrm>
            <a:off x="11216640" y="9342120"/>
            <a:ext cx="6497" cy="168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7864DBF-E6E6-4DC4-B287-2102AC3C409C}"/>
              </a:ext>
            </a:extLst>
          </p:cNvPr>
          <p:cNvCxnSpPr>
            <a:cxnSpLocks/>
          </p:cNvCxnSpPr>
          <p:nvPr/>
        </p:nvCxnSpPr>
        <p:spPr>
          <a:xfrm rot="5400000">
            <a:off x="3444822" y="7466441"/>
            <a:ext cx="5567422" cy="1514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E69E9A0-1A7A-428D-8CB3-6370E40DB746}"/>
              </a:ext>
            </a:extLst>
          </p:cNvPr>
          <p:cNvSpPr txBox="1"/>
          <p:nvPr/>
        </p:nvSpPr>
        <p:spPr>
          <a:xfrm>
            <a:off x="7192468" y="5769979"/>
            <a:ext cx="117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AC3E42-0D31-4421-AD0B-DA0E45FE857C}"/>
              </a:ext>
            </a:extLst>
          </p:cNvPr>
          <p:cNvSpPr txBox="1"/>
          <p:nvPr/>
        </p:nvSpPr>
        <p:spPr>
          <a:xfrm>
            <a:off x="4676592" y="4194251"/>
            <a:ext cx="117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</a:t>
            </a:r>
          </a:p>
        </p:txBody>
      </p:sp>
      <p:sp>
        <p:nvSpPr>
          <p:cNvPr id="95" name="Flowchart: Off-page Connector 94">
            <a:extLst>
              <a:ext uri="{FF2B5EF4-FFF2-40B4-BE49-F238E27FC236}">
                <a16:creationId xmlns:a16="http://schemas.microsoft.com/office/drawing/2014/main" id="{6BC2CCEF-FDED-4D2C-9E7D-FB0C7F566660}"/>
              </a:ext>
            </a:extLst>
          </p:cNvPr>
          <p:cNvSpPr/>
          <p:nvPr/>
        </p:nvSpPr>
        <p:spPr>
          <a:xfrm>
            <a:off x="2039618" y="56908"/>
            <a:ext cx="655320" cy="740780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96" name="Flowchart: Off-page Connector 95">
            <a:extLst>
              <a:ext uri="{FF2B5EF4-FFF2-40B4-BE49-F238E27FC236}">
                <a16:creationId xmlns:a16="http://schemas.microsoft.com/office/drawing/2014/main" id="{89D5C39C-BB56-476E-9EC0-97006CCDDBE0}"/>
              </a:ext>
            </a:extLst>
          </p:cNvPr>
          <p:cNvSpPr/>
          <p:nvPr/>
        </p:nvSpPr>
        <p:spPr>
          <a:xfrm>
            <a:off x="6658244" y="106101"/>
            <a:ext cx="655320" cy="740780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97" name="Flowchart: Off-page Connector 96">
            <a:extLst>
              <a:ext uri="{FF2B5EF4-FFF2-40B4-BE49-F238E27FC236}">
                <a16:creationId xmlns:a16="http://schemas.microsoft.com/office/drawing/2014/main" id="{0E7AF6A9-3EF8-414D-AFDF-60A24941F32B}"/>
              </a:ext>
            </a:extLst>
          </p:cNvPr>
          <p:cNvSpPr/>
          <p:nvPr/>
        </p:nvSpPr>
        <p:spPr>
          <a:xfrm>
            <a:off x="11333644" y="72148"/>
            <a:ext cx="655320" cy="710300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98" name="Flowchart: Off-page Connector 97">
            <a:extLst>
              <a:ext uri="{FF2B5EF4-FFF2-40B4-BE49-F238E27FC236}">
                <a16:creationId xmlns:a16="http://schemas.microsoft.com/office/drawing/2014/main" id="{4BAADB05-2602-49BE-B70C-569D89EF5D51}"/>
              </a:ext>
            </a:extLst>
          </p:cNvPr>
          <p:cNvSpPr/>
          <p:nvPr/>
        </p:nvSpPr>
        <p:spPr>
          <a:xfrm>
            <a:off x="15838831" y="113721"/>
            <a:ext cx="655320" cy="725540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B037DFC-D71A-455B-8F06-391F7F122D2F}"/>
              </a:ext>
            </a:extLst>
          </p:cNvPr>
          <p:cNvCxnSpPr>
            <a:stCxn id="95" idx="2"/>
            <a:endCxn id="14" idx="0"/>
          </p:cNvCxnSpPr>
          <p:nvPr/>
        </p:nvCxnSpPr>
        <p:spPr>
          <a:xfrm>
            <a:off x="2367278" y="797688"/>
            <a:ext cx="1" cy="47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1BC0DA0-1558-48D9-8C52-886B8DC13647}"/>
              </a:ext>
            </a:extLst>
          </p:cNvPr>
          <p:cNvCxnSpPr>
            <a:stCxn id="96" idx="2"/>
            <a:endCxn id="6" idx="0"/>
          </p:cNvCxnSpPr>
          <p:nvPr/>
        </p:nvCxnSpPr>
        <p:spPr>
          <a:xfrm>
            <a:off x="6985904" y="846881"/>
            <a:ext cx="1" cy="42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1E9434-00CC-493D-A2FA-7434A7D5CD0C}"/>
              </a:ext>
            </a:extLst>
          </p:cNvPr>
          <p:cNvCxnSpPr>
            <a:stCxn id="97" idx="2"/>
            <a:endCxn id="7" idx="0"/>
          </p:cNvCxnSpPr>
          <p:nvPr/>
        </p:nvCxnSpPr>
        <p:spPr>
          <a:xfrm flipH="1">
            <a:off x="11643750" y="782448"/>
            <a:ext cx="17554" cy="50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93DA0D9-8067-4698-9A5F-354FDAF36EA4}"/>
              </a:ext>
            </a:extLst>
          </p:cNvPr>
          <p:cNvCxnSpPr>
            <a:stCxn id="98" idx="2"/>
            <a:endCxn id="8" idx="0"/>
          </p:cNvCxnSpPr>
          <p:nvPr/>
        </p:nvCxnSpPr>
        <p:spPr>
          <a:xfrm>
            <a:off x="16166491" y="839261"/>
            <a:ext cx="0" cy="45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13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222</Words>
  <Application>Microsoft Office PowerPoint</Application>
  <PresentationFormat>Custom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Narthu</dc:creator>
  <cp:lastModifiedBy>Anil kumar Rayapureddi</cp:lastModifiedBy>
  <cp:revision>20</cp:revision>
  <dcterms:created xsi:type="dcterms:W3CDTF">2022-08-09T10:08:52Z</dcterms:created>
  <dcterms:modified xsi:type="dcterms:W3CDTF">2022-08-12T07:15:25Z</dcterms:modified>
</cp:coreProperties>
</file>