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F54B-82AE-4B95-BB44-7ABABC10E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37F4B-B075-4E5D-BE79-AAAD66F42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659A-D7FB-49DC-B0D3-FCC505C1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812D-0BB8-4942-ACB1-27CDA251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70AB-43D8-4BFB-BD77-4D457D43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4225-EDFF-4427-A4FB-F11664EF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857C1-98C3-44A5-B305-03FBAE72A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9088-5E5D-417C-AD4A-29A4D769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1130-A833-4431-B6CE-2EE1F733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D66F-7E6D-45A0-922C-95101CA5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C539F-5718-4BBE-965C-53742A3DB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6CD0A-7998-4CE3-870D-4021364C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93F0-D310-4F1C-BFE3-5700DFA3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4FC8-D98F-485B-A788-2771FD6C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16878-2BF2-427E-BB6E-EF2B242B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3967-5898-414E-BC33-5560C055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4BEB-9972-43B7-8A1F-B5839E7B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4B32-A591-4C9E-9A3F-A1AE1697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046B-06D2-4D3D-B3F5-7EFE8279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90D6-3CD3-4529-A130-AA847DA0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89F6-261E-4B37-A955-E51227B1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4086A-ACA2-4A70-B56B-4ED3D5884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CF6-A48D-4F23-924E-AE05230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D6E8E-B19E-41BF-9CAA-DCC95066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B7B7-2018-43B3-AB00-A938F8A4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1B74-D781-47D1-8A81-FCC6A995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DED9-B60D-495A-BED3-867ECA789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DB365-A321-4026-B2EF-047B2FE2A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30B83-8536-4DBE-B505-5CD24977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56D79-2E4E-4D8B-87BC-C86B301D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94C7D-91BD-494D-942E-1FE7B742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6542-F366-423F-A8F3-24CFE5D4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80CC0-6209-4DC8-A7FB-4DB066ED4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B5A2F-B120-46B1-A908-9F39A1C1E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0EBB6-458E-48B5-959D-483756C30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67371-71F2-4FED-BBC7-E02AADC51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DC24C-7367-414F-92BC-ECA3C400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02C3-DB57-49DB-A1B0-6762202F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56EFB-423C-45E3-8252-C21C0235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83EB-BCA8-46BB-95E8-4FE3033F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80826-7621-4AF5-BCD0-803B69A3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90C9E-E423-4A28-B894-7ED3F0B5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1FF84-1F1E-4FE7-AB3F-41D08595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EE3A9-2370-4E9F-AAA2-C77885B1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4651-72C5-478E-8B05-35CBF950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6D07B-D7C8-456C-8259-09450E6B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C999-4349-4A33-A6E5-9EAC942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4202-2D3E-4467-85B5-004F1BD1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9B244-BD78-48CA-9726-8349AA00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9A10D-D374-4F4B-BDEA-525E9B1F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FA60B-E45C-4ACD-B4D1-53D0A515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F20EE-0BFA-4744-9268-6AFFB15D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8909-38F7-47A6-9619-4DEAB9A2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BC1E3-6EB2-47B0-B934-CCCC137D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06845-88CB-4448-A5F0-300A819FF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D640A-FB86-40D3-B827-6233E421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6EF2-EEA1-4FAC-8F3A-7B32687A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E1687-520B-4D21-9D73-89EB94F3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52EA8-8D66-481D-9760-01812CD7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7486-55CA-4594-AF63-36FB09E6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B140-5483-41CA-BEB3-D36845217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F10B-F61B-4E50-AA20-89F2A967653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AAB3-0BAB-46A2-B9D4-47AD61E44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AF7E-EAE0-4143-BE3B-AA1C2BCAC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86C02-D441-41ED-8720-88D1064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F62A76-4096-4375-BC21-77CE376A059D}"/>
              </a:ext>
            </a:extLst>
          </p:cNvPr>
          <p:cNvSpPr/>
          <p:nvPr/>
        </p:nvSpPr>
        <p:spPr>
          <a:xfrm>
            <a:off x="4537966" y="2455848"/>
            <a:ext cx="2911876" cy="193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OCCUPANT CLASSIFICATION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ABB9E-6280-447A-B17E-57BCEED15254}"/>
              </a:ext>
            </a:extLst>
          </p:cNvPr>
          <p:cNvSpPr/>
          <p:nvPr/>
        </p:nvSpPr>
        <p:spPr>
          <a:xfrm>
            <a:off x="4256842" y="1083076"/>
            <a:ext cx="3382393" cy="692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Seat belt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7852B-1471-424C-BCD7-41C1852A801B}"/>
              </a:ext>
            </a:extLst>
          </p:cNvPr>
          <p:cNvSpPr/>
          <p:nvPr/>
        </p:nvSpPr>
        <p:spPr>
          <a:xfrm>
            <a:off x="4185821" y="5082467"/>
            <a:ext cx="3613210" cy="75904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air bag Disable/Enable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A1FF8BF-5665-4B8C-94A7-0C444AEC2DA5}"/>
              </a:ext>
            </a:extLst>
          </p:cNvPr>
          <p:cNvSpPr/>
          <p:nvPr/>
        </p:nvSpPr>
        <p:spPr>
          <a:xfrm>
            <a:off x="5868140" y="1808826"/>
            <a:ext cx="227860" cy="61255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887003-28AA-49DA-B476-EB7E85555F28}"/>
              </a:ext>
            </a:extLst>
          </p:cNvPr>
          <p:cNvSpPr/>
          <p:nvPr/>
        </p:nvSpPr>
        <p:spPr>
          <a:xfrm>
            <a:off x="5834108" y="4425516"/>
            <a:ext cx="227860" cy="67026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284ECE-CAB3-48B2-9B64-8B3C10ED8E73}"/>
              </a:ext>
            </a:extLst>
          </p:cNvPr>
          <p:cNvSpPr/>
          <p:nvPr/>
        </p:nvSpPr>
        <p:spPr>
          <a:xfrm>
            <a:off x="1056442" y="3237018"/>
            <a:ext cx="2547891" cy="470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SW1 and SW2 Combination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F0F6F5A-A51F-4207-9519-65246B12CC63}"/>
              </a:ext>
            </a:extLst>
          </p:cNvPr>
          <p:cNvSpPr/>
          <p:nvPr/>
        </p:nvSpPr>
        <p:spPr>
          <a:xfrm>
            <a:off x="7448364" y="2918531"/>
            <a:ext cx="1331651" cy="11984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55C9779-0257-460B-80D3-9D5227D9383C}"/>
              </a:ext>
            </a:extLst>
          </p:cNvPr>
          <p:cNvSpPr/>
          <p:nvPr/>
        </p:nvSpPr>
        <p:spPr>
          <a:xfrm>
            <a:off x="7448364" y="3819627"/>
            <a:ext cx="1331650" cy="11984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A45BFE1-788B-42D0-96F9-63F68A16A95B}"/>
              </a:ext>
            </a:extLst>
          </p:cNvPr>
          <p:cNvSpPr/>
          <p:nvPr/>
        </p:nvSpPr>
        <p:spPr>
          <a:xfrm>
            <a:off x="3604333" y="3429000"/>
            <a:ext cx="932155" cy="1398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17B9B-7E99-4E74-BE47-4942BDF3AD05}"/>
              </a:ext>
            </a:extLst>
          </p:cNvPr>
          <p:cNvSpPr txBox="1"/>
          <p:nvPr/>
        </p:nvSpPr>
        <p:spPr>
          <a:xfrm>
            <a:off x="6183298" y="2004138"/>
            <a:ext cx="9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I/P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682F1-DE58-4C36-BF49-421564AD57F3}"/>
              </a:ext>
            </a:extLst>
          </p:cNvPr>
          <p:cNvSpPr txBox="1"/>
          <p:nvPr/>
        </p:nvSpPr>
        <p:spPr>
          <a:xfrm>
            <a:off x="6183298" y="4559401"/>
            <a:ext cx="10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O/P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358718-B5EF-4A6C-AF0E-8BD427307D2F}"/>
              </a:ext>
            </a:extLst>
          </p:cNvPr>
          <p:cNvSpPr/>
          <p:nvPr/>
        </p:nvSpPr>
        <p:spPr>
          <a:xfrm>
            <a:off x="8780014" y="2819208"/>
            <a:ext cx="337351" cy="3184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B34BB8-0E2B-47D9-BE74-F001F30B6C93}"/>
              </a:ext>
            </a:extLst>
          </p:cNvPr>
          <p:cNvSpPr/>
          <p:nvPr/>
        </p:nvSpPr>
        <p:spPr>
          <a:xfrm>
            <a:off x="8780014" y="3707535"/>
            <a:ext cx="337351" cy="3184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E68194-ACDE-49AE-9296-A124928032F7}"/>
              </a:ext>
            </a:extLst>
          </p:cNvPr>
          <p:cNvSpPr txBox="1"/>
          <p:nvPr/>
        </p:nvSpPr>
        <p:spPr>
          <a:xfrm>
            <a:off x="9117365" y="2655285"/>
            <a:ext cx="291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Faulty status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29E1E9-8B5C-45F6-BAC0-C263407EA542}"/>
              </a:ext>
            </a:extLst>
          </p:cNvPr>
          <p:cNvSpPr txBox="1"/>
          <p:nvPr/>
        </p:nvSpPr>
        <p:spPr>
          <a:xfrm>
            <a:off x="9201702" y="3679801"/>
            <a:ext cx="25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Occupant status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5E90C-7441-4326-AE5B-BB4E57E0D767}"/>
              </a:ext>
            </a:extLst>
          </p:cNvPr>
          <p:cNvSpPr txBox="1"/>
          <p:nvPr/>
        </p:nvSpPr>
        <p:spPr>
          <a:xfrm>
            <a:off x="3579921" y="3010566"/>
            <a:ext cx="95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  I/P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67717-045C-4C07-8692-FC5750C60EBC}"/>
              </a:ext>
            </a:extLst>
          </p:cNvPr>
          <p:cNvSpPr txBox="1"/>
          <p:nvPr/>
        </p:nvSpPr>
        <p:spPr>
          <a:xfrm>
            <a:off x="7754636" y="2626973"/>
            <a:ext cx="11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O/P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2418DE-283C-4C5C-8E23-7AEBB82F56D4}"/>
              </a:ext>
            </a:extLst>
          </p:cNvPr>
          <p:cNvSpPr txBox="1"/>
          <p:nvPr/>
        </p:nvSpPr>
        <p:spPr>
          <a:xfrm>
            <a:off x="7750195" y="3908538"/>
            <a:ext cx="98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O/P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67C58D-829C-40CE-9814-7532892EC138}"/>
              </a:ext>
            </a:extLst>
          </p:cNvPr>
          <p:cNvSpPr txBox="1"/>
          <p:nvPr/>
        </p:nvSpPr>
        <p:spPr>
          <a:xfrm>
            <a:off x="1057922" y="177657"/>
            <a:ext cx="10076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BLOCK DIAGRAM OF OCCUPANT CLASSFICATION</a:t>
            </a:r>
          </a:p>
        </p:txBody>
      </p:sp>
    </p:spTree>
    <p:extLst>
      <p:ext uri="{BB962C8B-B14F-4D97-AF65-F5344CB8AC3E}">
        <p14:creationId xmlns:p14="http://schemas.microsoft.com/office/powerpoint/2010/main" val="409793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Rayapureddi</dc:creator>
  <cp:lastModifiedBy>Rakesh Narthu</cp:lastModifiedBy>
  <cp:revision>5</cp:revision>
  <dcterms:created xsi:type="dcterms:W3CDTF">2022-07-18T09:43:31Z</dcterms:created>
  <dcterms:modified xsi:type="dcterms:W3CDTF">2022-08-12T09:03:23Z</dcterms:modified>
</cp:coreProperties>
</file>