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A2D4-81C6-4B04-A2B6-8D51618F8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65C06-F9CE-42BC-85C1-539A3422F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48B3F-C3C1-4929-BCCF-8470D392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6BC73-F413-409E-ABA0-E7381342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D066-BA15-4EF9-A080-62C16D78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D99C-E700-45BE-94A3-861544C5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5901D-82C0-45EA-8D6A-B6615A393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4FE01-C1E3-4843-8D04-9D387A38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3E36-D134-4221-AD4B-85A0AFB7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3514C-BADD-495F-994E-9AFD45EF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13650-84FF-47F5-8370-F4A82B537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87A7C-E458-4252-B45B-0267A918E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0986E-5BE7-4A0F-BB8E-BFCF3A5F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2AD0-F4BE-44C9-96BF-5309D285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D063-453E-4490-ABA9-473E576E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6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6043-6392-4763-8DA7-09EEFCF2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4045-E5AF-4559-802B-A0C08B72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191D5-926E-4C32-A34A-31135FBD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BE342-3992-49FE-86D1-35CF9F2B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76F8D-8296-432A-B91E-0E5C7C28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6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10C-45FE-43A8-9840-FFE7CD74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0336E-A348-4855-B944-CDF8E3A48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CDBAB-8C6B-414D-8AA5-383BB133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9C58-F89D-48B1-8B29-B0D5EA10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204C8-602D-43CD-A21A-A80C5A1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BBCE-FECE-41C5-A200-A7FB44F1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40CA-8174-4C41-B76F-15134D3B1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DE4F0-EF3F-4AE7-8E4D-BB13B6A5F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CB343-5C0D-4C16-9193-E8DABF14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21F10-394B-44EF-BC66-4B8AD894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1495A-9168-4485-93E3-4DC9A0EE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6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6F2E-F6D3-4B02-87E7-CED0CA3E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A0B1C-0806-4206-85AE-D37914265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4D158-0646-4604-9C68-748E09BD0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6660F-80B6-432F-B690-CCB19E26A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7FC23-FA16-4552-8224-70E64B32D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ECBCC-5252-425D-8E08-9F17E246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3D4DB-5ED1-4F41-A80B-8279F500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B4681-7AFD-496C-BCB8-C240A850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00BA-76BE-449F-803F-84AC8A2E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5BE26-BBAA-4583-8BF1-506D20D2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C5D65-14E0-4D78-B763-A2E09B8A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2B472-7D22-4DD3-9A44-5C3AE1E9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FF7D7-BD49-4F00-83EF-C196CFE3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ED32B-C7AA-43C3-9CB0-5C6BEF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72ADC-8868-405A-B69A-42489ED9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0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D41F-BC80-4907-B05A-653138DC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7D86-7AF9-48B5-A514-8F458CB1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47067-F40A-4685-AC60-3BF1ADAB3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06B3E-9719-4A22-BB5B-C8EFC376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20870-E9EE-4CD1-A1D1-E2E9F4DD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01EB7-1E25-4A86-9E64-6871784F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2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63-FF42-408C-A0C5-E4714AC7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0E5DD-AFA5-4137-91BC-84C4AC5FD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703E3-F1DD-491A-A89A-F40B7EE6F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3CF2A-5113-4E54-84F4-2902B978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91642-2095-42B3-B3F2-721CE951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9194-C475-4E75-86B1-B881541C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B6C43-A82A-446F-8E5E-44C7D42F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7FBB-7076-4BC1-9945-36B5AACD5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04936-2740-42F0-910E-86438ADBC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BEBCF-06FC-4976-88EC-F6058442C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FF4A6-9FC0-4E17-9154-7A0E3A1EB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0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91A4C24F-C1A9-4137-BB8A-41F450028C17}"/>
              </a:ext>
            </a:extLst>
          </p:cNvPr>
          <p:cNvSpPr/>
          <p:nvPr/>
        </p:nvSpPr>
        <p:spPr>
          <a:xfrm>
            <a:off x="3337089" y="650448"/>
            <a:ext cx="2064470" cy="48076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Start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03597A2-BE4B-4B67-B0B0-6960C0818C3C}"/>
              </a:ext>
            </a:extLst>
          </p:cNvPr>
          <p:cNvSpPr/>
          <p:nvPr/>
        </p:nvSpPr>
        <p:spPr>
          <a:xfrm>
            <a:off x="3157979" y="1659118"/>
            <a:ext cx="2611225" cy="7070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Seat occupied</a:t>
            </a:r>
          </a:p>
        </p:txBody>
      </p:sp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527A5372-18CD-4EF0-AC18-5EE08762CDE0}"/>
              </a:ext>
            </a:extLst>
          </p:cNvPr>
          <p:cNvSpPr/>
          <p:nvPr/>
        </p:nvSpPr>
        <p:spPr>
          <a:xfrm>
            <a:off x="4856376" y="2960016"/>
            <a:ext cx="1508289" cy="584462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Switch-3</a:t>
            </a:r>
          </a:p>
        </p:txBody>
      </p: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75FC85A4-A9D7-4EB7-A29E-A9CF56CDC54E}"/>
              </a:ext>
            </a:extLst>
          </p:cNvPr>
          <p:cNvSpPr/>
          <p:nvPr/>
        </p:nvSpPr>
        <p:spPr>
          <a:xfrm>
            <a:off x="2649910" y="2868850"/>
            <a:ext cx="1475903" cy="626880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Switch-2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556EDB-A1AB-4ADC-9AEE-8E2617DE8C7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463592" y="1131216"/>
            <a:ext cx="0" cy="52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7915A3-D26F-4F6B-8A39-1E0E264805CE}"/>
              </a:ext>
            </a:extLst>
          </p:cNvPr>
          <p:cNvCxnSpPr>
            <a:stCxn id="5" idx="2"/>
          </p:cNvCxnSpPr>
          <p:nvPr/>
        </p:nvCxnSpPr>
        <p:spPr>
          <a:xfrm flipH="1">
            <a:off x="4463591" y="2366128"/>
            <a:ext cx="1" cy="26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5AAFB5-4C11-4CD0-BA6A-F3F076E7CB08}"/>
              </a:ext>
            </a:extLst>
          </p:cNvPr>
          <p:cNvCxnSpPr>
            <a:cxnSpLocks/>
          </p:cNvCxnSpPr>
          <p:nvPr/>
        </p:nvCxnSpPr>
        <p:spPr>
          <a:xfrm>
            <a:off x="3157979" y="2630078"/>
            <a:ext cx="27243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8EDAE8-2F64-48C5-9C99-2B997DD4B759}"/>
              </a:ext>
            </a:extLst>
          </p:cNvPr>
          <p:cNvCxnSpPr/>
          <p:nvPr/>
        </p:nvCxnSpPr>
        <p:spPr>
          <a:xfrm>
            <a:off x="3157979" y="2630078"/>
            <a:ext cx="0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25EAB2-0337-47A8-A3ED-95C7FE02F9B8}"/>
              </a:ext>
            </a:extLst>
          </p:cNvPr>
          <p:cNvCxnSpPr/>
          <p:nvPr/>
        </p:nvCxnSpPr>
        <p:spPr>
          <a:xfrm>
            <a:off x="5882326" y="2630078"/>
            <a:ext cx="0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0D56B3-9394-4D6F-B257-DBFEEB5E8C28}"/>
              </a:ext>
            </a:extLst>
          </p:cNvPr>
          <p:cNvCxnSpPr>
            <a:cxnSpLocks/>
          </p:cNvCxnSpPr>
          <p:nvPr/>
        </p:nvCxnSpPr>
        <p:spPr>
          <a:xfrm flipH="1">
            <a:off x="3440782" y="3544478"/>
            <a:ext cx="1" cy="386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0A7BE7-65E7-44EE-BA21-5F6CE8112E5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610520" y="3544479"/>
            <a:ext cx="0" cy="386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8D0266-5CB6-4CCA-9E8F-C0E84DAAE9B3}"/>
              </a:ext>
            </a:extLst>
          </p:cNvPr>
          <p:cNvCxnSpPr/>
          <p:nvPr/>
        </p:nvCxnSpPr>
        <p:spPr>
          <a:xfrm>
            <a:off x="3459638" y="3930977"/>
            <a:ext cx="2150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5C5A97-A998-455D-803F-6187E81C1BE4}"/>
              </a:ext>
            </a:extLst>
          </p:cNvPr>
          <p:cNvCxnSpPr>
            <a:cxnSpLocks/>
          </p:cNvCxnSpPr>
          <p:nvPr/>
        </p:nvCxnSpPr>
        <p:spPr>
          <a:xfrm>
            <a:off x="1096651" y="4209696"/>
            <a:ext cx="6733880" cy="122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CB374E-D005-4D03-9D62-05826F5BB19E}"/>
              </a:ext>
            </a:extLst>
          </p:cNvPr>
          <p:cNvCxnSpPr/>
          <p:nvPr/>
        </p:nvCxnSpPr>
        <p:spPr>
          <a:xfrm>
            <a:off x="1074656" y="4209696"/>
            <a:ext cx="0" cy="57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2A063E-3CE4-4A49-AF11-963BC6DC2F49}"/>
              </a:ext>
            </a:extLst>
          </p:cNvPr>
          <p:cNvCxnSpPr/>
          <p:nvPr/>
        </p:nvCxnSpPr>
        <p:spPr>
          <a:xfrm>
            <a:off x="2919171" y="4232006"/>
            <a:ext cx="0" cy="59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0F7A3F-447E-477B-B245-A8320468D3B6}"/>
              </a:ext>
            </a:extLst>
          </p:cNvPr>
          <p:cNvCxnSpPr>
            <a:cxnSpLocks/>
          </p:cNvCxnSpPr>
          <p:nvPr/>
        </p:nvCxnSpPr>
        <p:spPr>
          <a:xfrm flipH="1">
            <a:off x="7827389" y="4339943"/>
            <a:ext cx="3142" cy="56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E78E4CB6-BD2E-410B-91B7-2CC03D9954BA}"/>
              </a:ext>
            </a:extLst>
          </p:cNvPr>
          <p:cNvSpPr/>
          <p:nvPr/>
        </p:nvSpPr>
        <p:spPr>
          <a:xfrm>
            <a:off x="311183" y="4780018"/>
            <a:ext cx="1508284" cy="14496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if</a:t>
            </a:r>
          </a:p>
          <a:p>
            <a:pPr algn="ctr"/>
            <a:r>
              <a:rPr lang="en-US" sz="1400" dirty="0"/>
              <a:t>Sw-2=0</a:t>
            </a:r>
          </a:p>
          <a:p>
            <a:pPr algn="ctr"/>
            <a:r>
              <a:rPr lang="en-US" sz="1400" dirty="0"/>
              <a:t>Sw-3=0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F50BFA87-33E4-484C-A577-A14B1D993C65}"/>
              </a:ext>
            </a:extLst>
          </p:cNvPr>
          <p:cNvSpPr/>
          <p:nvPr/>
        </p:nvSpPr>
        <p:spPr>
          <a:xfrm>
            <a:off x="2165028" y="4835949"/>
            <a:ext cx="1508285" cy="140396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if</a:t>
            </a:r>
          </a:p>
          <a:p>
            <a:pPr algn="ctr"/>
            <a:r>
              <a:rPr lang="en-US" sz="1400" dirty="0"/>
              <a:t>Sw-2=0</a:t>
            </a:r>
          </a:p>
          <a:p>
            <a:pPr algn="ctr"/>
            <a:r>
              <a:rPr lang="en-US" sz="1400" dirty="0"/>
              <a:t>Sw-3=1</a:t>
            </a: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25A0B7A4-72F9-47DC-93A7-9F4F2BE7C5BE}"/>
              </a:ext>
            </a:extLst>
          </p:cNvPr>
          <p:cNvSpPr/>
          <p:nvPr/>
        </p:nvSpPr>
        <p:spPr>
          <a:xfrm>
            <a:off x="5128182" y="4896594"/>
            <a:ext cx="1502001" cy="140396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if</a:t>
            </a:r>
          </a:p>
          <a:p>
            <a:pPr algn="ctr"/>
            <a:r>
              <a:rPr lang="en-US" sz="1400" dirty="0"/>
              <a:t>Sw-2=1</a:t>
            </a:r>
          </a:p>
          <a:p>
            <a:pPr algn="ctr"/>
            <a:r>
              <a:rPr lang="en-US" sz="1400" dirty="0"/>
              <a:t>Sw-3=0</a:t>
            </a:r>
          </a:p>
          <a:p>
            <a:pPr algn="ctr"/>
            <a:endParaRPr lang="en-US" sz="1400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D95E2EB6-D905-45E6-9777-588C568020B2}"/>
              </a:ext>
            </a:extLst>
          </p:cNvPr>
          <p:cNvSpPr/>
          <p:nvPr/>
        </p:nvSpPr>
        <p:spPr>
          <a:xfrm>
            <a:off x="7077960" y="4908534"/>
            <a:ext cx="1498859" cy="141103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if</a:t>
            </a:r>
          </a:p>
          <a:p>
            <a:pPr algn="ctr"/>
            <a:r>
              <a:rPr lang="en-US" sz="1400" dirty="0"/>
              <a:t>Sw-2=1</a:t>
            </a:r>
          </a:p>
          <a:p>
            <a:pPr algn="ctr"/>
            <a:r>
              <a:rPr lang="en-US" sz="1400" dirty="0"/>
              <a:t>Sw-3=1</a:t>
            </a:r>
          </a:p>
          <a:p>
            <a:pPr algn="ctr"/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179549-F237-4CA7-A7D1-45A78B4E3591}"/>
              </a:ext>
            </a:extLst>
          </p:cNvPr>
          <p:cNvCxnSpPr>
            <a:cxnSpLocks/>
          </p:cNvCxnSpPr>
          <p:nvPr/>
        </p:nvCxnSpPr>
        <p:spPr>
          <a:xfrm flipH="1">
            <a:off x="5879182" y="4313392"/>
            <a:ext cx="3142" cy="56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Off-page Connector 27">
            <a:extLst>
              <a:ext uri="{FF2B5EF4-FFF2-40B4-BE49-F238E27FC236}">
                <a16:creationId xmlns:a16="http://schemas.microsoft.com/office/drawing/2014/main" id="{E71FF0E0-F79B-4C2F-B029-60F1090A0FE2}"/>
              </a:ext>
            </a:extLst>
          </p:cNvPr>
          <p:cNvSpPr/>
          <p:nvPr/>
        </p:nvSpPr>
        <p:spPr>
          <a:xfrm>
            <a:off x="5737780" y="6319414"/>
            <a:ext cx="282804" cy="311085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Off-page Connector 28">
            <a:extLst>
              <a:ext uri="{FF2B5EF4-FFF2-40B4-BE49-F238E27FC236}">
                <a16:creationId xmlns:a16="http://schemas.microsoft.com/office/drawing/2014/main" id="{F546E74F-10A5-4EF6-950A-2822BF7B96F1}"/>
              </a:ext>
            </a:extLst>
          </p:cNvPr>
          <p:cNvSpPr/>
          <p:nvPr/>
        </p:nvSpPr>
        <p:spPr>
          <a:xfrm>
            <a:off x="2777768" y="6239915"/>
            <a:ext cx="282804" cy="311085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Off-page Connector 29">
            <a:extLst>
              <a:ext uri="{FF2B5EF4-FFF2-40B4-BE49-F238E27FC236}">
                <a16:creationId xmlns:a16="http://schemas.microsoft.com/office/drawing/2014/main" id="{3B8CFC7A-57BB-4474-AC4F-72DA9DF571E2}"/>
              </a:ext>
            </a:extLst>
          </p:cNvPr>
          <p:cNvSpPr/>
          <p:nvPr/>
        </p:nvSpPr>
        <p:spPr>
          <a:xfrm>
            <a:off x="7685987" y="6335221"/>
            <a:ext cx="282804" cy="311085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ff-page Connector 30">
            <a:extLst>
              <a:ext uri="{FF2B5EF4-FFF2-40B4-BE49-F238E27FC236}">
                <a16:creationId xmlns:a16="http://schemas.microsoft.com/office/drawing/2014/main" id="{8E5A0EE3-CCAB-417F-A0FD-C8A8698DE618}"/>
              </a:ext>
            </a:extLst>
          </p:cNvPr>
          <p:cNvSpPr/>
          <p:nvPr/>
        </p:nvSpPr>
        <p:spPr>
          <a:xfrm>
            <a:off x="923923" y="6239915"/>
            <a:ext cx="282804" cy="311085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CFB3C-FEC0-434F-BD0E-E5D3B04776AB}"/>
              </a:ext>
            </a:extLst>
          </p:cNvPr>
          <p:cNvSpPr/>
          <p:nvPr/>
        </p:nvSpPr>
        <p:spPr>
          <a:xfrm>
            <a:off x="8080311" y="289250"/>
            <a:ext cx="3900189" cy="2855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Sw-2,sw-3: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0 0 : Child is seated, led on.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0 1 : Adult is seated, led off.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1 0 : Small adult is seated,      </a:t>
            </a:r>
          </a:p>
          <a:p>
            <a:pPr algn="ctr"/>
            <a:r>
              <a:rPr lang="en-US" sz="1600" dirty="0"/>
              <a:t> led blink for every 5 sec.</a:t>
            </a:r>
          </a:p>
          <a:p>
            <a:pPr algn="ctr"/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1 1 :Empty seat, led blink for</a:t>
            </a:r>
          </a:p>
          <a:p>
            <a:pPr algn="ctr"/>
            <a:r>
              <a:rPr lang="en-US" sz="1600" dirty="0"/>
              <a:t> every 10 sec.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B3E49A7-63B3-465A-A0E0-219B616C1BD6}"/>
              </a:ext>
            </a:extLst>
          </p:cNvPr>
          <p:cNvCxnSpPr/>
          <p:nvPr/>
        </p:nvCxnSpPr>
        <p:spPr>
          <a:xfrm>
            <a:off x="4655976" y="3930977"/>
            <a:ext cx="0" cy="3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A47717-54AD-443A-91E1-CDDF611678FE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0020123" y="3958968"/>
            <a:ext cx="80697" cy="236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lowchart: Off-page Connector 55">
            <a:extLst>
              <a:ext uri="{FF2B5EF4-FFF2-40B4-BE49-F238E27FC236}">
                <a16:creationId xmlns:a16="http://schemas.microsoft.com/office/drawing/2014/main" id="{63688853-6A93-41FB-95C8-AE7960D8BCEA}"/>
              </a:ext>
            </a:extLst>
          </p:cNvPr>
          <p:cNvSpPr/>
          <p:nvPr/>
        </p:nvSpPr>
        <p:spPr>
          <a:xfrm>
            <a:off x="9959418" y="6325890"/>
            <a:ext cx="282804" cy="295278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6F7117-4C0F-40BD-ACA3-411CBB4363B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769204" y="2012623"/>
            <a:ext cx="1555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EACFC8-6CA2-42F0-980B-57DF5442FCA3}"/>
              </a:ext>
            </a:extLst>
          </p:cNvPr>
          <p:cNvCxnSpPr/>
          <p:nvPr/>
        </p:nvCxnSpPr>
        <p:spPr>
          <a:xfrm>
            <a:off x="7324531" y="2012623"/>
            <a:ext cx="0" cy="1918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28DDF9-C6F0-4676-B378-1645C7BEBCAA}"/>
              </a:ext>
            </a:extLst>
          </p:cNvPr>
          <p:cNvCxnSpPr>
            <a:cxnSpLocks/>
          </p:cNvCxnSpPr>
          <p:nvPr/>
        </p:nvCxnSpPr>
        <p:spPr>
          <a:xfrm>
            <a:off x="7324531" y="3949638"/>
            <a:ext cx="27024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1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918EDAEC-718C-401E-8C78-6ED988EFBDC3}"/>
              </a:ext>
            </a:extLst>
          </p:cNvPr>
          <p:cNvSpPr/>
          <p:nvPr/>
        </p:nvSpPr>
        <p:spPr>
          <a:xfrm>
            <a:off x="1513227" y="84315"/>
            <a:ext cx="282804" cy="311085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2BC775A3-CAA2-48DC-8757-59D9FEA9C2C0}"/>
              </a:ext>
            </a:extLst>
          </p:cNvPr>
          <p:cNvSpPr/>
          <p:nvPr/>
        </p:nvSpPr>
        <p:spPr>
          <a:xfrm>
            <a:off x="819536" y="404731"/>
            <a:ext cx="1648601" cy="93306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Child is seated </a:t>
            </a:r>
          </a:p>
          <a:p>
            <a:pPr algn="ctr"/>
            <a:endParaRPr lang="en-US" dirty="0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0E1DAD8E-8AE4-4D01-A64B-268912271F9B}"/>
              </a:ext>
            </a:extLst>
          </p:cNvPr>
          <p:cNvSpPr/>
          <p:nvPr/>
        </p:nvSpPr>
        <p:spPr>
          <a:xfrm>
            <a:off x="3823145" y="84315"/>
            <a:ext cx="282804" cy="311085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edefined Process 19">
            <a:extLst>
              <a:ext uri="{FF2B5EF4-FFF2-40B4-BE49-F238E27FC236}">
                <a16:creationId xmlns:a16="http://schemas.microsoft.com/office/drawing/2014/main" id="{19C87F7F-EC44-46FA-A9F5-514909682AA9}"/>
              </a:ext>
            </a:extLst>
          </p:cNvPr>
          <p:cNvSpPr/>
          <p:nvPr/>
        </p:nvSpPr>
        <p:spPr>
          <a:xfrm>
            <a:off x="3140246" y="395400"/>
            <a:ext cx="1648601" cy="93306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Adult is seated </a:t>
            </a:r>
          </a:p>
          <a:p>
            <a:pPr algn="ctr"/>
            <a:endParaRPr lang="en-US" dirty="0"/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BFC9907E-0FF5-40BA-9794-FF2F0B58C49F}"/>
              </a:ext>
            </a:extLst>
          </p:cNvPr>
          <p:cNvSpPr/>
          <p:nvPr/>
        </p:nvSpPr>
        <p:spPr>
          <a:xfrm>
            <a:off x="6133064" y="84315"/>
            <a:ext cx="282804" cy="311085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52FE00F2-86DD-461C-90BA-846A5669592B}"/>
              </a:ext>
            </a:extLst>
          </p:cNvPr>
          <p:cNvSpPr/>
          <p:nvPr/>
        </p:nvSpPr>
        <p:spPr>
          <a:xfrm>
            <a:off x="5450164" y="395400"/>
            <a:ext cx="1648601" cy="93306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Small adult is seated </a:t>
            </a:r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F69EDFA6-6EBC-4A40-9F07-FD483E452146}"/>
              </a:ext>
            </a:extLst>
          </p:cNvPr>
          <p:cNvSpPr/>
          <p:nvPr/>
        </p:nvSpPr>
        <p:spPr>
          <a:xfrm>
            <a:off x="8442982" y="65654"/>
            <a:ext cx="282804" cy="311085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edefined Process 27">
            <a:extLst>
              <a:ext uri="{FF2B5EF4-FFF2-40B4-BE49-F238E27FC236}">
                <a16:creationId xmlns:a16="http://schemas.microsoft.com/office/drawing/2014/main" id="{8225FA3A-33D8-4398-A0B0-58060994C97F}"/>
              </a:ext>
            </a:extLst>
          </p:cNvPr>
          <p:cNvSpPr/>
          <p:nvPr/>
        </p:nvSpPr>
        <p:spPr>
          <a:xfrm>
            <a:off x="7760083" y="395400"/>
            <a:ext cx="1648601" cy="93306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Empty seat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93110F-1E5E-4CDA-8F4F-AF951BE12C5D}"/>
              </a:ext>
            </a:extLst>
          </p:cNvPr>
          <p:cNvCxnSpPr>
            <a:cxnSpLocks/>
            <a:stCxn id="18" idx="2"/>
            <a:endCxn id="18" idx="2"/>
          </p:cNvCxnSpPr>
          <p:nvPr/>
        </p:nvCxnSpPr>
        <p:spPr>
          <a:xfrm>
            <a:off x="1643837" y="1337793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817346-AA62-444E-931B-BFA1B7953F74}"/>
              </a:ext>
            </a:extLst>
          </p:cNvPr>
          <p:cNvCxnSpPr>
            <a:cxnSpLocks/>
          </p:cNvCxnSpPr>
          <p:nvPr/>
        </p:nvCxnSpPr>
        <p:spPr>
          <a:xfrm>
            <a:off x="1654628" y="1328462"/>
            <a:ext cx="15551" cy="435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7BFD21-333D-4BA6-A3B4-6674BF3F180A}"/>
              </a:ext>
            </a:extLst>
          </p:cNvPr>
          <p:cNvCxnSpPr/>
          <p:nvPr/>
        </p:nvCxnSpPr>
        <p:spPr>
          <a:xfrm>
            <a:off x="4035858" y="1328462"/>
            <a:ext cx="15551" cy="435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BB8559-8B3B-454F-8DAE-542AFB5CCEB5}"/>
              </a:ext>
            </a:extLst>
          </p:cNvPr>
          <p:cNvCxnSpPr/>
          <p:nvPr/>
        </p:nvCxnSpPr>
        <p:spPr>
          <a:xfrm>
            <a:off x="6258913" y="1328462"/>
            <a:ext cx="15551" cy="435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68F383-B86A-4233-B404-3A03923A97BE}"/>
              </a:ext>
            </a:extLst>
          </p:cNvPr>
          <p:cNvCxnSpPr/>
          <p:nvPr/>
        </p:nvCxnSpPr>
        <p:spPr>
          <a:xfrm>
            <a:off x="8694683" y="1328462"/>
            <a:ext cx="15551" cy="435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30FACD-0696-4F1E-A92C-96DADA1BB436}"/>
              </a:ext>
            </a:extLst>
          </p:cNvPr>
          <p:cNvCxnSpPr>
            <a:cxnSpLocks/>
          </p:cNvCxnSpPr>
          <p:nvPr/>
        </p:nvCxnSpPr>
        <p:spPr>
          <a:xfrm>
            <a:off x="1670179" y="1772817"/>
            <a:ext cx="7055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0E56C0C6-9D1C-42F8-8C6F-6400EF01A45E}"/>
              </a:ext>
            </a:extLst>
          </p:cNvPr>
          <p:cNvSpPr/>
          <p:nvPr/>
        </p:nvSpPr>
        <p:spPr>
          <a:xfrm>
            <a:off x="3989632" y="2748412"/>
            <a:ext cx="2435768" cy="56337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Occupant status</a:t>
            </a:r>
          </a:p>
        </p:txBody>
      </p:sp>
      <p:sp>
        <p:nvSpPr>
          <p:cNvPr id="61" name="Flowchart: Data 60">
            <a:extLst>
              <a:ext uri="{FF2B5EF4-FFF2-40B4-BE49-F238E27FC236}">
                <a16:creationId xmlns:a16="http://schemas.microsoft.com/office/drawing/2014/main" id="{2EA2F5B9-2E66-4D27-AE9E-EED894E941C1}"/>
              </a:ext>
            </a:extLst>
          </p:cNvPr>
          <p:cNvSpPr/>
          <p:nvPr/>
        </p:nvSpPr>
        <p:spPr>
          <a:xfrm>
            <a:off x="1500709" y="2578709"/>
            <a:ext cx="2435768" cy="55281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Faulty status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655FE78-A8C8-4F71-91FE-D3767FEB32A1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5192676" y="1763488"/>
            <a:ext cx="14840" cy="984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5877E52-D1FD-4FC1-B19E-CA8B80D0B27F}"/>
              </a:ext>
            </a:extLst>
          </p:cNvPr>
          <p:cNvSpPr/>
          <p:nvPr/>
        </p:nvSpPr>
        <p:spPr>
          <a:xfrm>
            <a:off x="8997587" y="5310489"/>
            <a:ext cx="3081206" cy="5528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 bag enable </a:t>
            </a:r>
          </a:p>
        </p:txBody>
      </p:sp>
      <p:sp>
        <p:nvSpPr>
          <p:cNvPr id="65" name="Flowchart: Terminator 64">
            <a:extLst>
              <a:ext uri="{FF2B5EF4-FFF2-40B4-BE49-F238E27FC236}">
                <a16:creationId xmlns:a16="http://schemas.microsoft.com/office/drawing/2014/main" id="{9AEB3D92-F640-42E4-A1CF-B43C36E4C4D4}"/>
              </a:ext>
            </a:extLst>
          </p:cNvPr>
          <p:cNvSpPr/>
          <p:nvPr/>
        </p:nvSpPr>
        <p:spPr>
          <a:xfrm>
            <a:off x="4447042" y="6414190"/>
            <a:ext cx="1381991" cy="3290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C56173C5-0900-42FB-B11C-38479CC87FAB}"/>
              </a:ext>
            </a:extLst>
          </p:cNvPr>
          <p:cNvSpPr/>
          <p:nvPr/>
        </p:nvSpPr>
        <p:spPr>
          <a:xfrm>
            <a:off x="9449743" y="3540738"/>
            <a:ext cx="2299272" cy="11480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Seat belt</a:t>
            </a:r>
          </a:p>
          <a:p>
            <a:pPr algn="ctr"/>
            <a:r>
              <a:rPr lang="en-US" dirty="0"/>
              <a:t>Is latched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454B48-8102-4BAC-8FEC-168EC4F7CE28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11749015" y="4114755"/>
            <a:ext cx="276696" cy="20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03E18E-FBB0-4C06-AC0C-F41D86782FA7}"/>
              </a:ext>
            </a:extLst>
          </p:cNvPr>
          <p:cNvCxnSpPr>
            <a:cxnSpLocks/>
          </p:cNvCxnSpPr>
          <p:nvPr/>
        </p:nvCxnSpPr>
        <p:spPr>
          <a:xfrm>
            <a:off x="12025711" y="4135145"/>
            <a:ext cx="0" cy="119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DA9048-EEA9-416A-AF87-C0C443C7E00C}"/>
              </a:ext>
            </a:extLst>
          </p:cNvPr>
          <p:cNvCxnSpPr/>
          <p:nvPr/>
        </p:nvCxnSpPr>
        <p:spPr>
          <a:xfrm flipH="1">
            <a:off x="8724122" y="2565918"/>
            <a:ext cx="1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7B76518-60DB-4023-8848-684B64DDA048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606678" y="864998"/>
            <a:ext cx="0" cy="75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9EC145-0358-4DBB-B635-C8D435E747BC}"/>
              </a:ext>
            </a:extLst>
          </p:cNvPr>
          <p:cNvSpPr txBox="1"/>
          <p:nvPr/>
        </p:nvSpPr>
        <p:spPr>
          <a:xfrm>
            <a:off x="11601703" y="3627047"/>
            <a:ext cx="511154" cy="38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4F7284D-FD8D-4319-A01F-D575B6388F95}"/>
              </a:ext>
            </a:extLst>
          </p:cNvPr>
          <p:cNvSpPr txBox="1"/>
          <p:nvPr/>
        </p:nvSpPr>
        <p:spPr>
          <a:xfrm>
            <a:off x="9114962" y="2329292"/>
            <a:ext cx="50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A4E5D75D-75FA-4047-A803-9F6B4E12E6A3}"/>
              </a:ext>
            </a:extLst>
          </p:cNvPr>
          <p:cNvSpPr/>
          <p:nvPr/>
        </p:nvSpPr>
        <p:spPr>
          <a:xfrm>
            <a:off x="9657756" y="557246"/>
            <a:ext cx="2117468" cy="2812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Seat belt buckle</a:t>
            </a:r>
          </a:p>
        </p:txBody>
      </p:sp>
      <p:sp>
        <p:nvSpPr>
          <p:cNvPr id="62" name="Flowchart: Off-page Connector 61">
            <a:extLst>
              <a:ext uri="{FF2B5EF4-FFF2-40B4-BE49-F238E27FC236}">
                <a16:creationId xmlns:a16="http://schemas.microsoft.com/office/drawing/2014/main" id="{128206AF-2406-4217-9A68-DDD777684B88}"/>
              </a:ext>
            </a:extLst>
          </p:cNvPr>
          <p:cNvSpPr/>
          <p:nvPr/>
        </p:nvSpPr>
        <p:spPr>
          <a:xfrm>
            <a:off x="10470096" y="219708"/>
            <a:ext cx="282804" cy="311085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C292F467-5A40-489E-ABAF-D012707FDA56}"/>
              </a:ext>
            </a:extLst>
          </p:cNvPr>
          <p:cNvSpPr/>
          <p:nvPr/>
        </p:nvSpPr>
        <p:spPr>
          <a:xfrm>
            <a:off x="914408" y="5310489"/>
            <a:ext cx="2908737" cy="4924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 bag disable</a:t>
            </a:r>
          </a:p>
        </p:txBody>
      </p:sp>
      <p:sp>
        <p:nvSpPr>
          <p:cNvPr id="111" name="Flowchart: Decision 110">
            <a:extLst>
              <a:ext uri="{FF2B5EF4-FFF2-40B4-BE49-F238E27FC236}">
                <a16:creationId xmlns:a16="http://schemas.microsoft.com/office/drawing/2014/main" id="{0AEAFCEE-B99E-4C08-83F3-3FD36922FEAA}"/>
              </a:ext>
            </a:extLst>
          </p:cNvPr>
          <p:cNvSpPr/>
          <p:nvPr/>
        </p:nvSpPr>
        <p:spPr>
          <a:xfrm>
            <a:off x="4282487" y="4820506"/>
            <a:ext cx="1990051" cy="14244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If adult is seated 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4CA308F-EF7C-4AD5-9622-BC63A6CE9E91}"/>
              </a:ext>
            </a:extLst>
          </p:cNvPr>
          <p:cNvCxnSpPr>
            <a:cxnSpLocks/>
            <a:stCxn id="61" idx="4"/>
          </p:cNvCxnSpPr>
          <p:nvPr/>
        </p:nvCxnSpPr>
        <p:spPr>
          <a:xfrm>
            <a:off x="2718593" y="3131521"/>
            <a:ext cx="0" cy="2158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24179ED-8F7C-4744-9E57-D0BE5A6E3546}"/>
              </a:ext>
            </a:extLst>
          </p:cNvPr>
          <p:cNvCxnSpPr>
            <a:cxnSpLocks/>
            <a:stCxn id="60" idx="4"/>
            <a:endCxn id="111" idx="0"/>
          </p:cNvCxnSpPr>
          <p:nvPr/>
        </p:nvCxnSpPr>
        <p:spPr>
          <a:xfrm>
            <a:off x="5207516" y="3311783"/>
            <a:ext cx="69997" cy="150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0853ADD-CD9B-4C80-B763-C1B59F100482}"/>
              </a:ext>
            </a:extLst>
          </p:cNvPr>
          <p:cNvCxnSpPr>
            <a:cxnSpLocks/>
            <a:stCxn id="111" idx="3"/>
            <a:endCxn id="64" idx="1"/>
          </p:cNvCxnSpPr>
          <p:nvPr/>
        </p:nvCxnSpPr>
        <p:spPr>
          <a:xfrm>
            <a:off x="6272538" y="5532727"/>
            <a:ext cx="2725049" cy="5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46FE325-30C0-4347-AD6C-AA40CC6054EF}"/>
              </a:ext>
            </a:extLst>
          </p:cNvPr>
          <p:cNvCxnSpPr>
            <a:cxnSpLocks/>
            <a:stCxn id="111" idx="1"/>
            <a:endCxn id="66" idx="3"/>
          </p:cNvCxnSpPr>
          <p:nvPr/>
        </p:nvCxnSpPr>
        <p:spPr>
          <a:xfrm flipH="1">
            <a:off x="3823145" y="5532727"/>
            <a:ext cx="459342" cy="2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4158EE4-BADE-4826-B487-4E0A4CAA0230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1116671" y="3993765"/>
            <a:ext cx="8333072" cy="120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C0A6279-A8CA-4A22-B7A2-07CA9514C943}"/>
              </a:ext>
            </a:extLst>
          </p:cNvPr>
          <p:cNvCxnSpPr>
            <a:cxnSpLocks/>
          </p:cNvCxnSpPr>
          <p:nvPr/>
        </p:nvCxnSpPr>
        <p:spPr>
          <a:xfrm>
            <a:off x="1126001" y="3993762"/>
            <a:ext cx="0" cy="1256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6800EE8-57EB-4AC3-83E8-BBC1EA08F481}"/>
              </a:ext>
            </a:extLst>
          </p:cNvPr>
          <p:cNvSpPr/>
          <p:nvPr/>
        </p:nvSpPr>
        <p:spPr>
          <a:xfrm>
            <a:off x="6223096" y="5071917"/>
            <a:ext cx="491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B50E2D1-7086-4A4C-9ACA-B14BEBC00BF5}"/>
              </a:ext>
            </a:extLst>
          </p:cNvPr>
          <p:cNvSpPr/>
          <p:nvPr/>
        </p:nvSpPr>
        <p:spPr>
          <a:xfrm>
            <a:off x="3815846" y="5067421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FBCDD6F-C6C4-4116-B2B0-C15D7F353F85}"/>
              </a:ext>
            </a:extLst>
          </p:cNvPr>
          <p:cNvCxnSpPr>
            <a:stCxn id="66" idx="2"/>
          </p:cNvCxnSpPr>
          <p:nvPr/>
        </p:nvCxnSpPr>
        <p:spPr>
          <a:xfrm flipH="1">
            <a:off x="2368776" y="5802934"/>
            <a:ext cx="1" cy="784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7AFC141-28F9-4FE2-A8F0-73C5FB60D913}"/>
              </a:ext>
            </a:extLst>
          </p:cNvPr>
          <p:cNvCxnSpPr/>
          <p:nvPr/>
        </p:nvCxnSpPr>
        <p:spPr>
          <a:xfrm>
            <a:off x="2368776" y="6578724"/>
            <a:ext cx="2062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C4AD481-76C0-45CA-85AD-B29B54EFAE17}"/>
              </a:ext>
            </a:extLst>
          </p:cNvPr>
          <p:cNvCxnSpPr/>
          <p:nvPr/>
        </p:nvCxnSpPr>
        <p:spPr>
          <a:xfrm>
            <a:off x="10060364" y="5863300"/>
            <a:ext cx="0" cy="715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E4060E7-12A8-44F9-A237-77C057F798BC}"/>
              </a:ext>
            </a:extLst>
          </p:cNvPr>
          <p:cNvCxnSpPr>
            <a:endCxn id="65" idx="3"/>
          </p:cNvCxnSpPr>
          <p:nvPr/>
        </p:nvCxnSpPr>
        <p:spPr>
          <a:xfrm flipH="1" flipV="1">
            <a:off x="5829033" y="6578724"/>
            <a:ext cx="4231331" cy="8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Decision 66">
            <a:extLst>
              <a:ext uri="{FF2B5EF4-FFF2-40B4-BE49-F238E27FC236}">
                <a16:creationId xmlns:a16="http://schemas.microsoft.com/office/drawing/2014/main" id="{6C72D8BF-BF61-4CE3-B779-6B0323A32CAA}"/>
              </a:ext>
            </a:extLst>
          </p:cNvPr>
          <p:cNvSpPr/>
          <p:nvPr/>
        </p:nvSpPr>
        <p:spPr>
          <a:xfrm>
            <a:off x="9611652" y="1620413"/>
            <a:ext cx="1990051" cy="137082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If CAN message is missed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4E4E5D-A71A-4DC6-9161-9E3B05F949DA}"/>
              </a:ext>
            </a:extLst>
          </p:cNvPr>
          <p:cNvSpPr txBox="1"/>
          <p:nvPr/>
        </p:nvSpPr>
        <p:spPr>
          <a:xfrm>
            <a:off x="8885637" y="3726829"/>
            <a:ext cx="48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6D4196-5659-43AB-8E4F-69BF02EEC11E}"/>
              </a:ext>
            </a:extLst>
          </p:cNvPr>
          <p:cNvCxnSpPr>
            <a:cxnSpLocks/>
            <a:stCxn id="67" idx="1"/>
          </p:cNvCxnSpPr>
          <p:nvPr/>
        </p:nvCxnSpPr>
        <p:spPr>
          <a:xfrm flipH="1" flipV="1">
            <a:off x="2718593" y="2291775"/>
            <a:ext cx="6893059" cy="14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EC3800-9B3A-4AB1-8604-99713BE69FE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718593" y="2305827"/>
            <a:ext cx="0" cy="27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FCA98A-3600-4E3D-BF3D-CBE2C94C222E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599379" y="2991242"/>
            <a:ext cx="0" cy="549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53B75A6-D2A9-45CE-AE09-D4983C5B7BF7}"/>
              </a:ext>
            </a:extLst>
          </p:cNvPr>
          <p:cNvSpPr txBox="1"/>
          <p:nvPr/>
        </p:nvSpPr>
        <p:spPr>
          <a:xfrm>
            <a:off x="10606677" y="2983124"/>
            <a:ext cx="48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7714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</TotalTime>
  <Words>117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Narthu</dc:creator>
  <cp:lastModifiedBy>Rakesh Narthu</cp:lastModifiedBy>
  <cp:revision>54</cp:revision>
  <dcterms:created xsi:type="dcterms:W3CDTF">2022-07-29T18:00:47Z</dcterms:created>
  <dcterms:modified xsi:type="dcterms:W3CDTF">2022-08-12T09:00:51Z</dcterms:modified>
</cp:coreProperties>
</file>