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BA6568F-4430-40FF-A1EF-1D1BE52DCAC0}"/>
              </a:ext>
            </a:extLst>
          </p:cNvPr>
          <p:cNvSpPr/>
          <p:nvPr/>
        </p:nvSpPr>
        <p:spPr>
          <a:xfrm>
            <a:off x="219918" y="3786909"/>
            <a:ext cx="3738623" cy="3759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RB0==0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RB1==0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2BC84C5-E481-4724-917B-4D28DE720965}"/>
              </a:ext>
            </a:extLst>
          </p:cNvPr>
          <p:cNvSpPr/>
          <p:nvPr/>
        </p:nvSpPr>
        <p:spPr>
          <a:xfrm>
            <a:off x="5116010" y="3773346"/>
            <a:ext cx="3849219" cy="3759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RB0==0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RB1==1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895FA08-6E5C-4A29-BB33-9FEA511D3940}"/>
              </a:ext>
            </a:extLst>
          </p:cNvPr>
          <p:cNvSpPr/>
          <p:nvPr/>
        </p:nvSpPr>
        <p:spPr>
          <a:xfrm>
            <a:off x="9716309" y="3773346"/>
            <a:ext cx="3849219" cy="37733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RB0==1</a:t>
            </a:r>
          </a:p>
          <a:p>
            <a:pPr algn="ctr"/>
            <a:r>
              <a:rPr lang="en-US" sz="2763" dirty="0"/>
              <a:t>PORTB bits.</a:t>
            </a:r>
          </a:p>
          <a:p>
            <a:pPr algn="ctr"/>
            <a:r>
              <a:rPr lang="en-US" sz="2763" dirty="0"/>
              <a:t>RB1==0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3FBD57F-AB6E-4B0F-8FDB-4FDC83C25746}"/>
              </a:ext>
            </a:extLst>
          </p:cNvPr>
          <p:cNvSpPr/>
          <p:nvPr/>
        </p:nvSpPr>
        <p:spPr>
          <a:xfrm>
            <a:off x="7592992" y="1088020"/>
            <a:ext cx="3102015" cy="7523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B3A2F6-9E75-43FA-A78A-4C0D890D2C2E}"/>
              </a:ext>
            </a:extLst>
          </p:cNvPr>
          <p:cNvCxnSpPr>
            <a:cxnSpLocks/>
          </p:cNvCxnSpPr>
          <p:nvPr/>
        </p:nvCxnSpPr>
        <p:spPr>
          <a:xfrm>
            <a:off x="2089229" y="2687492"/>
            <a:ext cx="14176698" cy="8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F13FD5-4756-4D9F-9A40-7689A549E262}"/>
              </a:ext>
            </a:extLst>
          </p:cNvPr>
          <p:cNvCxnSpPr>
            <a:cxnSpLocks/>
          </p:cNvCxnSpPr>
          <p:nvPr/>
        </p:nvCxnSpPr>
        <p:spPr>
          <a:xfrm flipH="1">
            <a:off x="2080093" y="2687492"/>
            <a:ext cx="9136" cy="108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7DAB15-20B8-4DF1-8365-BDB690D67274}"/>
              </a:ext>
            </a:extLst>
          </p:cNvPr>
          <p:cNvCxnSpPr>
            <a:cxnSpLocks/>
          </p:cNvCxnSpPr>
          <p:nvPr/>
        </p:nvCxnSpPr>
        <p:spPr>
          <a:xfrm>
            <a:off x="7043830" y="2735963"/>
            <a:ext cx="0" cy="10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EF9B56-0F18-44BD-9625-4B5D913C397D}"/>
              </a:ext>
            </a:extLst>
          </p:cNvPr>
          <p:cNvCxnSpPr/>
          <p:nvPr/>
        </p:nvCxnSpPr>
        <p:spPr>
          <a:xfrm flipH="1">
            <a:off x="11640918" y="2735963"/>
            <a:ext cx="9136" cy="10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9BF36C-5A24-4439-97AB-BB3BDDF85856}"/>
              </a:ext>
            </a:extLst>
          </p:cNvPr>
          <p:cNvCxnSpPr>
            <a:cxnSpLocks/>
          </p:cNvCxnSpPr>
          <p:nvPr/>
        </p:nvCxnSpPr>
        <p:spPr>
          <a:xfrm flipH="1">
            <a:off x="16230441" y="2762549"/>
            <a:ext cx="27408" cy="10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1FF9FA-4E50-4FF3-BB24-C6E3ABF8853F}"/>
              </a:ext>
            </a:extLst>
          </p:cNvPr>
          <p:cNvCxnSpPr>
            <a:cxnSpLocks/>
            <a:stCxn id="4" idx="2"/>
            <a:endCxn id="98" idx="0"/>
          </p:cNvCxnSpPr>
          <p:nvPr/>
        </p:nvCxnSpPr>
        <p:spPr>
          <a:xfrm flipH="1">
            <a:off x="2074981" y="7546694"/>
            <a:ext cx="14249" cy="379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30285E-EB3E-4D40-89D1-F8CD7FEB4A85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flipH="1">
            <a:off x="7026347" y="7533131"/>
            <a:ext cx="14273" cy="379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50F3BD-E5B2-42FF-A332-1E2C410D481E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1623257" y="7533131"/>
            <a:ext cx="18963" cy="41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5AA54B-4887-478B-BF31-F0FF2E4E142D}"/>
              </a:ext>
            </a:extLst>
          </p:cNvPr>
          <p:cNvCxnSpPr>
            <a:stCxn id="15" idx="2"/>
          </p:cNvCxnSpPr>
          <p:nvPr/>
        </p:nvCxnSpPr>
        <p:spPr>
          <a:xfrm flipH="1">
            <a:off x="9143999" y="1840372"/>
            <a:ext cx="1" cy="8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2F768201-06DD-488D-B32A-0FE756DA5622}"/>
              </a:ext>
            </a:extLst>
          </p:cNvPr>
          <p:cNvSpPr/>
          <p:nvPr/>
        </p:nvSpPr>
        <p:spPr>
          <a:xfrm>
            <a:off x="14313909" y="3786910"/>
            <a:ext cx="3849219" cy="37597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RB0==1</a:t>
            </a:r>
          </a:p>
          <a:p>
            <a:pPr algn="ctr"/>
            <a:r>
              <a:rPr lang="en-US" sz="2763" dirty="0"/>
              <a:t>PORTB bits.</a:t>
            </a:r>
          </a:p>
          <a:p>
            <a:pPr algn="ctr"/>
            <a:r>
              <a:rPr lang="en-US" sz="2763" dirty="0"/>
              <a:t>RB1==1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FDB01A-DC27-4E05-9CF1-EC66DB580F2E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6224274" y="7546694"/>
            <a:ext cx="50789" cy="414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F848B0AA-9781-471A-8972-2ACCA73CBCF7}"/>
              </a:ext>
            </a:extLst>
          </p:cNvPr>
          <p:cNvSpPr/>
          <p:nvPr/>
        </p:nvSpPr>
        <p:spPr>
          <a:xfrm>
            <a:off x="1747321" y="11341396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9" name="Flowchart: Off-page Connector 98">
            <a:extLst>
              <a:ext uri="{FF2B5EF4-FFF2-40B4-BE49-F238E27FC236}">
                <a16:creationId xmlns:a16="http://schemas.microsoft.com/office/drawing/2014/main" id="{C35FE24C-94E3-4780-8F43-91DB3BD6DCC6}"/>
              </a:ext>
            </a:extLst>
          </p:cNvPr>
          <p:cNvSpPr/>
          <p:nvPr/>
        </p:nvSpPr>
        <p:spPr>
          <a:xfrm>
            <a:off x="6698687" y="11326156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0" name="Flowchart: Off-page Connector 99">
            <a:extLst>
              <a:ext uri="{FF2B5EF4-FFF2-40B4-BE49-F238E27FC236}">
                <a16:creationId xmlns:a16="http://schemas.microsoft.com/office/drawing/2014/main" id="{C1AAAC35-6553-422C-A51E-7C764A5EDA19}"/>
              </a:ext>
            </a:extLst>
          </p:cNvPr>
          <p:cNvSpPr/>
          <p:nvPr/>
        </p:nvSpPr>
        <p:spPr>
          <a:xfrm>
            <a:off x="11314560" y="11658347"/>
            <a:ext cx="655320" cy="71030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CA18C222-0682-44AB-8D1D-D094FCBC9FAE}"/>
              </a:ext>
            </a:extLst>
          </p:cNvPr>
          <p:cNvSpPr/>
          <p:nvPr/>
        </p:nvSpPr>
        <p:spPr>
          <a:xfrm>
            <a:off x="15947403" y="11696546"/>
            <a:ext cx="655320" cy="72554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872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70C8BAF-5C2C-4FCD-89E2-79E7ECC8EEB7}"/>
              </a:ext>
            </a:extLst>
          </p:cNvPr>
          <p:cNvSpPr/>
          <p:nvPr/>
        </p:nvSpPr>
        <p:spPr>
          <a:xfrm>
            <a:off x="4825169" y="1273215"/>
            <a:ext cx="4321471" cy="4166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bytes_buff_0[0]==1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CA35BDF-6C33-4B44-94A0-7F33AF7586DA}"/>
              </a:ext>
            </a:extLst>
          </p:cNvPr>
          <p:cNvSpPr/>
          <p:nvPr/>
        </p:nvSpPr>
        <p:spPr>
          <a:xfrm>
            <a:off x="9483014" y="1290578"/>
            <a:ext cx="4321471" cy="41668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24E8F6E-A7A6-49EE-A1C3-0628914EF6A5}"/>
              </a:ext>
            </a:extLst>
          </p:cNvPr>
          <p:cNvSpPr/>
          <p:nvPr/>
        </p:nvSpPr>
        <p:spPr>
          <a:xfrm>
            <a:off x="14140859" y="1290578"/>
            <a:ext cx="4051264" cy="41668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TX_data_8bytes_buff_0[7]==0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DEADE67-6686-4578-A737-84299D4BB032}"/>
              </a:ext>
            </a:extLst>
          </p:cNvPr>
          <p:cNvSpPr/>
          <p:nvPr/>
        </p:nvSpPr>
        <p:spPr>
          <a:xfrm>
            <a:off x="26097" y="1295252"/>
            <a:ext cx="4243033" cy="4166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A74DF1-83FB-40CF-8C08-A67EAB1F59B9}"/>
              </a:ext>
            </a:extLst>
          </p:cNvPr>
          <p:cNvSpPr/>
          <p:nvPr/>
        </p:nvSpPr>
        <p:spPr>
          <a:xfrm>
            <a:off x="2681118" y="11024886"/>
            <a:ext cx="3912243" cy="6134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Air bag enable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E7E5F08-A6D2-4FAA-B198-7C9EB61837C5}"/>
              </a:ext>
            </a:extLst>
          </p:cNvPr>
          <p:cNvSpPr/>
          <p:nvPr/>
        </p:nvSpPr>
        <p:spPr>
          <a:xfrm>
            <a:off x="9797973" y="11024886"/>
            <a:ext cx="3761772" cy="6134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Air bag disable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E78C43-99F5-4B72-9753-B10F9CC2E8CB}"/>
              </a:ext>
            </a:extLst>
          </p:cNvPr>
          <p:cNvCxnSpPr>
            <a:stCxn id="6" idx="1"/>
          </p:cNvCxnSpPr>
          <p:nvPr/>
        </p:nvCxnSpPr>
        <p:spPr>
          <a:xfrm flipH="1">
            <a:off x="4664597" y="3356658"/>
            <a:ext cx="160572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D8083D-FA0B-4A94-914B-E27A34B14EF5}"/>
              </a:ext>
            </a:extLst>
          </p:cNvPr>
          <p:cNvCxnSpPr>
            <a:cxnSpLocks/>
          </p:cNvCxnSpPr>
          <p:nvPr/>
        </p:nvCxnSpPr>
        <p:spPr>
          <a:xfrm flipH="1">
            <a:off x="4637240" y="3356658"/>
            <a:ext cx="27357" cy="144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475286B-8EE7-468F-B8F7-30CC2BC7AAE6}"/>
              </a:ext>
            </a:extLst>
          </p:cNvPr>
          <p:cNvSpPr/>
          <p:nvPr/>
        </p:nvSpPr>
        <p:spPr>
          <a:xfrm>
            <a:off x="3064612" y="4803359"/>
            <a:ext cx="3145254" cy="30198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else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5A7EB719-C486-418F-A04C-40F95567F05E}"/>
              </a:ext>
            </a:extLst>
          </p:cNvPr>
          <p:cNvSpPr/>
          <p:nvPr/>
        </p:nvSpPr>
        <p:spPr>
          <a:xfrm>
            <a:off x="6814952" y="11968223"/>
            <a:ext cx="2812069" cy="6134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B09593-1BE6-4CC5-B698-5E850141431E}"/>
              </a:ext>
            </a:extLst>
          </p:cNvPr>
          <p:cNvCxnSpPr>
            <a:stCxn id="20" idx="2"/>
            <a:endCxn id="44" idx="1"/>
          </p:cNvCxnSpPr>
          <p:nvPr/>
        </p:nvCxnSpPr>
        <p:spPr>
          <a:xfrm rot="16200000" flipH="1">
            <a:off x="5407792" y="10867792"/>
            <a:ext cx="636608" cy="2177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335B8A4-4BD3-4F02-9763-3A0BD1EF89EE}"/>
              </a:ext>
            </a:extLst>
          </p:cNvPr>
          <p:cNvCxnSpPr>
            <a:stCxn id="21" idx="2"/>
            <a:endCxn id="44" idx="3"/>
          </p:cNvCxnSpPr>
          <p:nvPr/>
        </p:nvCxnSpPr>
        <p:spPr>
          <a:xfrm rot="5400000">
            <a:off x="10334636" y="10930729"/>
            <a:ext cx="636608" cy="205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B124FE-3775-4D3C-ABEF-8044BFEC3367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11643750" y="54574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2E41FC-B7F4-4508-9F26-0DF2EAE0C3B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1634775" y="5457464"/>
            <a:ext cx="8975" cy="18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278D83-74B9-4500-9705-37E8413147C3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5313863" y="6310091"/>
            <a:ext cx="1711607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1B032F-2D4B-493F-B7D3-83971E4F2FB4}"/>
              </a:ext>
            </a:extLst>
          </p:cNvPr>
          <p:cNvCxnSpPr/>
          <p:nvPr/>
        </p:nvCxnSpPr>
        <p:spPr>
          <a:xfrm>
            <a:off x="2155214" y="5457463"/>
            <a:ext cx="0" cy="135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69E9A0-1A7A-428D-8CB3-6370E40DB746}"/>
              </a:ext>
            </a:extLst>
          </p:cNvPr>
          <p:cNvSpPr txBox="1"/>
          <p:nvPr/>
        </p:nvSpPr>
        <p:spPr>
          <a:xfrm>
            <a:off x="7192468" y="5769979"/>
            <a:ext cx="117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AC3E42-0D31-4421-AD0B-DA0E45FE857C}"/>
              </a:ext>
            </a:extLst>
          </p:cNvPr>
          <p:cNvSpPr txBox="1"/>
          <p:nvPr/>
        </p:nvSpPr>
        <p:spPr>
          <a:xfrm>
            <a:off x="4676592" y="4194251"/>
            <a:ext cx="117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95" name="Flowchart: Off-page Connector 94">
            <a:extLst>
              <a:ext uri="{FF2B5EF4-FFF2-40B4-BE49-F238E27FC236}">
                <a16:creationId xmlns:a16="http://schemas.microsoft.com/office/drawing/2014/main" id="{6BC2CCEF-FDED-4D2C-9E7D-FB0C7F566660}"/>
              </a:ext>
            </a:extLst>
          </p:cNvPr>
          <p:cNvSpPr/>
          <p:nvPr/>
        </p:nvSpPr>
        <p:spPr>
          <a:xfrm>
            <a:off x="1843453" y="106694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6" name="Flowchart: Off-page Connector 95">
            <a:extLst>
              <a:ext uri="{FF2B5EF4-FFF2-40B4-BE49-F238E27FC236}">
                <a16:creationId xmlns:a16="http://schemas.microsoft.com/office/drawing/2014/main" id="{89D5C39C-BB56-476E-9EC0-97006CCDDBE0}"/>
              </a:ext>
            </a:extLst>
          </p:cNvPr>
          <p:cNvSpPr/>
          <p:nvPr/>
        </p:nvSpPr>
        <p:spPr>
          <a:xfrm>
            <a:off x="6658244" y="106101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0E7AF6A9-3EF8-414D-AFDF-60A24941F32B}"/>
              </a:ext>
            </a:extLst>
          </p:cNvPr>
          <p:cNvSpPr/>
          <p:nvPr/>
        </p:nvSpPr>
        <p:spPr>
          <a:xfrm>
            <a:off x="11333644" y="72148"/>
            <a:ext cx="655320" cy="71030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4BAADB05-2602-49BE-B70C-569D89EF5D51}"/>
              </a:ext>
            </a:extLst>
          </p:cNvPr>
          <p:cNvSpPr/>
          <p:nvPr/>
        </p:nvSpPr>
        <p:spPr>
          <a:xfrm>
            <a:off x="15838831" y="113721"/>
            <a:ext cx="655320" cy="72554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037DFC-D71A-455B-8F06-391F7F122D2F}"/>
              </a:ext>
            </a:extLst>
          </p:cNvPr>
          <p:cNvCxnSpPr>
            <a:stCxn id="95" idx="2"/>
            <a:endCxn id="14" idx="0"/>
          </p:cNvCxnSpPr>
          <p:nvPr/>
        </p:nvCxnSpPr>
        <p:spPr>
          <a:xfrm flipH="1">
            <a:off x="2147614" y="847474"/>
            <a:ext cx="23499" cy="4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BC0DA0-1558-48D9-8C52-886B8DC13647}"/>
              </a:ext>
            </a:extLst>
          </p:cNvPr>
          <p:cNvCxnSpPr>
            <a:stCxn id="96" idx="2"/>
            <a:endCxn id="6" idx="0"/>
          </p:cNvCxnSpPr>
          <p:nvPr/>
        </p:nvCxnSpPr>
        <p:spPr>
          <a:xfrm>
            <a:off x="6985904" y="846881"/>
            <a:ext cx="1" cy="4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1E9434-00CC-493D-A2FA-7434A7D5CD0C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flipH="1">
            <a:off x="11643750" y="782448"/>
            <a:ext cx="17554" cy="50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3DA0D9-8067-4698-9A5F-354FDAF36EA4}"/>
              </a:ext>
            </a:extLst>
          </p:cNvPr>
          <p:cNvCxnSpPr>
            <a:stCxn id="98" idx="2"/>
            <a:endCxn id="8" idx="0"/>
          </p:cNvCxnSpPr>
          <p:nvPr/>
        </p:nvCxnSpPr>
        <p:spPr>
          <a:xfrm>
            <a:off x="16166491" y="839261"/>
            <a:ext cx="0" cy="45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06C8641-712B-4E9F-BC66-EDAC6C309D7B}"/>
              </a:ext>
            </a:extLst>
          </p:cNvPr>
          <p:cNvSpPr/>
          <p:nvPr/>
        </p:nvSpPr>
        <p:spPr>
          <a:xfrm>
            <a:off x="844722" y="6808807"/>
            <a:ext cx="2088290" cy="1855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</a:t>
            </a:r>
          </a:p>
          <a:p>
            <a:pPr algn="ctr"/>
            <a:r>
              <a:rPr lang="en-US" sz="2400" dirty="0"/>
              <a:t>RC1=1</a:t>
            </a:r>
          </a:p>
          <a:p>
            <a:pPr algn="ctr"/>
            <a:r>
              <a:rPr lang="en-US" sz="2400" dirty="0"/>
              <a:t>(both led on)</a:t>
            </a:r>
          </a:p>
          <a:p>
            <a:pPr algn="ctr"/>
            <a:r>
              <a:rPr lang="en-US" sz="2400" dirty="0"/>
              <a:t>Child is seated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5FDDE2BF-B834-447D-88C2-D772FB14FB33}"/>
              </a:ext>
            </a:extLst>
          </p:cNvPr>
          <p:cNvSpPr/>
          <p:nvPr/>
        </p:nvSpPr>
        <p:spPr>
          <a:xfrm>
            <a:off x="6135390" y="6583461"/>
            <a:ext cx="2110093" cy="1569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RC0=0</a:t>
            </a:r>
          </a:p>
          <a:p>
            <a:pPr algn="ctr"/>
            <a:r>
              <a:rPr lang="en-US" sz="2400" dirty="0"/>
              <a:t>RC1=0</a:t>
            </a:r>
          </a:p>
          <a:p>
            <a:pPr algn="ctr"/>
            <a:r>
              <a:rPr lang="en-US" sz="2400" dirty="0"/>
              <a:t>(both led off)</a:t>
            </a:r>
          </a:p>
          <a:p>
            <a:pPr algn="ctr"/>
            <a:r>
              <a:rPr lang="en-US" sz="2400" dirty="0"/>
              <a:t>Adult is seated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3ECA5238-9E3E-4824-A3C4-A9DFACBFD565}"/>
              </a:ext>
            </a:extLst>
          </p:cNvPr>
          <p:cNvSpPr/>
          <p:nvPr/>
        </p:nvSpPr>
        <p:spPr>
          <a:xfrm>
            <a:off x="10500456" y="7345426"/>
            <a:ext cx="2268638" cy="22789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</a:t>
            </a:r>
          </a:p>
          <a:p>
            <a:pPr algn="ctr"/>
            <a:r>
              <a:rPr lang="en-US" sz="2400" dirty="0"/>
              <a:t>RC1=1</a:t>
            </a:r>
          </a:p>
          <a:p>
            <a:pPr algn="ctr"/>
            <a:r>
              <a:rPr lang="en-US" sz="2400" dirty="0"/>
              <a:t>(Led-0 on for 5ms) small adult is seated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2F2F22C6-2E14-48AF-9D09-51FFEF697D0F}"/>
              </a:ext>
            </a:extLst>
          </p:cNvPr>
          <p:cNvSpPr/>
          <p:nvPr/>
        </p:nvSpPr>
        <p:spPr>
          <a:xfrm>
            <a:off x="15032172" y="7181520"/>
            <a:ext cx="2268638" cy="22789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</a:t>
            </a:r>
          </a:p>
          <a:p>
            <a:pPr algn="ctr"/>
            <a:r>
              <a:rPr lang="en-US" sz="2400" dirty="0"/>
              <a:t>RC1=1</a:t>
            </a:r>
          </a:p>
          <a:p>
            <a:pPr algn="ctr"/>
            <a:r>
              <a:rPr lang="en-US" sz="2400" dirty="0"/>
              <a:t>(Led-0 on for 10ms) empty seat</a:t>
            </a:r>
          </a:p>
          <a:p>
            <a:pPr algn="ctr"/>
            <a:endParaRPr lang="en-US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DD3571F1-9806-44F6-BE19-82AD54ECB2A9}"/>
              </a:ext>
            </a:extLst>
          </p:cNvPr>
          <p:cNvSpPr/>
          <p:nvPr/>
        </p:nvSpPr>
        <p:spPr>
          <a:xfrm>
            <a:off x="3533800" y="8453471"/>
            <a:ext cx="2285584" cy="16827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RC0=0</a:t>
            </a:r>
          </a:p>
          <a:p>
            <a:pPr algn="ctr"/>
            <a:r>
              <a:rPr lang="en-US" sz="2400" dirty="0"/>
              <a:t>RC1=1</a:t>
            </a:r>
          </a:p>
          <a:p>
            <a:pPr algn="ctr"/>
            <a:r>
              <a:rPr lang="en-US" sz="2400" dirty="0"/>
              <a:t>(Led off)</a:t>
            </a:r>
          </a:p>
          <a:p>
            <a:pPr algn="ctr"/>
            <a:r>
              <a:rPr lang="en-US" sz="2400" dirty="0"/>
              <a:t>Adult is seated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D252B-4E58-4943-AD68-7E51690989C4}"/>
              </a:ext>
            </a:extLst>
          </p:cNvPr>
          <p:cNvCxnSpPr>
            <a:stCxn id="6" idx="2"/>
          </p:cNvCxnSpPr>
          <p:nvPr/>
        </p:nvCxnSpPr>
        <p:spPr>
          <a:xfrm flipH="1">
            <a:off x="6985904" y="5440100"/>
            <a:ext cx="1" cy="11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0C3DC-711A-43C0-B2D5-27368684A49D}"/>
              </a:ext>
            </a:extLst>
          </p:cNvPr>
          <p:cNvCxnSpPr>
            <a:cxnSpLocks/>
          </p:cNvCxnSpPr>
          <p:nvPr/>
        </p:nvCxnSpPr>
        <p:spPr>
          <a:xfrm flipH="1">
            <a:off x="4597906" y="7794693"/>
            <a:ext cx="29753" cy="6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A98653-287F-415A-AD44-6CD9F5200BBB}"/>
              </a:ext>
            </a:extLst>
          </p:cNvPr>
          <p:cNvCxnSpPr>
            <a:cxnSpLocks/>
          </p:cNvCxnSpPr>
          <p:nvPr/>
        </p:nvCxnSpPr>
        <p:spPr>
          <a:xfrm rot="5400000">
            <a:off x="5148686" y="8983135"/>
            <a:ext cx="2871835" cy="1211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4D22235-152F-4364-988B-E90C8D04B02F}"/>
              </a:ext>
            </a:extLst>
          </p:cNvPr>
          <p:cNvCxnSpPr>
            <a:cxnSpLocks/>
            <a:stCxn id="49" idx="2"/>
            <a:endCxn id="21" idx="3"/>
          </p:cNvCxnSpPr>
          <p:nvPr/>
        </p:nvCxnSpPr>
        <p:spPr>
          <a:xfrm rot="5400000">
            <a:off x="13927532" y="9092656"/>
            <a:ext cx="1871172" cy="2606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5009D-7875-4451-BB22-7ED39136502D}"/>
              </a:ext>
            </a:extLst>
          </p:cNvPr>
          <p:cNvCxnSpPr>
            <a:stCxn id="47" idx="2"/>
            <a:endCxn id="21" idx="0"/>
          </p:cNvCxnSpPr>
          <p:nvPr/>
        </p:nvCxnSpPr>
        <p:spPr>
          <a:xfrm>
            <a:off x="11634775" y="9624349"/>
            <a:ext cx="44084" cy="14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96F8552-D03F-4D59-B878-45BB59AA4F19}"/>
              </a:ext>
            </a:extLst>
          </p:cNvPr>
          <p:cNvCxnSpPr>
            <a:cxnSpLocks/>
            <a:endCxn id="41" idx="2"/>
          </p:cNvCxnSpPr>
          <p:nvPr/>
        </p:nvCxnSpPr>
        <p:spPr>
          <a:xfrm rot="10800000">
            <a:off x="1888867" y="8663852"/>
            <a:ext cx="8599222" cy="20100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45EC82-6F55-486D-80B6-C7CC96B25D1F}"/>
              </a:ext>
            </a:extLst>
          </p:cNvPr>
          <p:cNvCxnSpPr>
            <a:cxnSpLocks/>
          </p:cNvCxnSpPr>
          <p:nvPr/>
        </p:nvCxnSpPr>
        <p:spPr>
          <a:xfrm>
            <a:off x="10488089" y="10673864"/>
            <a:ext cx="12367" cy="35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D6B2C2-7234-4135-9E79-42390210208F}"/>
              </a:ext>
            </a:extLst>
          </p:cNvPr>
          <p:cNvCxnSpPr>
            <a:stCxn id="52" idx="2"/>
          </p:cNvCxnSpPr>
          <p:nvPr/>
        </p:nvCxnSpPr>
        <p:spPr>
          <a:xfrm>
            <a:off x="4676592" y="10136236"/>
            <a:ext cx="0" cy="537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237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Narthu</dc:creator>
  <cp:lastModifiedBy>Rakesh Narthu</cp:lastModifiedBy>
  <cp:revision>28</cp:revision>
  <dcterms:created xsi:type="dcterms:W3CDTF">2022-08-09T10:08:52Z</dcterms:created>
  <dcterms:modified xsi:type="dcterms:W3CDTF">2022-08-12T09:05:31Z</dcterms:modified>
</cp:coreProperties>
</file>