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1718-A039-438A-B8CB-38AC2FD21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85C85-3662-48AE-8317-6821E5331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8236-9BD9-4EC5-93E5-322DB1C0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A59E-8606-43CE-81CC-08F8B678E7F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DBBD-9523-4EBC-A339-20176DA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AE881-F961-466C-91B9-C50742DA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4411-E669-4D69-9477-F28A5440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DC5A-D6BD-454C-A2A1-8BD5BFE4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DFA2D-EB45-4F01-9F65-A75508CC7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DBAB1-F669-4822-92E0-B0627B0B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A59E-8606-43CE-81CC-08F8B678E7F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523F-0498-4523-89DF-6CA77440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EAC38-A4A3-46A0-A546-F7EBFD97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4411-E669-4D69-9477-F28A5440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3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F6E90-7452-4C1D-B8BA-88A07BE31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9D169-651A-4131-AEBD-D56596767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653F5-0D61-4F33-A71F-A67530E9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A59E-8606-43CE-81CC-08F8B678E7F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1DA1-882A-42FB-95BB-7171FDEA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1A041-9D21-4060-B046-79E7A1E0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4411-E669-4D69-9477-F28A5440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9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C4F4-EB29-4E34-B56E-6ABFFE8C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8B83-7EBD-49C9-A084-EA90567E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93BC0-271E-4050-8FBC-DF3D8BF1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A59E-8606-43CE-81CC-08F8B678E7F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EA83D-54FE-4C80-97B0-FA7A9BBC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CF385-6759-4C14-B254-4ADD192A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4411-E669-4D69-9477-F28A5440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0930-F8FE-4171-9C71-BDF922D6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C20A9-F262-4F53-B6E7-C1A0EC78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AA0E-B7C7-41F2-82B6-6E5579A2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A59E-8606-43CE-81CC-08F8B678E7F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4883F-9AEB-4BAA-B52B-BAEDC49B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216E-DA9F-4BCC-91EB-4C559EA0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4411-E669-4D69-9477-F28A5440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4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67F6-C7A8-4220-AC08-6C57DD17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AA98-892D-4483-898D-ED0D49D32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8AF01-C9F2-49D2-AD15-F03E0DCA6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F8A71-1923-43F6-B494-B5F8FB08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A59E-8606-43CE-81CC-08F8B678E7F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CAEAD-9DB5-4D5B-A32A-43CF924A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F8B9A-1AF6-4318-8C15-860007E8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4411-E669-4D69-9477-F28A5440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D356-E1F0-43C4-9C7B-D753F347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68F51-7529-4CD3-AAE8-6CC18FBDE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ADF11-53EE-4D42-97AA-F59E212FA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46E37-AD6A-414B-B352-4BDE2AB26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960A8-70B4-4B86-8212-DDC99B151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1AE7-DA87-4BD4-8B78-F579D840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A59E-8606-43CE-81CC-08F8B678E7F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244A3-5C68-40FD-B306-6B9C3491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3568D-4BA9-4055-B32C-2CF65DE8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4411-E669-4D69-9477-F28A5440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1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EDA2-AB44-4367-BECF-780BEC7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E229C-A9BB-426E-A0F3-F4D8A936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A59E-8606-43CE-81CC-08F8B678E7F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439CF-958A-4250-9E8B-1D6C03BA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1A173-1B3C-4B05-A86D-30841DB3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4411-E669-4D69-9477-F28A5440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B16BF-E462-4C3A-9613-FD55DD3D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A59E-8606-43CE-81CC-08F8B678E7F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5A09A-C37E-4AE4-B9FF-1AE96471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F6CEC-555E-493E-BC5E-F0EE4E66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4411-E669-4D69-9477-F28A5440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9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9A4A-AD1C-44BF-BDF5-41DA7C6E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B7640-B8D2-448E-9A32-6B0E58602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F2391-17CF-424A-B1C4-C7C75B81A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DFC8B-DEA7-4041-B898-5A490AE5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A59E-8606-43CE-81CC-08F8B678E7F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F9275-DD8A-479A-997C-61C6ED8E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BDB20-8DD7-4B0A-8CD6-3B4B5BE8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4411-E669-4D69-9477-F28A5440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9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5BED-FB07-44A7-A8D4-C4B06815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AC2ED-8852-4BA8-802F-8E7504A34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72087-1C55-4E1D-A604-B27A8A751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8161C-A163-4D5E-8938-7FE93B58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A59E-8606-43CE-81CC-08F8B678E7F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28CEE-5FF4-42FA-A9D2-FC3729DA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145B-430B-4D5E-9663-6DF27B60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4411-E669-4D69-9477-F28A5440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3FD12-82E0-4C51-B0F0-88A7D721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CFB10-CD66-45D6-8742-E9D09638B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5A25-1EDD-4514-B3CC-194C8766C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A59E-8606-43CE-81CC-08F8B678E7FC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CFEAE-CD61-42AB-B1AB-E9EDAAF25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42C7-2DA3-4967-B4E6-EDBC48522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E4411-E669-4D69-9477-F28A54402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3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C05B56-19DE-470E-AE0E-3F475130D61C}"/>
              </a:ext>
            </a:extLst>
          </p:cNvPr>
          <p:cNvSpPr/>
          <p:nvPr/>
        </p:nvSpPr>
        <p:spPr>
          <a:xfrm>
            <a:off x="6267610" y="897801"/>
            <a:ext cx="2039329" cy="13772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FRONT  WIPER :</a:t>
            </a:r>
          </a:p>
          <a:p>
            <a:pPr algn="ctr"/>
            <a:r>
              <a:rPr lang="en-US" b="1" dirty="0"/>
              <a:t>No Rain</a:t>
            </a:r>
          </a:p>
          <a:p>
            <a:pPr algn="ctr"/>
            <a:r>
              <a:rPr lang="en-US" b="1" dirty="0"/>
              <a:t>Light Rain</a:t>
            </a:r>
          </a:p>
          <a:p>
            <a:pPr algn="ctr"/>
            <a:r>
              <a:rPr lang="en-US" b="1" dirty="0"/>
              <a:t>Heavy rain</a:t>
            </a:r>
          </a:p>
          <a:p>
            <a:pPr algn="ctr"/>
            <a:r>
              <a:rPr lang="en-US" b="1" dirty="0"/>
              <a:t> faulty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898-36BB-4E55-A165-23BBD5590ED7}"/>
              </a:ext>
            </a:extLst>
          </p:cNvPr>
          <p:cNvSpPr txBox="1"/>
          <p:nvPr/>
        </p:nvSpPr>
        <p:spPr>
          <a:xfrm>
            <a:off x="4239490" y="2536081"/>
            <a:ext cx="81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O/P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920703-D73D-4825-90CF-8581A01E1539}"/>
              </a:ext>
            </a:extLst>
          </p:cNvPr>
          <p:cNvSpPr/>
          <p:nvPr/>
        </p:nvSpPr>
        <p:spPr>
          <a:xfrm>
            <a:off x="4555201" y="1269356"/>
            <a:ext cx="1317376" cy="653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Switch</a:t>
            </a:r>
            <a:r>
              <a:rPr lang="en-US" b="1" dirty="0"/>
              <a:t> 1</a:t>
            </a:r>
          </a:p>
          <a:p>
            <a:pPr algn="ctr"/>
            <a:r>
              <a:rPr lang="en-US" b="1" dirty="0"/>
              <a:t>(ON \OFF)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97AC77D-48DF-4293-A495-DEA1C6B92C03}"/>
              </a:ext>
            </a:extLst>
          </p:cNvPr>
          <p:cNvSpPr/>
          <p:nvPr/>
        </p:nvSpPr>
        <p:spPr>
          <a:xfrm>
            <a:off x="8306939" y="1555410"/>
            <a:ext cx="484571" cy="12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DAEC35-0BF0-40BF-81AE-173AF74BEE2E}"/>
              </a:ext>
            </a:extLst>
          </p:cNvPr>
          <p:cNvSpPr/>
          <p:nvPr/>
        </p:nvSpPr>
        <p:spPr>
          <a:xfrm>
            <a:off x="5883621" y="1533729"/>
            <a:ext cx="372945" cy="142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B04605-BF21-4384-953C-F83746FF5A23}"/>
              </a:ext>
            </a:extLst>
          </p:cNvPr>
          <p:cNvSpPr/>
          <p:nvPr/>
        </p:nvSpPr>
        <p:spPr>
          <a:xfrm>
            <a:off x="8802554" y="897801"/>
            <a:ext cx="2406258" cy="13772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LED 1:</a:t>
            </a:r>
          </a:p>
          <a:p>
            <a:pPr algn="ctr"/>
            <a:r>
              <a:rPr lang="en-US" b="1" dirty="0"/>
              <a:t>No Rain-&gt;1 sec Delay</a:t>
            </a:r>
          </a:p>
          <a:p>
            <a:pPr algn="ctr"/>
            <a:r>
              <a:rPr lang="en-US" b="1" dirty="0"/>
              <a:t> Light Rain-&gt;5sec,Delay</a:t>
            </a:r>
          </a:p>
          <a:p>
            <a:pPr algn="ctr"/>
            <a:r>
              <a:rPr lang="en-US" b="1" dirty="0"/>
              <a:t>Heavy rain-&gt;3sec,Delay</a:t>
            </a:r>
          </a:p>
          <a:p>
            <a:pPr algn="ctr"/>
            <a:r>
              <a:rPr lang="en-US" b="1" dirty="0"/>
              <a:t>Faulty -&gt;2sec,Delay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78E822-3885-4FB9-97A5-64D92001F887}"/>
              </a:ext>
            </a:extLst>
          </p:cNvPr>
          <p:cNvSpPr/>
          <p:nvPr/>
        </p:nvSpPr>
        <p:spPr>
          <a:xfrm>
            <a:off x="6317984" y="4002003"/>
            <a:ext cx="2039329" cy="1549246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b="1" dirty="0"/>
              <a:t>REAR WIPER :</a:t>
            </a:r>
          </a:p>
          <a:p>
            <a:pPr algn="ctr"/>
            <a:r>
              <a:rPr lang="en-US" b="1" dirty="0"/>
              <a:t>No Rain</a:t>
            </a:r>
          </a:p>
          <a:p>
            <a:pPr algn="ctr"/>
            <a:r>
              <a:rPr lang="en-US" b="1" dirty="0"/>
              <a:t> Light Rain</a:t>
            </a:r>
          </a:p>
          <a:p>
            <a:pPr algn="ctr"/>
            <a:r>
              <a:rPr lang="en-US" b="1" dirty="0"/>
              <a:t>Heavy rain</a:t>
            </a:r>
          </a:p>
          <a:p>
            <a:pPr algn="ctr"/>
            <a:r>
              <a:rPr lang="en-US" b="1" dirty="0"/>
              <a:t> faulty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30823-47BE-4CC9-8893-069FDAFE8BCC}"/>
              </a:ext>
            </a:extLst>
          </p:cNvPr>
          <p:cNvSpPr/>
          <p:nvPr/>
        </p:nvSpPr>
        <p:spPr>
          <a:xfrm>
            <a:off x="4656801" y="4337140"/>
            <a:ext cx="1317376" cy="6531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Switch 2</a:t>
            </a:r>
          </a:p>
          <a:p>
            <a:pPr algn="ctr"/>
            <a:r>
              <a:rPr lang="en-US" b="1" dirty="0"/>
              <a:t>(ON \OFF)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A81DC87-C4E4-4DFB-8EAD-635DA27D5110}"/>
              </a:ext>
            </a:extLst>
          </p:cNvPr>
          <p:cNvSpPr/>
          <p:nvPr/>
        </p:nvSpPr>
        <p:spPr>
          <a:xfrm flipV="1">
            <a:off x="8357313" y="4797689"/>
            <a:ext cx="557628" cy="120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D56F99E-2C1C-4760-B4E3-7B1F48D1C909}"/>
              </a:ext>
            </a:extLst>
          </p:cNvPr>
          <p:cNvSpPr/>
          <p:nvPr/>
        </p:nvSpPr>
        <p:spPr>
          <a:xfrm>
            <a:off x="5974176" y="4687757"/>
            <a:ext cx="343807" cy="109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BF52D-3DED-4B4F-BB08-0B547B7C1520}"/>
              </a:ext>
            </a:extLst>
          </p:cNvPr>
          <p:cNvSpPr/>
          <p:nvPr/>
        </p:nvSpPr>
        <p:spPr>
          <a:xfrm>
            <a:off x="8914941" y="4002004"/>
            <a:ext cx="2406258" cy="15492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LED 2:</a:t>
            </a:r>
          </a:p>
          <a:p>
            <a:pPr algn="ctr"/>
            <a:r>
              <a:rPr lang="en-US" b="1" dirty="0"/>
              <a:t>No Rain-&gt;1 sec Delay</a:t>
            </a:r>
          </a:p>
          <a:p>
            <a:pPr algn="ctr"/>
            <a:r>
              <a:rPr lang="en-US" b="1" dirty="0"/>
              <a:t> Light Rain-&gt;5sec,Delay</a:t>
            </a:r>
          </a:p>
          <a:p>
            <a:pPr algn="ctr"/>
            <a:r>
              <a:rPr lang="en-US" b="1" dirty="0"/>
              <a:t>Heavy rain-&gt;3sec,Delay</a:t>
            </a:r>
          </a:p>
          <a:p>
            <a:pPr algn="ctr"/>
            <a:r>
              <a:rPr lang="en-US" b="1" dirty="0"/>
              <a:t>Faulty -&gt;2sec,Delay</a:t>
            </a:r>
          </a:p>
          <a:p>
            <a:pPr algn="ctr"/>
            <a:endParaRPr lang="en-US" dirty="0"/>
          </a:p>
        </p:txBody>
      </p:sp>
      <p:sp>
        <p:nvSpPr>
          <p:cNvPr id="15" name="Arrow: Left-Right-Up 14">
            <a:extLst>
              <a:ext uri="{FF2B5EF4-FFF2-40B4-BE49-F238E27FC236}">
                <a16:creationId xmlns:a16="http://schemas.microsoft.com/office/drawing/2014/main" id="{6C0944C3-D992-45E5-9D24-15ABD86E8CB7}"/>
              </a:ext>
            </a:extLst>
          </p:cNvPr>
          <p:cNvSpPr/>
          <p:nvPr/>
        </p:nvSpPr>
        <p:spPr>
          <a:xfrm rot="5400000" flipV="1">
            <a:off x="3651945" y="2671212"/>
            <a:ext cx="2388413" cy="943451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D2509D-D4A6-46E2-B692-599608E4BF6E}"/>
              </a:ext>
            </a:extLst>
          </p:cNvPr>
          <p:cNvCxnSpPr>
            <a:cxnSpLocks/>
            <a:stCxn id="14" idx="3"/>
            <a:endCxn id="14" idx="3"/>
          </p:cNvCxnSpPr>
          <p:nvPr/>
        </p:nvCxnSpPr>
        <p:spPr>
          <a:xfrm>
            <a:off x="11321199" y="47766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707B1C-6048-45CB-8781-04B25991EF14}"/>
              </a:ext>
            </a:extLst>
          </p:cNvPr>
          <p:cNvSpPr/>
          <p:nvPr/>
        </p:nvSpPr>
        <p:spPr>
          <a:xfrm>
            <a:off x="2498104" y="1778000"/>
            <a:ext cx="1865276" cy="27738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ECU</a:t>
            </a:r>
          </a:p>
          <a:p>
            <a:pPr algn="ctr"/>
            <a:r>
              <a:rPr lang="en-US" b="1" dirty="0"/>
              <a:t>(WIPER</a:t>
            </a:r>
          </a:p>
          <a:p>
            <a:pPr algn="ctr"/>
            <a:r>
              <a:rPr lang="en-US" b="1" dirty="0"/>
              <a:t>&amp;</a:t>
            </a:r>
          </a:p>
          <a:p>
            <a:pPr algn="ctr"/>
            <a:r>
              <a:rPr lang="en-US" b="1" dirty="0"/>
              <a:t>WASHER)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7D864-DF3D-4A93-866A-534C3E7148D4}"/>
              </a:ext>
            </a:extLst>
          </p:cNvPr>
          <p:cNvSpPr/>
          <p:nvPr/>
        </p:nvSpPr>
        <p:spPr>
          <a:xfrm>
            <a:off x="161082" y="2800223"/>
            <a:ext cx="1672326" cy="8407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RAIN SENSOR</a:t>
            </a:r>
          </a:p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22F4578-F39E-4989-81F8-A8573ABA0240}"/>
              </a:ext>
            </a:extLst>
          </p:cNvPr>
          <p:cNvSpPr/>
          <p:nvPr/>
        </p:nvSpPr>
        <p:spPr>
          <a:xfrm>
            <a:off x="1824530" y="3120762"/>
            <a:ext cx="655288" cy="211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0E55A9-9F46-4EB2-B2BF-2CEF68476BD5}"/>
              </a:ext>
            </a:extLst>
          </p:cNvPr>
          <p:cNvSpPr txBox="1"/>
          <p:nvPr/>
        </p:nvSpPr>
        <p:spPr>
          <a:xfrm>
            <a:off x="1798639" y="2801883"/>
            <a:ext cx="101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I/P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9D00BA-3DB5-4CB1-A587-57017113386E}"/>
              </a:ext>
            </a:extLst>
          </p:cNvPr>
          <p:cNvSpPr txBox="1"/>
          <p:nvPr/>
        </p:nvSpPr>
        <p:spPr>
          <a:xfrm>
            <a:off x="4043680" y="372929"/>
            <a:ext cx="275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WIPER AND WASHER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8F4758-CF23-4266-B167-CBE3DB0B22E8}"/>
              </a:ext>
            </a:extLst>
          </p:cNvPr>
          <p:cNvSpPr/>
          <p:nvPr/>
        </p:nvSpPr>
        <p:spPr>
          <a:xfrm>
            <a:off x="4040779" y="5214738"/>
            <a:ext cx="2039329" cy="9632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Head Light Washer:</a:t>
            </a:r>
          </a:p>
          <a:p>
            <a:pPr algn="ctr"/>
            <a:r>
              <a:rPr lang="en-US" b="1" dirty="0">
                <a:sym typeface="Wingdings" panose="05000000000000000000" pitchFamily="2" charset="2"/>
              </a:rPr>
              <a:t> OFF/ON/FAULT  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F23141-B60F-4974-A43A-8763E0808C9C}"/>
              </a:ext>
            </a:extLst>
          </p:cNvPr>
          <p:cNvSpPr/>
          <p:nvPr/>
        </p:nvSpPr>
        <p:spPr>
          <a:xfrm>
            <a:off x="669740" y="5225392"/>
            <a:ext cx="1798320" cy="840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Washer</a:t>
            </a:r>
          </a:p>
          <a:p>
            <a:pPr algn="ctr"/>
            <a:r>
              <a:rPr lang="en-US" b="1" dirty="0">
                <a:sym typeface="Wingdings" panose="05000000000000000000" pitchFamily="2" charset="2"/>
              </a:rPr>
              <a:t>OFF/ON/FAULT</a:t>
            </a:r>
            <a:endParaRPr lang="en-US" b="1" dirty="0"/>
          </a:p>
        </p:txBody>
      </p:sp>
      <p:sp>
        <p:nvSpPr>
          <p:cNvPr id="24" name="Arrow: Left-Right-Up 23">
            <a:extLst>
              <a:ext uri="{FF2B5EF4-FFF2-40B4-BE49-F238E27FC236}">
                <a16:creationId xmlns:a16="http://schemas.microsoft.com/office/drawing/2014/main" id="{9FCF0E77-2094-4F36-A3CB-52A2A0C8F404}"/>
              </a:ext>
            </a:extLst>
          </p:cNvPr>
          <p:cNvSpPr/>
          <p:nvPr/>
        </p:nvSpPr>
        <p:spPr>
          <a:xfrm rot="10800000" flipV="1">
            <a:off x="2498104" y="4576624"/>
            <a:ext cx="1540506" cy="1471726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7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Kesimsetti Venkata naresh</dc:creator>
  <cp:lastModifiedBy>Kesimsetti Venkata naresh</cp:lastModifiedBy>
  <cp:revision>4</cp:revision>
  <dcterms:created xsi:type="dcterms:W3CDTF">2022-08-10T15:42:44Z</dcterms:created>
  <dcterms:modified xsi:type="dcterms:W3CDTF">2022-08-12T06:10:57Z</dcterms:modified>
</cp:coreProperties>
</file>