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1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4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3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D05E-33CA-4DD6-B5E1-8EF82E8E7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C -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6F4E-F192-49D9-B95B-AEEA4DAF6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2339" y="5406501"/>
            <a:ext cx="4799605" cy="1060585"/>
          </a:xfrm>
        </p:spPr>
        <p:txBody>
          <a:bodyPr>
            <a:normAutofit/>
          </a:bodyPr>
          <a:lstStyle/>
          <a:p>
            <a:r>
              <a:rPr lang="en-US" dirty="0"/>
              <a:t>Presented by:-</a:t>
            </a:r>
          </a:p>
          <a:p>
            <a:r>
              <a:rPr lang="en-US" dirty="0"/>
              <a:t>Akhil Shyam kumar Uggirala(69911)</a:t>
            </a:r>
          </a:p>
        </p:txBody>
      </p:sp>
    </p:spTree>
    <p:extLst>
      <p:ext uri="{BB962C8B-B14F-4D97-AF65-F5344CB8AC3E}">
        <p14:creationId xmlns:p14="http://schemas.microsoft.com/office/powerpoint/2010/main" val="16938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DC38-AD76-4DC0-9DBD-49ADFD65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1BF5-DB68-4650-ACC3-6259E626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language was developed by Dennis Ritchie in 1972 at the Bell Laboratories.</a:t>
            </a:r>
          </a:p>
          <a:p>
            <a:r>
              <a:rPr lang="en-US" dirty="0"/>
              <a:t>It is a true fact that C is one of the oldest and most fundamental languages which is widely used across the world. </a:t>
            </a:r>
          </a:p>
          <a:p>
            <a:r>
              <a:rPr lang="en-US" dirty="0"/>
              <a:t>C is strongly associated with UNIX, as it was developed to write the UNIX operating system.</a:t>
            </a:r>
          </a:p>
          <a:p>
            <a:r>
              <a:rPr lang="en-US" dirty="0"/>
              <a:t>C is fast, portable, and has a rich library. </a:t>
            </a:r>
          </a:p>
          <a:p>
            <a:r>
              <a:rPr lang="en-US" dirty="0"/>
              <a:t>C is a middle-level language but it has benefits of low-level languages as well as high-level languages. </a:t>
            </a:r>
          </a:p>
          <a:p>
            <a:r>
              <a:rPr lang="en-US" dirty="0"/>
              <a:t>It binds the gap between low-level language and high-level language because we can do system programing(operating system) as well as Application Programming(for generating menu driven billing systems).</a:t>
            </a:r>
          </a:p>
          <a:p>
            <a:r>
              <a:rPr lang="en-US" dirty="0"/>
              <a:t>Use of the C programming language is not limited to the development of operating systems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1507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BA9-1C72-4286-A7FD-738FC93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03A0-0607-4E6A-A9E2-8C5B3B6E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 is not limited to the development of operating systems and applications. It is also used in GUI development, IDE development, etc.</a:t>
            </a:r>
          </a:p>
          <a:p>
            <a:r>
              <a:rPr lang="en-US" dirty="0"/>
              <a:t>1. Operating Systems</a:t>
            </a:r>
          </a:p>
          <a:p>
            <a:r>
              <a:rPr lang="en-US" dirty="0"/>
              <a:t>2. Assemblers</a:t>
            </a:r>
          </a:p>
          <a:p>
            <a:r>
              <a:rPr lang="en-US" dirty="0"/>
              <a:t>3. Text Editors</a:t>
            </a:r>
          </a:p>
          <a:p>
            <a:r>
              <a:rPr lang="en-US" dirty="0"/>
              <a:t>4. GUI</a:t>
            </a:r>
          </a:p>
          <a:p>
            <a:r>
              <a:rPr lang="en-US" dirty="0"/>
              <a:t>5. Embedded Systems</a:t>
            </a:r>
          </a:p>
          <a:p>
            <a:r>
              <a:rPr lang="en-US" dirty="0"/>
              <a:t>6. Databases</a:t>
            </a:r>
          </a:p>
          <a:p>
            <a:r>
              <a:rPr lang="en-US" dirty="0"/>
              <a:t>7. Drivers etc.,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1C7C-7CC9-4CFC-8DAB-C9DCBAA8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479394"/>
            <a:ext cx="10426912" cy="5692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Operating Systems:- 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With the help of the C programming language, you can write your own operating system. Windows Kernel, Linux Kernel and Apple’s OS X kernel are mostly written in C.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GUI:-</a:t>
            </a:r>
          </a:p>
          <a:p>
            <a:pPr marL="0" indent="0">
              <a:buNone/>
            </a:pPr>
            <a:r>
              <a:rPr lang="en-US" dirty="0"/>
              <a:t>It stands for Graphical User Interface. The C programming language also helps in developing popular adobe software's like Photoshop, Premier Pro, Illustrator etc.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Embedded Systems:-</a:t>
            </a:r>
          </a:p>
          <a:p>
            <a:pPr marL="0" indent="0">
              <a:buNone/>
            </a:pPr>
            <a:r>
              <a:rPr lang="en-US" dirty="0"/>
              <a:t>In daily life, we use different embedded systems like coffee machines, microwaves, climate control systems etc. These all are mostly programmed in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Database:-</a:t>
            </a:r>
          </a:p>
          <a:p>
            <a:pPr marL="0" indent="0">
              <a:buNone/>
            </a:pPr>
            <a:r>
              <a:rPr lang="en-US" dirty="0"/>
              <a:t>The C programming language helps in developing the popular database management system, MySQL.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4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1C7C-7CC9-4CFC-8DAB-C9DCBAA8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479394"/>
            <a:ext cx="10426912" cy="5692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Gaming:-</a:t>
            </a:r>
          </a:p>
          <a:p>
            <a:pPr marL="0" indent="0">
              <a:buNone/>
            </a:pPr>
            <a:r>
              <a:rPr lang="en-US" dirty="0"/>
              <a:t>C programming language used in various gaming applications and graphics, also helps in creating many popular childhood games like Tic-Tac-Toe, The Snake game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Development of New Languages:-</a:t>
            </a:r>
          </a:p>
          <a:p>
            <a:pPr marL="0" indent="0">
              <a:buNone/>
            </a:pPr>
            <a:r>
              <a:rPr lang="en-US" dirty="0"/>
              <a:t>The development of various languages has been influenced by C language.</a:t>
            </a:r>
          </a:p>
          <a:p>
            <a:pPr marL="0" indent="0">
              <a:buNone/>
            </a:pPr>
            <a:r>
              <a:rPr lang="en-US" dirty="0"/>
              <a:t>These languages are C++ (also known as C with classes), C#, Python, Java, JavaScript, Perl, PHP, Verilog, D, Limbo and C shell of Unix etc.</a:t>
            </a:r>
          </a:p>
          <a:p>
            <a:pPr marL="0" indent="0">
              <a:buNone/>
            </a:pPr>
            <a:r>
              <a:rPr lang="en-US" dirty="0"/>
              <a:t>In Python, C is used for building standard libraries.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Drivers:-</a:t>
            </a:r>
          </a:p>
          <a:p>
            <a:pPr marL="0" indent="0">
              <a:buNone/>
            </a:pPr>
            <a:r>
              <a:rPr lang="en-US" dirty="0"/>
              <a:t>Another application of C is to write driver software's like Keyboard driver, Network driver, mouse driver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Network Devices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dirty="0"/>
              <a:t>C is also used to design network devices.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923489-23E4-448A-A2F1-7DB3BCA8B326}"/>
              </a:ext>
            </a:extLst>
          </p:cNvPr>
          <p:cNvSpPr txBox="1"/>
          <p:nvPr/>
        </p:nvSpPr>
        <p:spPr>
          <a:xfrm rot="10800000" flipH="1" flipV="1">
            <a:off x="863944" y="612847"/>
            <a:ext cx="104641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Assemblers:-</a:t>
            </a:r>
          </a:p>
          <a:p>
            <a:r>
              <a:rPr lang="en-US" dirty="0"/>
              <a:t>Mainly used to translate Assembly language to Machine language. C also helped in</a:t>
            </a:r>
          </a:p>
          <a:p>
            <a:r>
              <a:rPr lang="en-US" dirty="0"/>
              <a:t>developing GNU assembler.</a:t>
            </a:r>
          </a:p>
          <a:p>
            <a:endParaRPr lang="en-US" dirty="0"/>
          </a:p>
          <a:p>
            <a:r>
              <a:rPr lang="en-US" u="sng" dirty="0"/>
              <a:t>Compiler Design:-</a:t>
            </a:r>
          </a:p>
          <a:p>
            <a:r>
              <a:rPr lang="en-US" dirty="0"/>
              <a:t>C also helped in designing several popular compilers like GCC, MINGW, Apple C etc. This is one of the most popular uses of C language.</a:t>
            </a:r>
          </a:p>
          <a:p>
            <a:endParaRPr lang="en-US" dirty="0"/>
          </a:p>
          <a:p>
            <a:r>
              <a:rPr lang="en-US" u="sng" dirty="0"/>
              <a:t>Interpreters:-</a:t>
            </a:r>
          </a:p>
          <a:p>
            <a:r>
              <a:rPr lang="en-US" dirty="0"/>
              <a:t>With the help of C programming language, you can create language interpreters. C helped in developing different programming language interpreters like Python and MATLAB interpreters etc.</a:t>
            </a:r>
          </a:p>
          <a:p>
            <a:endParaRPr lang="en-US" dirty="0"/>
          </a:p>
          <a:p>
            <a:r>
              <a:rPr lang="en-US" u="sng" dirty="0"/>
              <a:t>Text Editors:-</a:t>
            </a:r>
          </a:p>
          <a:p>
            <a:r>
              <a:rPr lang="en-US" dirty="0"/>
              <a:t>C also helped in creating various text editors like Vim, </a:t>
            </a:r>
            <a:r>
              <a:rPr lang="en-US" dirty="0" err="1"/>
              <a:t>Gedit</a:t>
            </a:r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u="sng" dirty="0"/>
              <a:t>Google:-</a:t>
            </a:r>
          </a:p>
          <a:p>
            <a:r>
              <a:rPr lang="en-US" dirty="0"/>
              <a:t>In the Google open source community, the projects are being handled by C/C++. And C/C++ also helped in developing google file system and chromium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3C334-5BB9-498B-B609-D8B37F280F2D}"/>
              </a:ext>
            </a:extLst>
          </p:cNvPr>
          <p:cNvSpPr txBox="1"/>
          <p:nvPr/>
        </p:nvSpPr>
        <p:spPr>
          <a:xfrm flipH="1">
            <a:off x="810012" y="1718467"/>
            <a:ext cx="10571976" cy="342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Conclusion: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Being one of the oldest, it is still preferred by many companies and backend developers. C programming language is being used in every domain such as hardware and software development, embedded systems, databases etc., because it is fast, portable and has a rich library.</a:t>
            </a:r>
          </a:p>
        </p:txBody>
      </p:sp>
    </p:spTree>
    <p:extLst>
      <p:ext uri="{BB962C8B-B14F-4D97-AF65-F5344CB8AC3E}">
        <p14:creationId xmlns:p14="http://schemas.microsoft.com/office/powerpoint/2010/main" val="408057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1E55-44B3-450B-A426-6597EA23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28C2-8A3E-4C7E-BFE6-7F40F8917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</TotalTime>
  <Words>644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Applications of  C - Programming</vt:lpstr>
      <vt:lpstr>Introduction to C:</vt:lpstr>
      <vt:lpstr>Real world applications: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 C - Programming</dc:title>
  <dc:creator>Akhil shyam kumar Uggirala</dc:creator>
  <cp:lastModifiedBy>Akhil shyam kumar Uggirala</cp:lastModifiedBy>
  <cp:revision>17</cp:revision>
  <dcterms:created xsi:type="dcterms:W3CDTF">2022-08-26T13:52:20Z</dcterms:created>
  <dcterms:modified xsi:type="dcterms:W3CDTF">2022-09-11T18:29:46Z</dcterms:modified>
</cp:coreProperties>
</file>