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F067-6977-4D8B-841E-8BD246106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032-212C-4743-AB41-5AFB2154C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5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B1F6-FE38-4CE9-A29F-FBC57B4F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D6CC-BFD1-4315-A24C-66E180BF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 function may or may not return a value from the function. </a:t>
            </a:r>
          </a:p>
          <a:p>
            <a:r>
              <a:rPr lang="en-US" dirty="0"/>
              <a:t>Return type parameters and return statements are optional</a:t>
            </a:r>
          </a:p>
          <a:p>
            <a:r>
              <a:rPr lang="en-US" dirty="0"/>
              <a:t>If you don't have to return any value from the function, use void for the return type.</a:t>
            </a:r>
          </a:p>
          <a:p>
            <a:pPr marL="0" indent="0">
              <a:buNone/>
            </a:pPr>
            <a:r>
              <a:rPr lang="en-US" b="1" dirty="0"/>
              <a:t>Example without return value: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hello(){  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("hello c");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4F54-369A-4C2A-8FD0-1B370ECD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AFC2-660F-4883-AF06-B17C4288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return type depends on the value to be returned from the function. The </a:t>
            </a:r>
            <a:r>
              <a:rPr lang="en-US" dirty="0" err="1"/>
              <a:t>return_type</a:t>
            </a:r>
            <a:r>
              <a:rPr lang="en-US" dirty="0"/>
              <a:t> is the data type of the value the function returns</a:t>
            </a:r>
          </a:p>
          <a:p>
            <a:r>
              <a:rPr lang="en-US" dirty="0"/>
              <a:t>If you want to return any value from the function, you need to use any data type such as int, long, char, etc. </a:t>
            </a:r>
          </a:p>
          <a:p>
            <a:pPr marL="0" indent="0">
              <a:buNone/>
            </a:pPr>
            <a:r>
              <a:rPr lang="en-US" b="1" dirty="0"/>
              <a:t>Example with return value: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 get(){  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 10;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1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3BE9-9949-4EED-AEF3-93E730F9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8FF2-955F-4ABD-89F1-2B2CC21F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float</a:t>
            </a:r>
            <a:r>
              <a:rPr lang="en-US" dirty="0"/>
              <a:t> get(){  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 10.2;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82C-A587-4A22-95E1-A7AB3AE9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1385-921A-40EF-9E06-2D26B4D8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name:</a:t>
            </a:r>
          </a:p>
          <a:p>
            <a:pPr marL="0" indent="0">
              <a:buNone/>
            </a:pPr>
            <a:r>
              <a:rPr lang="en-US" dirty="0"/>
              <a:t>Function name is the name of function which is decided by the programmer</a:t>
            </a:r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pPr marL="0" indent="0">
              <a:buNone/>
            </a:pPr>
            <a:r>
              <a:rPr lang="en-US" dirty="0"/>
              <a:t>This is a value which is pass in function at the time of calling of function</a:t>
            </a:r>
          </a:p>
          <a:p>
            <a:pPr marL="0" indent="0">
              <a:buNone/>
            </a:pPr>
            <a:r>
              <a:rPr lang="en-US" dirty="0"/>
              <a:t>Function body</a:t>
            </a:r>
          </a:p>
          <a:p>
            <a:pPr marL="0" indent="0">
              <a:buNone/>
            </a:pPr>
            <a:r>
              <a:rPr lang="en-US" dirty="0"/>
              <a:t>Function body is the collection of statements</a:t>
            </a:r>
          </a:p>
        </p:txBody>
      </p:sp>
    </p:spTree>
    <p:extLst>
      <p:ext uri="{BB962C8B-B14F-4D97-AF65-F5344CB8AC3E}">
        <p14:creationId xmlns:p14="http://schemas.microsoft.com/office/powerpoint/2010/main" val="146383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7DE5-35C2-4666-9CA7-1FD7D8D4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without return value  and without argument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F3AB-CC0B-431D-A4B1-FBAA2892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function_name</a:t>
            </a:r>
            <a:r>
              <a:rPr lang="en-US" dirty="0"/>
              <a:t>();//function declaration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function_name</a:t>
            </a:r>
            <a:r>
              <a:rPr lang="en-US" dirty="0"/>
              <a:t>()//function definition/body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7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CBCEA-3669-4993-9291-7139BB72F169}"/>
              </a:ext>
            </a:extLst>
          </p:cNvPr>
          <p:cNvSpPr txBox="1"/>
          <p:nvPr/>
        </p:nvSpPr>
        <p:spPr>
          <a:xfrm>
            <a:off x="250723" y="294968"/>
            <a:ext cx="112087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//function for adding two numbers</a:t>
            </a:r>
          </a:p>
          <a:p>
            <a:r>
              <a:rPr lang="en-US" dirty="0"/>
              <a:t>void sum();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//calling the functions</a:t>
            </a:r>
          </a:p>
          <a:p>
            <a:r>
              <a:rPr lang="en-US" dirty="0"/>
              <a:t>    sum();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enter the numbers to be added 5 6</a:t>
            </a:r>
          </a:p>
          <a:p>
            <a:r>
              <a:rPr lang="en-US" dirty="0"/>
              <a:t>	sum=11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2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E4D7E-D81E-4AA1-AFDF-A2B5DAEB7865}"/>
              </a:ext>
            </a:extLst>
          </p:cNvPr>
          <p:cNvSpPr/>
          <p:nvPr/>
        </p:nvSpPr>
        <p:spPr>
          <a:xfrm>
            <a:off x="398206" y="265470"/>
            <a:ext cx="87457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sum()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//declaration of variables</a:t>
            </a:r>
          </a:p>
          <a:p>
            <a:r>
              <a:rPr lang="en-US" dirty="0"/>
              <a:t>    int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r>
              <a:rPr lang="en-US" dirty="0"/>
              <a:t>    int sum=0;</a:t>
            </a:r>
          </a:p>
          <a:p>
            <a:endParaRPr lang="en-US" dirty="0"/>
          </a:p>
          <a:p>
            <a:r>
              <a:rPr lang="en-US" dirty="0"/>
              <a:t>//getting input from user</a:t>
            </a:r>
          </a:p>
          <a:p>
            <a:r>
              <a:rPr lang="en-US" dirty="0" err="1"/>
              <a:t>printf</a:t>
            </a:r>
            <a:r>
              <a:rPr lang="en-US" dirty="0"/>
              <a:t>(“enter the numbers to be added”);</a:t>
            </a:r>
          </a:p>
          <a:p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d%d</a:t>
            </a:r>
            <a:r>
              <a:rPr lang="en-US" dirty="0"/>
              <a:t>”,&amp;</a:t>
            </a:r>
            <a:r>
              <a:rPr lang="en-US" dirty="0" err="1"/>
              <a:t>x,&amp;y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sum=</a:t>
            </a:r>
            <a:r>
              <a:rPr lang="en-US" dirty="0" err="1"/>
              <a:t>x+y</a:t>
            </a:r>
            <a:r>
              <a:rPr lang="en-US" dirty="0"/>
              <a:t>;//defining sum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("sum=%</a:t>
            </a:r>
            <a:r>
              <a:rPr lang="en-US" dirty="0" err="1"/>
              <a:t>d",sum</a:t>
            </a:r>
            <a:r>
              <a:rPr lang="en-US" dirty="0"/>
              <a:t>);//printing sum value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7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E60E-3B2F-431D-9170-3D7930E4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 return and no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B97E-74F5-4793-B1E1-4970DF3A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datatype </a:t>
            </a:r>
            <a:r>
              <a:rPr lang="en-US" dirty="0" err="1"/>
              <a:t>function_name</a:t>
            </a:r>
            <a:r>
              <a:rPr lang="en-US" dirty="0"/>
              <a:t>();//function declaration</a:t>
            </a:r>
          </a:p>
          <a:p>
            <a:pPr marL="0" indent="0">
              <a:buNone/>
            </a:pPr>
            <a:r>
              <a:rPr lang="en-US" dirty="0"/>
              <a:t>datatype </a:t>
            </a:r>
            <a:r>
              <a:rPr lang="en-US" dirty="0" err="1"/>
              <a:t>function_name</a:t>
            </a:r>
            <a:r>
              <a:rPr lang="en-US" dirty="0"/>
              <a:t>()//function definition/body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5E17A-84F5-4B8D-893D-FB2BAC441C5C}"/>
              </a:ext>
            </a:extLst>
          </p:cNvPr>
          <p:cNvSpPr txBox="1"/>
          <p:nvPr/>
        </p:nvSpPr>
        <p:spPr>
          <a:xfrm>
            <a:off x="191729" y="339213"/>
            <a:ext cx="11415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//function declaration</a:t>
            </a:r>
          </a:p>
          <a:p>
            <a:r>
              <a:rPr lang="en-US" dirty="0"/>
              <a:t>int sum();</a:t>
            </a:r>
          </a:p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//declaring variable</a:t>
            </a:r>
          </a:p>
          <a:p>
            <a:r>
              <a:rPr lang="en-US" dirty="0"/>
              <a:t>    int </a:t>
            </a:r>
            <a:r>
              <a:rPr lang="en-US" dirty="0" err="1"/>
              <a:t>v_addition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//calling function</a:t>
            </a:r>
          </a:p>
          <a:p>
            <a:r>
              <a:rPr lang="en-US" dirty="0" err="1"/>
              <a:t>v_addition</a:t>
            </a:r>
            <a:r>
              <a:rPr lang="en-US" dirty="0"/>
              <a:t>=sum();</a:t>
            </a:r>
          </a:p>
          <a:p>
            <a:endParaRPr lang="en-US" dirty="0"/>
          </a:p>
          <a:p>
            <a:r>
              <a:rPr lang="en-US" dirty="0"/>
              <a:t>//printing the result</a:t>
            </a:r>
          </a:p>
          <a:p>
            <a:r>
              <a:rPr lang="en-US" dirty="0" err="1"/>
              <a:t>printf</a:t>
            </a:r>
            <a:r>
              <a:rPr lang="en-US" dirty="0"/>
              <a:t>("addition=%d\n",</a:t>
            </a:r>
            <a:r>
              <a:rPr lang="en-US" dirty="0" err="1"/>
              <a:t>v_addition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7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B7084-CC4F-4EFE-816B-A716820AFB4B}"/>
              </a:ext>
            </a:extLst>
          </p:cNvPr>
          <p:cNvSpPr txBox="1"/>
          <p:nvPr/>
        </p:nvSpPr>
        <p:spPr>
          <a:xfrm>
            <a:off x="825910" y="486697"/>
            <a:ext cx="6032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//function definition</a:t>
            </a:r>
          </a:p>
          <a:p>
            <a:r>
              <a:rPr lang="en-US" dirty="0"/>
              <a:t>int sum()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x,y</a:t>
            </a:r>
            <a:r>
              <a:rPr lang="en-US" dirty="0"/>
              <a:t>;//declaration of variables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//getting input from user   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("enter the numbers for addition");   </a:t>
            </a:r>
          </a:p>
          <a:p>
            <a:r>
              <a:rPr lang="en-US" dirty="0"/>
              <a:t> 	</a:t>
            </a:r>
            <a:r>
              <a:rPr lang="en-US" dirty="0" err="1"/>
              <a:t>scanf</a:t>
            </a:r>
            <a:r>
              <a:rPr lang="en-US" dirty="0"/>
              <a:t>("%d %</a:t>
            </a:r>
            <a:r>
              <a:rPr lang="en-US" dirty="0" err="1"/>
              <a:t>d",&amp;x,&amp;y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int sum=</a:t>
            </a:r>
            <a:r>
              <a:rPr lang="en-US" dirty="0" err="1"/>
              <a:t>x+y</a:t>
            </a:r>
            <a:r>
              <a:rPr lang="en-US" dirty="0"/>
              <a:t>; //addition operation</a:t>
            </a:r>
          </a:p>
          <a:p>
            <a:endParaRPr lang="en-US" dirty="0"/>
          </a:p>
          <a:p>
            <a:r>
              <a:rPr lang="en-US" dirty="0"/>
              <a:t>    return (sum);//returning the result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4449-5F24-49A9-804E-788BC609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A340-3D58-46E0-B412-6CCF761D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group of statements that together perform a task. </a:t>
            </a:r>
          </a:p>
          <a:p>
            <a:r>
              <a:rPr lang="en-US" dirty="0"/>
              <a:t>Every C program has at least one function, which is </a:t>
            </a:r>
            <a:r>
              <a:rPr lang="en-US" b="1" dirty="0"/>
              <a:t>main()</a:t>
            </a:r>
            <a:r>
              <a:rPr lang="en-US" dirty="0"/>
              <a:t>,</a:t>
            </a:r>
          </a:p>
          <a:p>
            <a:r>
              <a:rPr lang="en-US" dirty="0"/>
              <a:t>The function contains the set of programming statements enclosed by {}. </a:t>
            </a:r>
          </a:p>
          <a:p>
            <a:r>
              <a:rPr lang="en-US" dirty="0"/>
              <a:t>A function can be called multiple times to provide reusability and modularity to the C program.</a:t>
            </a:r>
          </a:p>
          <a:p>
            <a:r>
              <a:rPr lang="en-US" dirty="0"/>
              <a:t>The function is also known as </a:t>
            </a:r>
            <a:r>
              <a:rPr lang="en-US" i="1" dirty="0"/>
              <a:t>procedure </a:t>
            </a:r>
            <a:r>
              <a:rPr lang="en-US" dirty="0"/>
              <a:t>or </a:t>
            </a:r>
            <a:r>
              <a:rPr lang="en-US" i="1" dirty="0"/>
              <a:t>subroutine </a:t>
            </a:r>
            <a:r>
              <a:rPr lang="en-US" dirty="0"/>
              <a:t>in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37622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3F1E-2CE3-4736-8ECD-D8916C7B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 return and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F06C-F9AE-46CF-82F2-ECCE7711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datatype </a:t>
            </a:r>
            <a:r>
              <a:rPr lang="en-US" dirty="0" err="1"/>
              <a:t>function_name</a:t>
            </a:r>
            <a:r>
              <a:rPr lang="en-US" dirty="0"/>
              <a:t>(argument list);//function declaration</a:t>
            </a:r>
          </a:p>
          <a:p>
            <a:pPr marL="0" indent="0">
              <a:buNone/>
            </a:pPr>
            <a:r>
              <a:rPr lang="en-US" dirty="0"/>
              <a:t>datatype </a:t>
            </a:r>
            <a:r>
              <a:rPr lang="en-US" dirty="0" err="1"/>
              <a:t>function_name</a:t>
            </a:r>
            <a:r>
              <a:rPr lang="en-US" dirty="0"/>
              <a:t>(argument list)//function definition/body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5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EBB3C-59DD-44C4-9BBA-A806D6F3DA59}"/>
              </a:ext>
            </a:extLst>
          </p:cNvPr>
          <p:cNvSpPr txBox="1"/>
          <p:nvPr/>
        </p:nvSpPr>
        <p:spPr>
          <a:xfrm>
            <a:off x="825910" y="294968"/>
            <a:ext cx="72709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//function with argument declaration</a:t>
            </a:r>
          </a:p>
          <a:p>
            <a:r>
              <a:rPr lang="en-US" dirty="0"/>
              <a:t>int sum(int </a:t>
            </a:r>
            <a:r>
              <a:rPr lang="en-US" dirty="0" err="1"/>
              <a:t>x,int</a:t>
            </a:r>
            <a:r>
              <a:rPr lang="en-US" dirty="0"/>
              <a:t> y);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v_val1,v_val2; //declaring variables</a:t>
            </a:r>
          </a:p>
          <a:p>
            <a:r>
              <a:rPr lang="en-US" dirty="0"/>
              <a:t>    int </a:t>
            </a:r>
            <a:r>
              <a:rPr lang="en-US" dirty="0" err="1"/>
              <a:t>v_addition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//getting input from user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numbers");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("%d%d",&amp;v_val1,&amp;v_val2);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//calling functions</a:t>
            </a:r>
          </a:p>
          <a:p>
            <a:r>
              <a:rPr lang="en-US" dirty="0" err="1"/>
              <a:t>v_addition</a:t>
            </a:r>
            <a:r>
              <a:rPr lang="en-US" dirty="0"/>
              <a:t>=sum(v_val1,v_val2);</a:t>
            </a:r>
          </a:p>
          <a:p>
            <a:endParaRPr lang="en-US" dirty="0"/>
          </a:p>
          <a:p>
            <a:r>
              <a:rPr lang="en-US" dirty="0"/>
              <a:t>//printing the result</a:t>
            </a:r>
          </a:p>
          <a:p>
            <a:r>
              <a:rPr lang="en-US" dirty="0" err="1"/>
              <a:t>printf</a:t>
            </a:r>
            <a:r>
              <a:rPr lang="en-US" dirty="0"/>
              <a:t>("addition=%d\n",</a:t>
            </a:r>
            <a:r>
              <a:rPr lang="en-US" dirty="0" err="1"/>
              <a:t>v_addition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2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7B630-0297-4ABD-B490-046B6268658D}"/>
              </a:ext>
            </a:extLst>
          </p:cNvPr>
          <p:cNvSpPr txBox="1"/>
          <p:nvPr/>
        </p:nvSpPr>
        <p:spPr>
          <a:xfrm>
            <a:off x="442452" y="442452"/>
            <a:ext cx="8524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//function definition</a:t>
            </a:r>
          </a:p>
          <a:p>
            <a:r>
              <a:rPr lang="en-US" dirty="0"/>
              <a:t>int sum(int </a:t>
            </a:r>
            <a:r>
              <a:rPr lang="en-US" dirty="0" err="1"/>
              <a:t>x,int</a:t>
            </a:r>
            <a:r>
              <a:rPr lang="en-US" dirty="0"/>
              <a:t>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sum=</a:t>
            </a:r>
            <a:r>
              <a:rPr lang="en-US" dirty="0" err="1"/>
              <a:t>x+y</a:t>
            </a:r>
            <a:r>
              <a:rPr lang="en-US" dirty="0"/>
              <a:t>; //addition operation</a:t>
            </a:r>
          </a:p>
          <a:p>
            <a:endParaRPr lang="en-US" dirty="0"/>
          </a:p>
          <a:p>
            <a:r>
              <a:rPr lang="en-US" dirty="0"/>
              <a:t>    return (sum);//returning the result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0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F9F5-B07C-454D-8AB2-B23FB002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 out return and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354-8E8D-4A42-8C2A-EFD520F6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function_name</a:t>
            </a:r>
            <a:r>
              <a:rPr lang="en-US" dirty="0"/>
              <a:t>(argument list);//function declaration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function_name</a:t>
            </a:r>
            <a:r>
              <a:rPr lang="en-US" dirty="0"/>
              <a:t>(argument list)//function definition/body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3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C2EF2-3E48-4F6E-8AB7-78EF3BB938A4}"/>
              </a:ext>
            </a:extLst>
          </p:cNvPr>
          <p:cNvSpPr txBox="1"/>
          <p:nvPr/>
        </p:nvSpPr>
        <p:spPr>
          <a:xfrm>
            <a:off x="2182761" y="54569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//function declaration</a:t>
            </a:r>
          </a:p>
          <a:p>
            <a:r>
              <a:rPr lang="en-US" dirty="0"/>
              <a:t>void sum(int </a:t>
            </a:r>
            <a:r>
              <a:rPr lang="en-US" dirty="0" err="1"/>
              <a:t>x,int</a:t>
            </a:r>
            <a:r>
              <a:rPr lang="en-US" dirty="0"/>
              <a:t> y);</a:t>
            </a:r>
          </a:p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v_val1,v_val2; //declaring variables</a:t>
            </a:r>
          </a:p>
          <a:p>
            <a:endParaRPr lang="en-US" dirty="0"/>
          </a:p>
          <a:p>
            <a:r>
              <a:rPr lang="en-US" dirty="0"/>
              <a:t>//calling function</a:t>
            </a:r>
          </a:p>
          <a:p>
            <a:r>
              <a:rPr lang="en-US" dirty="0"/>
              <a:t>sum(v_val1,v_val2);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1CF64-7BC3-4CC9-8A39-9D005AF985E3}"/>
              </a:ext>
            </a:extLst>
          </p:cNvPr>
          <p:cNvSpPr txBox="1"/>
          <p:nvPr/>
        </p:nvSpPr>
        <p:spPr>
          <a:xfrm>
            <a:off x="914400" y="752168"/>
            <a:ext cx="7757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//function definition</a:t>
            </a:r>
          </a:p>
          <a:p>
            <a:r>
              <a:rPr lang="en-US" dirty="0"/>
              <a:t>void sum(int </a:t>
            </a:r>
            <a:r>
              <a:rPr lang="en-US" dirty="0" err="1"/>
              <a:t>x,int</a:t>
            </a:r>
            <a:r>
              <a:rPr lang="en-US" dirty="0"/>
              <a:t>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//getting input from user    </a:t>
            </a:r>
          </a:p>
          <a:p>
            <a:r>
              <a:rPr lang="en-US" dirty="0" err="1"/>
              <a:t>printf</a:t>
            </a:r>
            <a:r>
              <a:rPr lang="en-US" dirty="0"/>
              <a:t>("enter the numbers");    </a:t>
            </a:r>
          </a:p>
          <a:p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d%d</a:t>
            </a:r>
            <a:r>
              <a:rPr lang="en-US" dirty="0"/>
              <a:t>",&amp;</a:t>
            </a:r>
            <a:r>
              <a:rPr lang="en-US" dirty="0" err="1"/>
              <a:t>x,&amp;y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int sum=</a:t>
            </a:r>
            <a:r>
              <a:rPr lang="en-US" dirty="0" err="1"/>
              <a:t>x+y</a:t>
            </a:r>
            <a:r>
              <a:rPr lang="en-US" dirty="0"/>
              <a:t>; //addition operation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("sum of entered values =%d\</a:t>
            </a:r>
            <a:r>
              <a:rPr lang="en-US" dirty="0" err="1"/>
              <a:t>n",sum</a:t>
            </a:r>
            <a:r>
              <a:rPr lang="en-US" dirty="0"/>
              <a:t>);//printing sum value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3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FDE3-6854-4C2C-8CD7-7EB3E374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4E6B-FE05-4FAC-B10E-7F526B71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the technique of making a function call itself</a:t>
            </a:r>
          </a:p>
          <a:p>
            <a:r>
              <a:rPr lang="en-US" dirty="0"/>
              <a:t>if a program allows you to call a function inside the same function, then it is called a recursive call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80704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59AB3-CEF4-4558-AD50-ED7F7B82FD5D}"/>
              </a:ext>
            </a:extLst>
          </p:cNvPr>
          <p:cNvSpPr txBox="1"/>
          <p:nvPr/>
        </p:nvSpPr>
        <p:spPr>
          <a:xfrm>
            <a:off x="516194" y="427703"/>
            <a:ext cx="11090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#include &lt;stdio.h&gt;</a:t>
            </a:r>
          </a:p>
          <a:p>
            <a:endParaRPr lang="en-US"/>
          </a:p>
          <a:p>
            <a:r>
              <a:rPr lang="en-US"/>
              <a:t>unsigned long long int factorial(unsigned int i) {</a:t>
            </a:r>
          </a:p>
          <a:p>
            <a:endParaRPr lang="en-US"/>
          </a:p>
          <a:p>
            <a:r>
              <a:rPr lang="en-US"/>
              <a:t>   if(i &lt;= 1) {</a:t>
            </a:r>
          </a:p>
          <a:p>
            <a:r>
              <a:rPr lang="en-US"/>
              <a:t>      return 1;</a:t>
            </a:r>
          </a:p>
          <a:p>
            <a:r>
              <a:rPr lang="en-US"/>
              <a:t>   }</a:t>
            </a:r>
          </a:p>
          <a:p>
            <a:r>
              <a:rPr lang="en-US"/>
              <a:t>   return i * factorial(i - 1);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int  main() {</a:t>
            </a:r>
          </a:p>
          <a:p>
            <a:r>
              <a:rPr lang="en-US"/>
              <a:t>   int i = 12;</a:t>
            </a:r>
          </a:p>
          <a:p>
            <a:r>
              <a:rPr lang="en-US"/>
              <a:t>   printf("Factorial of %d is %d\n", i, factorial(i));</a:t>
            </a:r>
          </a:p>
          <a:p>
            <a:r>
              <a:rPr lang="en-US"/>
              <a:t>   return 0;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6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D084-E191-4152-B7D7-CF51D17A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BBC8-8B43-464F-B89E-686F63949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F7A7-4565-49E0-A2F6-DA7059A0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functions in 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C151-F4F9-4D16-9270-88766609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functions, we can avoid rewriting same logic/code again and again in a program.</a:t>
            </a:r>
          </a:p>
          <a:p>
            <a:r>
              <a:rPr lang="en-US" dirty="0"/>
              <a:t>We can call C functions any number of times in a program and from any place in a program.</a:t>
            </a:r>
          </a:p>
          <a:p>
            <a:r>
              <a:rPr lang="en-US" dirty="0"/>
              <a:t>We can track a large C program easily when it is divided into multiple functions.</a:t>
            </a:r>
          </a:p>
          <a:p>
            <a:r>
              <a:rPr lang="en-US" dirty="0"/>
              <a:t>Reusability is the main achievement of C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1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E31F-1D79-45C0-ABEE-F989B1B1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Aspects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5CE5-21A3-4725-ADCF-F4C5E0A5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00984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 declaration</a:t>
            </a:r>
            <a:r>
              <a:rPr lang="en-US" dirty="0"/>
              <a:t> A function must be declared globally in a c program to tell the compiler about the function name, function parameters, and return type.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2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596F-5258-45B7-BF12-DB5CC036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5F78-EF55-412C-BC52-60B4803D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 call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Function can be called from anywhere in the program. </a:t>
            </a:r>
          </a:p>
          <a:p>
            <a:pPr marL="0" indent="0">
              <a:buNone/>
            </a:pPr>
            <a:r>
              <a:rPr lang="en-US" dirty="0"/>
              <a:t>The parameter list must not differ in function calling and function declaration. </a:t>
            </a:r>
          </a:p>
          <a:p>
            <a:pPr marL="0" indent="0">
              <a:buNone/>
            </a:pPr>
            <a:r>
              <a:rPr lang="en-US" dirty="0"/>
              <a:t>When we call any function, control goes to function body and execute entire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9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3841-7DBA-4E16-83BC-D585E800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5F9D-9D46-422D-B7BC-F403A66A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 definition</a:t>
            </a:r>
          </a:p>
          <a:p>
            <a:pPr marL="0" indent="0">
              <a:buNone/>
            </a:pPr>
            <a:r>
              <a:rPr lang="en-US" dirty="0"/>
              <a:t> It contains the actual statements which are to be executed. </a:t>
            </a:r>
          </a:p>
          <a:p>
            <a:pPr marL="0" indent="0">
              <a:buNone/>
            </a:pPr>
            <a:r>
              <a:rPr lang="en-US" dirty="0"/>
              <a:t>It is the most important aspect to which the control comes when the function is called.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5660-6474-465A-8F41-F555524D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1757FE-4756-434B-B9F0-395CDC6A0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566880"/>
            <a:ext cx="9604375" cy="23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D406-E558-426D-895F-00654804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F02A-14DC-4B5E-9DE7-E954D68A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Library Functions</a:t>
            </a:r>
            <a:r>
              <a:rPr lang="en-US" dirty="0"/>
              <a:t>: are the functions which are declared in the C header files such as </a:t>
            </a:r>
            <a:r>
              <a:rPr lang="en-US" dirty="0" err="1"/>
              <a:t>scanf</a:t>
            </a:r>
            <a:r>
              <a:rPr lang="en-US" dirty="0"/>
              <a:t>(), </a:t>
            </a:r>
            <a:r>
              <a:rPr lang="en-US" dirty="0" err="1"/>
              <a:t>printf</a:t>
            </a:r>
            <a:r>
              <a:rPr lang="en-US" dirty="0"/>
              <a:t>(), gets(), puts(),etc.</a:t>
            </a:r>
          </a:p>
          <a:p>
            <a:r>
              <a:rPr lang="en-US" b="1" dirty="0"/>
              <a:t>User-defined functions</a:t>
            </a:r>
            <a:r>
              <a:rPr lang="en-US" dirty="0"/>
              <a:t>: are the functions which are created by the C programmer, so that he/she can use it many times. It reduces the complexity of a big program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1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DB4-CEEC-4D53-A441-0501E5B2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aspects of function calling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FE8E-D2D5-44B3-8522-404C04DE8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may or may not accept any argument. It may or may not return any value. </a:t>
            </a:r>
          </a:p>
          <a:p>
            <a:r>
              <a:rPr lang="en-US" dirty="0"/>
              <a:t>function without arguments and without return value or without datatype</a:t>
            </a:r>
          </a:p>
          <a:p>
            <a:r>
              <a:rPr lang="en-US" dirty="0"/>
              <a:t>function without arguments and with return value or with datatype</a:t>
            </a:r>
          </a:p>
          <a:p>
            <a:r>
              <a:rPr lang="en-US" dirty="0"/>
              <a:t>function with arguments and without return value or without datatype</a:t>
            </a:r>
          </a:p>
          <a:p>
            <a:r>
              <a:rPr lang="en-US" dirty="0"/>
              <a:t>function with arguments and with return value or with datatype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18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3636</TotalTime>
  <Words>1303</Words>
  <Application>Microsoft Office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Functions in c</vt:lpstr>
      <vt:lpstr>What is a function?</vt:lpstr>
      <vt:lpstr>Advantage of functions in C </vt:lpstr>
      <vt:lpstr>Function Aspects </vt:lpstr>
      <vt:lpstr>PowerPoint Presentation</vt:lpstr>
      <vt:lpstr>PowerPoint Presentation</vt:lpstr>
      <vt:lpstr>PowerPoint Presentation</vt:lpstr>
      <vt:lpstr>Types of Functions </vt:lpstr>
      <vt:lpstr>Different aspects of function calling </vt:lpstr>
      <vt:lpstr>Return Value </vt:lpstr>
      <vt:lpstr>PowerPoint Presentation</vt:lpstr>
      <vt:lpstr>PowerPoint Presentation</vt:lpstr>
      <vt:lpstr>PowerPoint Presentation</vt:lpstr>
      <vt:lpstr>Function without return value  and without argument </vt:lpstr>
      <vt:lpstr>PowerPoint Presentation</vt:lpstr>
      <vt:lpstr>PowerPoint Presentation</vt:lpstr>
      <vt:lpstr>Function with return and no arguments</vt:lpstr>
      <vt:lpstr>PowerPoint Presentation</vt:lpstr>
      <vt:lpstr>PowerPoint Presentation</vt:lpstr>
      <vt:lpstr>Function with return and with arguments</vt:lpstr>
      <vt:lpstr>PowerPoint Presentation</vt:lpstr>
      <vt:lpstr>PowerPoint Presentation</vt:lpstr>
      <vt:lpstr>Function with out return and with arguments</vt:lpstr>
      <vt:lpstr>PowerPoint Presentation</vt:lpstr>
      <vt:lpstr>PowerPoint Presentation</vt:lpstr>
      <vt:lpstr>Recursion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</dc:title>
  <dc:creator>amrutha.a67991</dc:creator>
  <cp:lastModifiedBy>amrutha.a67991</cp:lastModifiedBy>
  <cp:revision>22</cp:revision>
  <dcterms:created xsi:type="dcterms:W3CDTF">2022-09-06T04:14:23Z</dcterms:created>
  <dcterms:modified xsi:type="dcterms:W3CDTF">2022-09-08T16:50:46Z</dcterms:modified>
</cp:coreProperties>
</file>