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C84F-DD40-432B-969B-64C09B0F8F6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127695E-3283-48B8-A7E8-71A4DA84F8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98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C84F-DD40-432B-969B-64C09B0F8F6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695E-3283-48B8-A7E8-71A4DA84F83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9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C84F-DD40-432B-969B-64C09B0F8F6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695E-3283-48B8-A7E8-71A4DA84F8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37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C84F-DD40-432B-969B-64C09B0F8F6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695E-3283-48B8-A7E8-71A4DA84F83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19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C84F-DD40-432B-969B-64C09B0F8F6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695E-3283-48B8-A7E8-71A4DA84F8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97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C84F-DD40-432B-969B-64C09B0F8F6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695E-3283-48B8-A7E8-71A4DA84F83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67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C84F-DD40-432B-969B-64C09B0F8F6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695E-3283-48B8-A7E8-71A4DA84F83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74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C84F-DD40-432B-969B-64C09B0F8F6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695E-3283-48B8-A7E8-71A4DA84F83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17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C84F-DD40-432B-969B-64C09B0F8F6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695E-3283-48B8-A7E8-71A4DA84F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7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C84F-DD40-432B-969B-64C09B0F8F6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695E-3283-48B8-A7E8-71A4DA84F83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22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FEC84F-DD40-432B-969B-64C09B0F8F6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695E-3283-48B8-A7E8-71A4DA84F83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4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EC84F-DD40-432B-969B-64C09B0F8F6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127695E-3283-48B8-A7E8-71A4DA84F83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08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99339-EB26-44A6-83F9-6192A726B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Access(0x27)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E556E-E790-4FD0-9501-F41A2EDA81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Presented By</a:t>
            </a:r>
          </a:p>
          <a:p>
            <a:r>
              <a:rPr lang="en-US" dirty="0" err="1"/>
              <a:t>Rubihaa</a:t>
            </a:r>
            <a:r>
              <a:rPr lang="en-US" dirty="0"/>
              <a:t> </a:t>
            </a:r>
            <a:r>
              <a:rPr lang="en-US" dirty="0" err="1"/>
              <a:t>janani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69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C48A-2586-4A7E-B1EC-346DB1AC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F012B-D78D-4630-A1D8-C62216819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latin typeface="Sitka Small" panose="02000505000000020004" pitchFamily="2" charset="0"/>
              </a:rPr>
              <a:t>THANK YOU </a:t>
            </a:r>
            <a:r>
              <a:rPr lang="en-US" sz="4800" dirty="0">
                <a:latin typeface="Sitka Small" panose="02000505000000020004" pitchFamily="2" charset="0"/>
                <a:sym typeface="Wingdings" panose="05000000000000000000" pitchFamily="2" charset="2"/>
              </a:rPr>
              <a:t></a:t>
            </a:r>
            <a:endParaRPr lang="en-US" sz="4800" dirty="0"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83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2A6A-0787-40C0-9208-AD40E924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 Narrow" panose="020B0606020202030204" pitchFamily="34" charset="0"/>
              </a:rPr>
              <a:t>Security Access: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9BA34-E179-4D36-8C2C-4BD6E78C6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UDS is designed to allow up to security levels that are, in the end,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flags  set in the server.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security levels, as well as what they unlock, are not defined by UDS but will be by the ECU manufacturer.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security level can unlock a whole service, a subfunction or the access to a specific value.</a:t>
            </a:r>
          </a:p>
        </p:txBody>
      </p:sp>
    </p:spTree>
    <p:extLst>
      <p:ext uri="{BB962C8B-B14F-4D97-AF65-F5344CB8AC3E}">
        <p14:creationId xmlns:p14="http://schemas.microsoft.com/office/powerpoint/2010/main" val="105836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24166-6C95-47EA-B1DE-CFCD01A2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46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Narrow" panose="020B0606020202030204" pitchFamily="34" charset="0"/>
              </a:rPr>
              <a:t>Why Security Access: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894BD-D8F2-4FB3-B8EF-CD046C82F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restrict the accessing of data such as-emission related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data,downloading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/uploading or using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rountines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or reading/writing confidential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659598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651C-80FE-41A9-9644-D1A36977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 Narrow" panose="020B0606020202030204" pitchFamily="34" charset="0"/>
              </a:rPr>
              <a:t>Seed and Key: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6E2B-1D8E-42C1-A30D-6981C4618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Seed:Tester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request seed to the ECU,ECU can give seed as response if the request is correct else it should throw Negative Response Code(NRC)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Key:Tester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take key from the seed and send the particular key then ECU will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unlock&amp;send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positive response.</a:t>
            </a:r>
          </a:p>
        </p:txBody>
      </p:sp>
    </p:spTree>
    <p:extLst>
      <p:ext uri="{BB962C8B-B14F-4D97-AF65-F5344CB8AC3E}">
        <p14:creationId xmlns:p14="http://schemas.microsoft.com/office/powerpoint/2010/main" val="1898675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B7A5D-ECDB-4070-818A-A7319D36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 Narrow" panose="020B0606020202030204" pitchFamily="34" charset="0"/>
              </a:rPr>
              <a:t>Security Access Flow Sequence: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5EFD9-B769-4370-AAF6-A1F2CCEAB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request for the seed.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responds with seed.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request for the key (respective for the seed received)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responds that the key was valid and that it will unlock itself.</a:t>
            </a:r>
          </a:p>
        </p:txBody>
      </p:sp>
    </p:spTree>
    <p:extLst>
      <p:ext uri="{BB962C8B-B14F-4D97-AF65-F5344CB8AC3E}">
        <p14:creationId xmlns:p14="http://schemas.microsoft.com/office/powerpoint/2010/main" val="127592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FEA1-DF47-48E8-AE49-A93595A0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 Narrow" panose="020B0606020202030204" pitchFamily="34" charset="0"/>
                <a:cs typeface="Arial" panose="020B0604020202020204" pitchFamily="34" charset="0"/>
              </a:rPr>
              <a:t>Request Security Access: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EFA5C-F528-4E6E-9137-A0AEFFF3A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request Security Access, the tester will first send a command to request a random seed from the ECU (i.e. 0x27 01).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ECU will allow this in their current state, it may respond with a positive response including the seed (i.e. 0x67 01 AA BB CC DD).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tester application needs to take this seed (0xAA BB CC DD) and apply a secret key generation algorithm to it.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 a cryptographic function using a private key only known to ECU and authorized tester - once the key is calculated it needs to be sent back to the ECU (i.e. 0x27 02 66 77 88 99).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ECU can reply to this with a positive response (i.e. 0x67 02) or an Negative Response Code (i.e. 0x7F 0x27 0x35).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35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CB63-92BB-4C29-A306-6F18E1DE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 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5D0CA-87AC-407D-AB4F-4231CAC02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is the method by which information is converted into secret code that hides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science of encrypting and decrypting information is called cryptography.</a:t>
            </a:r>
          </a:p>
        </p:txBody>
      </p:sp>
    </p:spTree>
    <p:extLst>
      <p:ext uri="{BB962C8B-B14F-4D97-AF65-F5344CB8AC3E}">
        <p14:creationId xmlns:p14="http://schemas.microsoft.com/office/powerpoint/2010/main" val="356279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A846-D32A-44D3-8E2C-D9206A226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49BB8-C9BC-403E-9F1D-CF56E1690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Decryption is the process of converting an encrypted message back to its original (readable) format. </a:t>
            </a:r>
          </a:p>
          <a:p>
            <a:r>
              <a:rPr lang="en-US" dirty="0"/>
              <a:t>The original message is called the plaintext message.</a:t>
            </a:r>
          </a:p>
        </p:txBody>
      </p:sp>
    </p:spTree>
    <p:extLst>
      <p:ext uri="{BB962C8B-B14F-4D97-AF65-F5344CB8AC3E}">
        <p14:creationId xmlns:p14="http://schemas.microsoft.com/office/powerpoint/2010/main" val="503730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E4CB6-CA14-4F6B-8FB6-E109144E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encryption:</a:t>
            </a:r>
          </a:p>
        </p:txBody>
      </p:sp>
      <p:pic>
        <p:nvPicPr>
          <p:cNvPr id="1026" name="Picture 2" descr="What Is Encryption? Explanation and Types - Cisco">
            <a:extLst>
              <a:ext uri="{FF2B5EF4-FFF2-40B4-BE49-F238E27FC236}">
                <a16:creationId xmlns:a16="http://schemas.microsoft.com/office/drawing/2014/main" id="{3665D21C-D125-4CDB-A9F7-9F8E5B0488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646" y="2016125"/>
            <a:ext cx="6137033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2585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707</TotalTime>
  <Words>441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Narrow</vt:lpstr>
      <vt:lpstr>Gill Sans MT</vt:lpstr>
      <vt:lpstr>Sitka Small</vt:lpstr>
      <vt:lpstr>Times New Roman</vt:lpstr>
      <vt:lpstr>Wingdings</vt:lpstr>
      <vt:lpstr>Gallery</vt:lpstr>
      <vt:lpstr>Security Access(0x27)</vt:lpstr>
      <vt:lpstr>Security Access:</vt:lpstr>
      <vt:lpstr>Why Security Access:</vt:lpstr>
      <vt:lpstr>Seed and Key:</vt:lpstr>
      <vt:lpstr>Security Access Flow Sequence:</vt:lpstr>
      <vt:lpstr>Request Security Access:</vt:lpstr>
      <vt:lpstr>Encryption :</vt:lpstr>
      <vt:lpstr>decryption</vt:lpstr>
      <vt:lpstr>Symmetric encryption: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Access(0x27)</dc:title>
  <dc:creator>Rubihaajanani Eswaran</dc:creator>
  <cp:lastModifiedBy>Rubihaajanani Eswaran</cp:lastModifiedBy>
  <cp:revision>13</cp:revision>
  <dcterms:created xsi:type="dcterms:W3CDTF">2022-09-19T12:18:45Z</dcterms:created>
  <dcterms:modified xsi:type="dcterms:W3CDTF">2022-09-20T09:06:44Z</dcterms:modified>
</cp:coreProperties>
</file>