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6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1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4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0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2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89C6-FFB9-42AB-B964-884CD1C6A5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2C1847-C710-43D8-BED7-766152A8C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7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AE34-843B-4D88-9C5F-39F147D40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C6CA7-6FE3-4A8D-B1AE-7E76FF5D9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RUBIHAA JANANI</a:t>
            </a:r>
          </a:p>
        </p:txBody>
      </p:sp>
    </p:spTree>
    <p:extLst>
      <p:ext uri="{BB962C8B-B14F-4D97-AF65-F5344CB8AC3E}">
        <p14:creationId xmlns:p14="http://schemas.microsoft.com/office/powerpoint/2010/main" val="73848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F3F6-20B2-46A6-A7B5-06DD6CA7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5.The session layer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361D-8461-4D48-955D-73A1E2EF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layer responsible for opening and closing communication between the two devices. The time between when the communication is opened and closed is known as the session.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0A8F-56EA-4987-80E6-C27E48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6.The presentation layer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8661-06EA-4875-84C3-9ACA8BD6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is responsible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translation,encryption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compression of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into standard format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D5F8-CFFF-4654-8C62-12C967B6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7.Application layer</a:t>
            </a:r>
            <a:br>
              <a:rPr lang="en-US" b="1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A2FC-206A-415B-B26F-1EA0A7DC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only layer that directly interacts with data from the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also serves as a window for the application services to access the network and for displaying the received information to the user. </a:t>
            </a:r>
          </a:p>
        </p:txBody>
      </p:sp>
    </p:spTree>
    <p:extLst>
      <p:ext uri="{BB962C8B-B14F-4D97-AF65-F5344CB8AC3E}">
        <p14:creationId xmlns:p14="http://schemas.microsoft.com/office/powerpoint/2010/main" val="275749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2730-D160-436C-897B-0C84A432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45CE-8C56-4FB5-8969-219D3559B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2ED-FBE1-4A6A-B5BE-B01E50E6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F75B-1227-4461-9B0D-BA5F85EA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 means open system Interconnect model.</a:t>
            </a:r>
          </a:p>
          <a:p>
            <a:r>
              <a:rPr lang="en-US" dirty="0"/>
              <a:t>It consists of seven model</a:t>
            </a:r>
          </a:p>
          <a:p>
            <a:r>
              <a:rPr lang="en-US" dirty="0"/>
              <a:t>Each layer has different but specific process function.</a:t>
            </a:r>
          </a:p>
        </p:txBody>
      </p:sp>
    </p:spTree>
    <p:extLst>
      <p:ext uri="{BB962C8B-B14F-4D97-AF65-F5344CB8AC3E}">
        <p14:creationId xmlns:p14="http://schemas.microsoft.com/office/powerpoint/2010/main" val="2111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BD80-F786-46B5-9363-16F6EF2C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7-layers of OSI model: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7D3159D0-7A08-4F62-991E-8530F9BA2E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1746" y="2016125"/>
            <a:ext cx="422283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1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794-54C9-402B-B031-D57D7EF6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1.Physical Layer 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219-540A-432B-8A6E-A20B3C95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layer of the OSI reference model is the physical layer.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the actual physical connection between the devices.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contains information in the form 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bits.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will get the signal received and convert it into 0s and 1s and send them to the Data Link layer.</a:t>
            </a:r>
          </a:p>
        </p:txBody>
      </p:sp>
    </p:spTree>
    <p:extLst>
      <p:ext uri="{BB962C8B-B14F-4D97-AF65-F5344CB8AC3E}">
        <p14:creationId xmlns:p14="http://schemas.microsoft.com/office/powerpoint/2010/main" val="12610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7A22-5521-4D8C-B989-FDC33BD2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Data Link Layer  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CF2B-D6C3-40BD-AAF7-83AAEEE1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this layer is to make sure data transfer is error-free from one node to another, over the physical layer. 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is divided into two sublayers:  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 (LLC)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 (MAC)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906-ADE7-4662-BE6A-2594075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functions of the Data Link layer are :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D3EA-1B54-4D54-9606-5611C4E6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 is a function of the data link layer. It provides a way for a sender to transmit a set of bits to the receiver. 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creating frames, the Data link layer adds physical addresses (MAC address) of the sender and/or receiver in the header of each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722D-CE1F-4013-89EF-CF2EFC9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4B3C-1DAA-434B-BD34-26E1D490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link layer provides the mechanism of error control in which it detects and retransmits damaged or lost frames.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data rate must be constant on both sides else the data may get corrupted thus, flow control coordinates the amount of data that can be sent before receiving acknowledgement.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single communication channel is shared by multiple devices, the MAC sub-layer of the data link layer helps to determine which device has control over the channel at a given time</a:t>
            </a:r>
          </a:p>
        </p:txBody>
      </p:sp>
    </p:spTree>
    <p:extLst>
      <p:ext uri="{BB962C8B-B14F-4D97-AF65-F5344CB8AC3E}">
        <p14:creationId xmlns:p14="http://schemas.microsoft.com/office/powerpoint/2010/main" val="13581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531-378C-4B13-B671-64965B7B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3.Network Layer  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6E84-FFE7-41C1-BEBB-ED38977F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layer works for the transmission of data from one host to the other located in different networks. 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Network layer :  </a:t>
            </a: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network layer protocols determine which route is suitable from source to destination. This function of the network layer is known as routing.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9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D020-725F-4882-9741-89F25557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Transport Layer 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43F8-60AA-47AC-910F-70402AB4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provides services to the application layer and takes services from the network layer. The data in the transport layer is referred to as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is also responsible for flow control and error control. Flow control determines an optimal speed of transmission to ensure that a sender with a fast connection doesn’t  a receiver with a slow connection.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performs error control on the receiving end by ensuring that the data received is complete.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6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1128</TotalTime>
  <Words>597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OSI MODEL</vt:lpstr>
      <vt:lpstr>OSI</vt:lpstr>
      <vt:lpstr>7-layers of OSI model:</vt:lpstr>
      <vt:lpstr>1.Physical Layer : </vt:lpstr>
      <vt:lpstr>2. Data Link Layer  : </vt:lpstr>
      <vt:lpstr>The functions of the Data Link layer are :  </vt:lpstr>
      <vt:lpstr>PowerPoint Presentation</vt:lpstr>
      <vt:lpstr> 3.Network Layer  : </vt:lpstr>
      <vt:lpstr>4. Transport Layer : </vt:lpstr>
      <vt:lpstr>5.The session layer </vt:lpstr>
      <vt:lpstr>6.The presentation layer </vt:lpstr>
      <vt:lpstr>7.Application layer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Rubihaajanani Eswaran</dc:creator>
  <cp:lastModifiedBy>Rubihaajanani Eswaran</cp:lastModifiedBy>
  <cp:revision>13</cp:revision>
  <dcterms:created xsi:type="dcterms:W3CDTF">2022-09-04T05:14:34Z</dcterms:created>
  <dcterms:modified xsi:type="dcterms:W3CDTF">2022-09-06T10:16:25Z</dcterms:modified>
</cp:coreProperties>
</file>