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631E-5BF6-4689-B99C-099DCF43064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712B6-D58B-41BB-B039-B6DDDD61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E948-4301-4993-A28D-64448AAF9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F57BA-8888-412E-BBA6-3BEF6427D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5CC8-7A7A-4ADD-85C1-2355720E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8D2D-7EAA-4492-A89D-530D1CB2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3508-5898-46CB-B6F9-69370F03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AEF2-CA29-4A81-999E-F302599E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91BB9-C112-411C-9866-0D9C31B9A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FA6D-67CC-4A12-BE31-B6F65407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2941-FACF-4408-98B6-08BFE3F2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B064-3BF0-4FA0-8BC4-201B6EDC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CBBB5-494D-42FC-830F-D9B37BF0D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F33AB-6C6B-4E72-A944-2D6CAF244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250E3-1911-40C7-8708-46EA5C2B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B0F7-87B6-4433-9C03-1FEEA9EF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91ED-B758-41C3-8C14-4E4EE67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8EE3-8245-4AF7-B848-8DDD3A6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860A-7EA8-45AF-9FE6-B32D18A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ACAB-3BA8-4CCB-88CB-132BB228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9869-1DA7-4324-803D-557EC74A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1549-468E-4236-9DA6-EBA3C548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427-525C-43F1-A7C5-2CDDA677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2DCA-B631-4075-AD03-9A8ADAD7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87C0-FEB7-4EF4-96CF-58ECF6BF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55F3-524B-4BB7-9FB2-518C4EC8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85EF-9AA6-4503-961A-D4609549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3668-9021-456C-93DA-A67B0CF8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A6AC-4382-426A-801D-50FBFD46F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3572-1062-4028-95EA-B8EB1EA10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AB842-4551-4D4F-9F3F-C77BB2A7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4C24A-56D0-4A4F-9975-633DD4D8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DC3BF-1091-4B68-BFF9-98B7C121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177-634F-47DA-A2C4-B0EB2CA6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4EEE-9F94-4DC3-84AB-A26CD0DE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B6E1F-5166-44F3-8EFB-C3DB95B7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4003B-9EBF-48C1-A0C9-D9D96805E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93D85-607E-4DB6-8473-675D55CEF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D87F6-EA85-4B3A-9447-DC1DB402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DE202-B75A-4BFB-B790-54FA710F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DF9DE-E678-436A-BA71-5F1674E5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A294-FC9D-4624-9752-4636C9A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E9F32-5ADE-432E-98F5-67A5B76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464AA-9357-4969-B736-B6E0E837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5C857-1645-4F07-8AFE-A37B0647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9E3A0-8350-45DA-BD28-204C2115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EB9F5-40E7-41F6-AE29-7BEC00DD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997E2-58CD-49E1-800B-DE5FACBD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F329-DE7E-4313-82F6-1FD2ABC6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64FD-70F0-4FE3-9022-3E68A9C6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44DA8-40DA-4DF3-AC78-B723E3F84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56B6-70E5-4023-A9FA-AB9EC8F9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1D8CB-327C-4DA3-97D3-3F9BBDF1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5DDC0-8296-4DDA-9434-5AD53F0F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0FB3-43C5-4E33-A486-D4B62A10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A12CF-8813-463C-AE2E-9AD3F71C6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C39CB-CC9B-4709-BB0F-351FCCAC7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CF211-0839-4A63-89DF-73EFBE58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97600-E435-4FBE-BEAB-C26D1475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21D2-E883-4D5A-9642-AFCF56D6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5DDD0-4AE2-47AC-AF58-C40451AB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B777-BA88-4AC3-9BAC-178991EC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DDFF-40A2-49E0-BDC9-64FBDB03F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FE71-E940-46B7-BA92-B16AE5C6DF2A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BB28-5A2C-40A4-B66A-61CE366F0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0D16-AE0F-4733-912E-4248FC782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C254-4A00-4FAF-B2F4-0A75064A3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A93-64EE-46CC-B416-80CE1F734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6044539" y="1278968"/>
            <a:ext cx="131064" cy="117677"/>
          </a:xfrm>
          <a:noFill/>
        </p:spPr>
        <p:txBody>
          <a:bodyPr>
            <a:normAutofit fontScale="90000"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B10EB-C60C-45F9-BAFC-5949E23D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109571" y="3107070"/>
            <a:ext cx="85344" cy="128714"/>
          </a:xfrm>
          <a:noFill/>
        </p:spPr>
        <p:txBody>
          <a:bodyPr>
            <a:normAutofit fontScale="25000" lnSpcReduction="20000"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15C30A2-BD5D-466E-A7FA-B4DDD79AF51C}"/>
              </a:ext>
            </a:extLst>
          </p:cNvPr>
          <p:cNvSpPr/>
          <p:nvPr/>
        </p:nvSpPr>
        <p:spPr>
          <a:xfrm>
            <a:off x="4574331" y="1682607"/>
            <a:ext cx="3352800" cy="500033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initialization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540D9E-4299-4E13-9DA0-A7A77423FCF8}"/>
              </a:ext>
            </a:extLst>
          </p:cNvPr>
          <p:cNvSpPr/>
          <p:nvPr/>
        </p:nvSpPr>
        <p:spPr>
          <a:xfrm>
            <a:off x="4574344" y="2641704"/>
            <a:ext cx="3352800" cy="45996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initialization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75BD1A5-93DD-495A-BB3B-D9319DDF42F8}"/>
              </a:ext>
            </a:extLst>
          </p:cNvPr>
          <p:cNvSpPr/>
          <p:nvPr/>
        </p:nvSpPr>
        <p:spPr>
          <a:xfrm>
            <a:off x="4574344" y="3536981"/>
            <a:ext cx="3352800" cy="47267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configuration mode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F95ACD1-4199-4FC6-9E3F-3D0B11D0D604}"/>
              </a:ext>
            </a:extLst>
          </p:cNvPr>
          <p:cNvSpPr/>
          <p:nvPr/>
        </p:nvSpPr>
        <p:spPr>
          <a:xfrm>
            <a:off x="4574342" y="4475785"/>
            <a:ext cx="3352800" cy="47267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baud rate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6CBE9A-A0AE-4D5B-A457-017CC166E3F0}"/>
              </a:ext>
            </a:extLst>
          </p:cNvPr>
          <p:cNvSpPr/>
          <p:nvPr/>
        </p:nvSpPr>
        <p:spPr>
          <a:xfrm>
            <a:off x="5647421" y="909866"/>
            <a:ext cx="1206631" cy="36117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E869649-8B5B-4BC4-9C41-8D53D5BDCCEE}"/>
              </a:ext>
            </a:extLst>
          </p:cNvPr>
          <p:cNvSpPr/>
          <p:nvPr/>
        </p:nvSpPr>
        <p:spPr>
          <a:xfrm>
            <a:off x="4574342" y="5401871"/>
            <a:ext cx="3352800" cy="459959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normal mode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5C3E86-50F7-4DC5-A3D6-0503D33B42E2}"/>
              </a:ext>
            </a:extLst>
          </p:cNvPr>
          <p:cNvCxnSpPr>
            <a:cxnSpLocks/>
            <a:stCxn id="15" idx="4"/>
            <a:endCxn id="6" idx="0"/>
          </p:cNvCxnSpPr>
          <p:nvPr/>
        </p:nvCxnSpPr>
        <p:spPr>
          <a:xfrm flipH="1">
            <a:off x="6250731" y="1271037"/>
            <a:ext cx="6" cy="411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445C38-DCE4-4FB9-A0A1-8CB0A27264A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250731" y="2182640"/>
            <a:ext cx="13" cy="45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B08273-4419-48BF-A6EC-51C5BB60A25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250744" y="3101664"/>
            <a:ext cx="0" cy="435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AC342E-10D2-49A4-9AB0-1DD059924B2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50737" y="4027494"/>
            <a:ext cx="5" cy="448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BDDDF6-CFB1-413E-9F69-EC28F0543C73}"/>
              </a:ext>
            </a:extLst>
          </p:cNvPr>
          <p:cNvCxnSpPr/>
          <p:nvPr/>
        </p:nvCxnSpPr>
        <p:spPr>
          <a:xfrm>
            <a:off x="9620832" y="323578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EFEA41-7F9D-47F4-AF81-91CC49394005}"/>
              </a:ext>
            </a:extLst>
          </p:cNvPr>
          <p:cNvCxnSpPr>
            <a:cxnSpLocks/>
          </p:cNvCxnSpPr>
          <p:nvPr/>
        </p:nvCxnSpPr>
        <p:spPr>
          <a:xfrm>
            <a:off x="6250730" y="4953580"/>
            <a:ext cx="5" cy="448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4F0CF9-D99E-44AB-BD0F-8A6091E94C0B}"/>
              </a:ext>
            </a:extLst>
          </p:cNvPr>
          <p:cNvCxnSpPr>
            <a:cxnSpLocks/>
          </p:cNvCxnSpPr>
          <p:nvPr/>
        </p:nvCxnSpPr>
        <p:spPr>
          <a:xfrm>
            <a:off x="6250725" y="5861830"/>
            <a:ext cx="5" cy="44829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A10ACA7-E970-4607-9243-E3BD57DD963B}"/>
              </a:ext>
            </a:extLst>
          </p:cNvPr>
          <p:cNvSpPr/>
          <p:nvPr/>
        </p:nvSpPr>
        <p:spPr>
          <a:xfrm>
            <a:off x="5974958" y="6337888"/>
            <a:ext cx="556181" cy="36434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71B303-3486-4AEB-A8CA-9E7AADCF7A91}"/>
              </a:ext>
            </a:extLst>
          </p:cNvPr>
          <p:cNvCxnSpPr/>
          <p:nvPr/>
        </p:nvCxnSpPr>
        <p:spPr>
          <a:xfrm>
            <a:off x="4675371" y="1682607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1EB8EA-1497-4C20-8A30-946749611108}"/>
              </a:ext>
            </a:extLst>
          </p:cNvPr>
          <p:cNvCxnSpPr/>
          <p:nvPr/>
        </p:nvCxnSpPr>
        <p:spPr>
          <a:xfrm>
            <a:off x="7826742" y="1682607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13C66B-D778-421C-B4EC-E4C5775540F0}"/>
              </a:ext>
            </a:extLst>
          </p:cNvPr>
          <p:cNvCxnSpPr/>
          <p:nvPr/>
        </p:nvCxnSpPr>
        <p:spPr>
          <a:xfrm>
            <a:off x="4675371" y="3527461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398549-7159-45C0-A487-3AF9D96DCDAD}"/>
              </a:ext>
            </a:extLst>
          </p:cNvPr>
          <p:cNvCxnSpPr/>
          <p:nvPr/>
        </p:nvCxnSpPr>
        <p:spPr>
          <a:xfrm>
            <a:off x="4675371" y="2601631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7B201F-C20B-4A39-9129-E82CAC66B114}"/>
              </a:ext>
            </a:extLst>
          </p:cNvPr>
          <p:cNvCxnSpPr/>
          <p:nvPr/>
        </p:nvCxnSpPr>
        <p:spPr>
          <a:xfrm>
            <a:off x="7830725" y="2628504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6A3AD4-629B-4235-A83C-86D7266BEAC6}"/>
              </a:ext>
            </a:extLst>
          </p:cNvPr>
          <p:cNvCxnSpPr/>
          <p:nvPr/>
        </p:nvCxnSpPr>
        <p:spPr>
          <a:xfrm>
            <a:off x="7821448" y="4475785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C1BF56-35E8-490D-9B4A-1EF063F49B8F}"/>
              </a:ext>
            </a:extLst>
          </p:cNvPr>
          <p:cNvCxnSpPr/>
          <p:nvPr/>
        </p:nvCxnSpPr>
        <p:spPr>
          <a:xfrm>
            <a:off x="4675371" y="4448429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C42477-40A1-4481-AADD-A0CE25C64C30}"/>
              </a:ext>
            </a:extLst>
          </p:cNvPr>
          <p:cNvCxnSpPr/>
          <p:nvPr/>
        </p:nvCxnSpPr>
        <p:spPr>
          <a:xfrm>
            <a:off x="7837347" y="3536981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DC7E8C-5CCF-4927-8207-D150493BCEF7}"/>
              </a:ext>
            </a:extLst>
          </p:cNvPr>
          <p:cNvCxnSpPr/>
          <p:nvPr/>
        </p:nvCxnSpPr>
        <p:spPr>
          <a:xfrm>
            <a:off x="7821448" y="5361797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534268-0988-41BE-B78B-FD724FD1AF84}"/>
              </a:ext>
            </a:extLst>
          </p:cNvPr>
          <p:cNvCxnSpPr/>
          <p:nvPr/>
        </p:nvCxnSpPr>
        <p:spPr>
          <a:xfrm>
            <a:off x="4675371" y="5361797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88B058-4AC7-48E3-B2AD-AE6F755C82B3}"/>
              </a:ext>
            </a:extLst>
          </p:cNvPr>
          <p:cNvSpPr txBox="1"/>
          <p:nvPr/>
        </p:nvSpPr>
        <p:spPr>
          <a:xfrm>
            <a:off x="111316" y="392995"/>
            <a:ext cx="32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CRUISE CONTROL FLOW CHART :</a:t>
            </a:r>
          </a:p>
        </p:txBody>
      </p:sp>
    </p:spTree>
    <p:extLst>
      <p:ext uri="{BB962C8B-B14F-4D97-AF65-F5344CB8AC3E}">
        <p14:creationId xmlns:p14="http://schemas.microsoft.com/office/powerpoint/2010/main" val="257429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3B72ED-4DB3-4128-A256-8CF4EB5E03F5}"/>
              </a:ext>
            </a:extLst>
          </p:cNvPr>
          <p:cNvCxnSpPr/>
          <p:nvPr/>
        </p:nvCxnSpPr>
        <p:spPr>
          <a:xfrm>
            <a:off x="5791877" y="2175792"/>
            <a:ext cx="0" cy="499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1168E78C-DF64-454A-BFDC-D59BE10EA437}"/>
              </a:ext>
            </a:extLst>
          </p:cNvPr>
          <p:cNvSpPr/>
          <p:nvPr/>
        </p:nvSpPr>
        <p:spPr>
          <a:xfrm>
            <a:off x="5043236" y="2688362"/>
            <a:ext cx="1497282" cy="1385740"/>
          </a:xfrm>
          <a:prstGeom prst="diamond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PB1</a:t>
            </a:r>
          </a:p>
          <a:p>
            <a:pPr algn="ctr"/>
            <a:r>
              <a:rPr lang="en-US" dirty="0"/>
              <a:t>status 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85E8E3-8EF7-4607-9754-96D69A1DEF7B}"/>
              </a:ext>
            </a:extLst>
          </p:cNvPr>
          <p:cNvCxnSpPr>
            <a:cxnSpLocks/>
          </p:cNvCxnSpPr>
          <p:nvPr/>
        </p:nvCxnSpPr>
        <p:spPr>
          <a:xfrm flipH="1">
            <a:off x="3134853" y="3365926"/>
            <a:ext cx="191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C203CE-2AAF-4469-B8AF-B3CB598DD8A5}"/>
              </a:ext>
            </a:extLst>
          </p:cNvPr>
          <p:cNvCxnSpPr>
            <a:cxnSpLocks/>
          </p:cNvCxnSpPr>
          <p:nvPr/>
        </p:nvCxnSpPr>
        <p:spPr>
          <a:xfrm>
            <a:off x="6540518" y="3381232"/>
            <a:ext cx="168819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7AFFC1-8348-4BE6-A044-9D8B119A296E}"/>
              </a:ext>
            </a:extLst>
          </p:cNvPr>
          <p:cNvCxnSpPr/>
          <p:nvPr/>
        </p:nvCxnSpPr>
        <p:spPr>
          <a:xfrm>
            <a:off x="3138697" y="3365926"/>
            <a:ext cx="0" cy="59978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5AE5DF-2225-4AC2-B39B-6D919AB68292}"/>
              </a:ext>
            </a:extLst>
          </p:cNvPr>
          <p:cNvCxnSpPr/>
          <p:nvPr/>
        </p:nvCxnSpPr>
        <p:spPr>
          <a:xfrm>
            <a:off x="8215961" y="3381232"/>
            <a:ext cx="0" cy="496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7894679D-E26C-49AB-8D38-2A2A268DBA3D}"/>
              </a:ext>
            </a:extLst>
          </p:cNvPr>
          <p:cNvSpPr/>
          <p:nvPr/>
        </p:nvSpPr>
        <p:spPr>
          <a:xfrm>
            <a:off x="6475351" y="3909419"/>
            <a:ext cx="3330437" cy="682768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write  all flags are= 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BD629-6DF1-47E3-A240-9DBCB6FA0450}"/>
              </a:ext>
            </a:extLst>
          </p:cNvPr>
          <p:cNvSpPr/>
          <p:nvPr/>
        </p:nvSpPr>
        <p:spPr>
          <a:xfrm>
            <a:off x="5663984" y="1029686"/>
            <a:ext cx="315748" cy="31606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70D3D-6D2E-45BD-957B-EF384D329C88}"/>
              </a:ext>
            </a:extLst>
          </p:cNvPr>
          <p:cNvCxnSpPr>
            <a:cxnSpLocks/>
          </p:cNvCxnSpPr>
          <p:nvPr/>
        </p:nvCxnSpPr>
        <p:spPr>
          <a:xfrm>
            <a:off x="5800047" y="1335246"/>
            <a:ext cx="6853" cy="3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B21514FD-94BF-44E4-B0B0-4704668A96FC}"/>
              </a:ext>
            </a:extLst>
          </p:cNvPr>
          <p:cNvSpPr/>
          <p:nvPr/>
        </p:nvSpPr>
        <p:spPr>
          <a:xfrm>
            <a:off x="4256434" y="1663316"/>
            <a:ext cx="3352800" cy="500033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Transmitter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256B02-BB13-4FC1-A931-21DDA8E54945}"/>
              </a:ext>
            </a:extLst>
          </p:cNvPr>
          <p:cNvSpPr txBox="1"/>
          <p:nvPr/>
        </p:nvSpPr>
        <p:spPr>
          <a:xfrm>
            <a:off x="3029618" y="308339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A4E8BB-E3D5-4247-8E81-FC653A71E2C0}"/>
              </a:ext>
            </a:extLst>
          </p:cNvPr>
          <p:cNvSpPr txBox="1"/>
          <p:nvPr/>
        </p:nvSpPr>
        <p:spPr>
          <a:xfrm>
            <a:off x="7733088" y="3083398"/>
            <a:ext cx="6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B65ED0E4-31DD-45A3-9F93-17F676A92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775" y="6107719"/>
            <a:ext cx="368461" cy="336172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800" dirty="0"/>
              <a:t>B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93F5AD07-E9F0-4B55-814B-DB6F390C9612}"/>
              </a:ext>
            </a:extLst>
          </p:cNvPr>
          <p:cNvSpPr/>
          <p:nvPr/>
        </p:nvSpPr>
        <p:spPr>
          <a:xfrm>
            <a:off x="2386212" y="3965707"/>
            <a:ext cx="1497282" cy="1034591"/>
          </a:xfrm>
          <a:prstGeom prst="diamond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CC 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5B275D-B836-4AC5-96C2-B493AAE886F3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883494" y="4483003"/>
            <a:ext cx="975511" cy="30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4F71BF-A5F7-4775-BAB9-666C8168747F}"/>
              </a:ext>
            </a:extLst>
          </p:cNvPr>
          <p:cNvCxnSpPr/>
          <p:nvPr/>
        </p:nvCxnSpPr>
        <p:spPr>
          <a:xfrm>
            <a:off x="4866818" y="4517134"/>
            <a:ext cx="0" cy="48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E86198-108D-48EF-8838-1B0D79AF2C0C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297345" y="4483003"/>
            <a:ext cx="1088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70BD2A-EDBB-4F06-96DF-186A69AFAD97}"/>
              </a:ext>
            </a:extLst>
          </p:cNvPr>
          <p:cNvCxnSpPr>
            <a:cxnSpLocks/>
          </p:cNvCxnSpPr>
          <p:nvPr/>
        </p:nvCxnSpPr>
        <p:spPr>
          <a:xfrm>
            <a:off x="1297345" y="4495683"/>
            <a:ext cx="0" cy="67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3D2B1C2-A741-4C24-A2F7-9B77F1F2D70A}"/>
              </a:ext>
            </a:extLst>
          </p:cNvPr>
          <p:cNvSpPr txBox="1"/>
          <p:nvPr/>
        </p:nvSpPr>
        <p:spPr>
          <a:xfrm>
            <a:off x="1886411" y="4194937"/>
            <a:ext cx="49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A4F048-1A19-4338-9170-7959A882091D}"/>
              </a:ext>
            </a:extLst>
          </p:cNvPr>
          <p:cNvSpPr txBox="1"/>
          <p:nvPr/>
        </p:nvSpPr>
        <p:spPr>
          <a:xfrm>
            <a:off x="3900363" y="4194937"/>
            <a:ext cx="54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E234CB-D02B-4205-AF97-9C8DB28FFE61}"/>
              </a:ext>
            </a:extLst>
          </p:cNvPr>
          <p:cNvCxnSpPr>
            <a:cxnSpLocks/>
          </p:cNvCxnSpPr>
          <p:nvPr/>
        </p:nvCxnSpPr>
        <p:spPr>
          <a:xfrm>
            <a:off x="5804080" y="692275"/>
            <a:ext cx="6853" cy="3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992AA3-D468-424C-8F58-D1546543B7FC}"/>
              </a:ext>
            </a:extLst>
          </p:cNvPr>
          <p:cNvCxnSpPr/>
          <p:nvPr/>
        </p:nvCxnSpPr>
        <p:spPr>
          <a:xfrm>
            <a:off x="4360379" y="1663314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A9A9C8-44ED-47B5-8933-D888D6E2126E}"/>
              </a:ext>
            </a:extLst>
          </p:cNvPr>
          <p:cNvCxnSpPr/>
          <p:nvPr/>
        </p:nvCxnSpPr>
        <p:spPr>
          <a:xfrm>
            <a:off x="7511424" y="1663315"/>
            <a:ext cx="0" cy="50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86D0576-985E-487B-96D8-E58933BB8430}"/>
              </a:ext>
            </a:extLst>
          </p:cNvPr>
          <p:cNvSpPr txBox="1"/>
          <p:nvPr/>
        </p:nvSpPr>
        <p:spPr>
          <a:xfrm>
            <a:off x="7861188" y="871269"/>
            <a:ext cx="17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PB=push button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12285-841C-4C4B-892A-DB545CD1839B}"/>
              </a:ext>
            </a:extLst>
          </p:cNvPr>
          <p:cNvSpPr txBox="1"/>
          <p:nvPr/>
        </p:nvSpPr>
        <p:spPr>
          <a:xfrm>
            <a:off x="7833456" y="1129768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CC=Cruise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3559D-7223-4125-B4B8-DF4617CCCD8E}"/>
              </a:ext>
            </a:extLst>
          </p:cNvPr>
          <p:cNvSpPr txBox="1"/>
          <p:nvPr/>
        </p:nvSpPr>
        <p:spPr>
          <a:xfrm>
            <a:off x="7861188" y="1388229"/>
            <a:ext cx="236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PB1 =CC ON/OFF 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4F303B-3CC8-46EF-B026-00FB38C7E6D5}"/>
              </a:ext>
            </a:extLst>
          </p:cNvPr>
          <p:cNvSpPr txBox="1"/>
          <p:nvPr/>
        </p:nvSpPr>
        <p:spPr>
          <a:xfrm>
            <a:off x="7861188" y="1669371"/>
            <a:ext cx="236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PB2 =NRCS status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9B51301-FD46-4BBB-A859-7617F220E1E4}"/>
              </a:ext>
            </a:extLst>
          </p:cNvPr>
          <p:cNvSpPr/>
          <p:nvPr/>
        </p:nvSpPr>
        <p:spPr>
          <a:xfrm>
            <a:off x="140676" y="5211666"/>
            <a:ext cx="2328969" cy="603218"/>
          </a:xfrm>
          <a:prstGeom prst="parallelogram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DAF17-483B-4572-85AF-EBE7009A547B}"/>
              </a:ext>
            </a:extLst>
          </p:cNvPr>
          <p:cNvSpPr txBox="1"/>
          <p:nvPr/>
        </p:nvSpPr>
        <p:spPr>
          <a:xfrm flipH="1">
            <a:off x="883129" y="5310570"/>
            <a:ext cx="108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 OFF</a:t>
            </a: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F51A9DA-ECA2-4FED-83FB-1E6E0D820E70}"/>
              </a:ext>
            </a:extLst>
          </p:cNvPr>
          <p:cNvSpPr/>
          <p:nvPr/>
        </p:nvSpPr>
        <p:spPr>
          <a:xfrm>
            <a:off x="3563832" y="5034385"/>
            <a:ext cx="2328969" cy="603218"/>
          </a:xfrm>
          <a:prstGeom prst="parallelogram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73CAF-F929-47DA-9526-754366EDD49D}"/>
              </a:ext>
            </a:extLst>
          </p:cNvPr>
          <p:cNvSpPr txBox="1"/>
          <p:nvPr/>
        </p:nvSpPr>
        <p:spPr>
          <a:xfrm>
            <a:off x="4326462" y="5151328"/>
            <a:ext cx="81933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CC 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8EFDA3-2404-48CE-9C2F-6BA37C302CD0}"/>
              </a:ext>
            </a:extLst>
          </p:cNvPr>
          <p:cNvCxnSpPr/>
          <p:nvPr/>
        </p:nvCxnSpPr>
        <p:spPr>
          <a:xfrm>
            <a:off x="4859005" y="5637603"/>
            <a:ext cx="0" cy="48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7CB5CA1-912E-44BF-8D3C-DB1A36444671}"/>
              </a:ext>
            </a:extLst>
          </p:cNvPr>
          <p:cNvSpPr/>
          <p:nvPr/>
        </p:nvSpPr>
        <p:spPr>
          <a:xfrm>
            <a:off x="8051229" y="4940340"/>
            <a:ext cx="315748" cy="31606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673BAA-1523-4D9C-AC08-BB4DD1C042B7}"/>
              </a:ext>
            </a:extLst>
          </p:cNvPr>
          <p:cNvCxnSpPr>
            <a:cxnSpLocks/>
          </p:cNvCxnSpPr>
          <p:nvPr/>
        </p:nvCxnSpPr>
        <p:spPr>
          <a:xfrm>
            <a:off x="8202250" y="4592187"/>
            <a:ext cx="6853" cy="3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B77D47-E106-49AE-B04F-AD580045899F}"/>
              </a:ext>
            </a:extLst>
          </p:cNvPr>
          <p:cNvCxnSpPr/>
          <p:nvPr/>
        </p:nvCxnSpPr>
        <p:spPr>
          <a:xfrm>
            <a:off x="1291273" y="5814884"/>
            <a:ext cx="0" cy="48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ubtitle 45">
            <a:extLst>
              <a:ext uri="{FF2B5EF4-FFF2-40B4-BE49-F238E27FC236}">
                <a16:creationId xmlns:a16="http://schemas.microsoft.com/office/drawing/2014/main" id="{0D77832F-E479-4E97-B5AF-6C92F08F3967}"/>
              </a:ext>
            </a:extLst>
          </p:cNvPr>
          <p:cNvSpPr txBox="1">
            <a:spLocks/>
          </p:cNvSpPr>
          <p:nvPr/>
        </p:nvSpPr>
        <p:spPr>
          <a:xfrm>
            <a:off x="1107042" y="6294195"/>
            <a:ext cx="368461" cy="336172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963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57027E-A1E0-4823-BDC1-383E46F765A8}"/>
              </a:ext>
            </a:extLst>
          </p:cNvPr>
          <p:cNvSpPr/>
          <p:nvPr/>
        </p:nvSpPr>
        <p:spPr>
          <a:xfrm>
            <a:off x="5424256" y="159798"/>
            <a:ext cx="346229" cy="31959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D87CEB-00DC-42B0-B640-EFA4F3644D9D}"/>
              </a:ext>
            </a:extLst>
          </p:cNvPr>
          <p:cNvCxnSpPr>
            <a:cxnSpLocks/>
          </p:cNvCxnSpPr>
          <p:nvPr/>
        </p:nvCxnSpPr>
        <p:spPr>
          <a:xfrm flipH="1">
            <a:off x="5601808" y="483832"/>
            <a:ext cx="13317" cy="310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ADF3537C-45A1-47BF-98B0-142A549D13C7}"/>
              </a:ext>
            </a:extLst>
          </p:cNvPr>
          <p:cNvSpPr/>
          <p:nvPr/>
        </p:nvSpPr>
        <p:spPr>
          <a:xfrm>
            <a:off x="4154749" y="794551"/>
            <a:ext cx="2716566" cy="763480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8F012-FAA9-4B76-AC0B-2F3B9FCB5DCA}"/>
              </a:ext>
            </a:extLst>
          </p:cNvPr>
          <p:cNvCxnSpPr/>
          <p:nvPr/>
        </p:nvCxnSpPr>
        <p:spPr>
          <a:xfrm>
            <a:off x="5521911" y="1597981"/>
            <a:ext cx="0" cy="42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347FEA73-D5B7-4239-AED2-FB549560F70F}"/>
              </a:ext>
            </a:extLst>
          </p:cNvPr>
          <p:cNvSpPr/>
          <p:nvPr/>
        </p:nvSpPr>
        <p:spPr>
          <a:xfrm>
            <a:off x="3495577" y="2041506"/>
            <a:ext cx="3808517" cy="646332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342D4A-CD9E-4D31-B0BD-2655C19BCDA8}"/>
              </a:ext>
            </a:extLst>
          </p:cNvPr>
          <p:cNvCxnSpPr>
            <a:cxnSpLocks/>
          </p:cNvCxnSpPr>
          <p:nvPr/>
        </p:nvCxnSpPr>
        <p:spPr>
          <a:xfrm>
            <a:off x="5528566" y="2687838"/>
            <a:ext cx="0" cy="523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C72F8D95-9955-4C59-9F81-FF24221077AB}"/>
              </a:ext>
            </a:extLst>
          </p:cNvPr>
          <p:cNvSpPr/>
          <p:nvPr/>
        </p:nvSpPr>
        <p:spPr>
          <a:xfrm>
            <a:off x="3211491" y="3199988"/>
            <a:ext cx="4119236" cy="578215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903EE8-3B78-4C59-B9F4-802E5A50D8FD}"/>
              </a:ext>
            </a:extLst>
          </p:cNvPr>
          <p:cNvCxnSpPr/>
          <p:nvPr/>
        </p:nvCxnSpPr>
        <p:spPr>
          <a:xfrm>
            <a:off x="5530786" y="3778203"/>
            <a:ext cx="0" cy="3728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9926F376-AD62-42DD-B89F-DF156C221A8A}"/>
              </a:ext>
            </a:extLst>
          </p:cNvPr>
          <p:cNvSpPr/>
          <p:nvPr/>
        </p:nvSpPr>
        <p:spPr>
          <a:xfrm>
            <a:off x="4394447" y="4171691"/>
            <a:ext cx="2254928" cy="1669693"/>
          </a:xfrm>
          <a:prstGeom prst="diamond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9BC691-39DB-48FD-8E31-DEC7CAC1B28A}"/>
              </a:ext>
            </a:extLst>
          </p:cNvPr>
          <p:cNvCxnSpPr>
            <a:cxnSpLocks/>
          </p:cNvCxnSpPr>
          <p:nvPr/>
        </p:nvCxnSpPr>
        <p:spPr>
          <a:xfrm flipV="1">
            <a:off x="6649375" y="5006536"/>
            <a:ext cx="2392548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A87117-DB12-4836-9092-D5A23C6762B1}"/>
              </a:ext>
            </a:extLst>
          </p:cNvPr>
          <p:cNvCxnSpPr>
            <a:cxnSpLocks/>
          </p:cNvCxnSpPr>
          <p:nvPr/>
        </p:nvCxnSpPr>
        <p:spPr>
          <a:xfrm flipH="1" flipV="1">
            <a:off x="3067222" y="5005487"/>
            <a:ext cx="1327224" cy="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B36926-D145-4180-9DF9-AE5624A815B7}"/>
              </a:ext>
            </a:extLst>
          </p:cNvPr>
          <p:cNvCxnSpPr/>
          <p:nvPr/>
        </p:nvCxnSpPr>
        <p:spPr>
          <a:xfrm>
            <a:off x="9041923" y="5017342"/>
            <a:ext cx="0" cy="298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3D8145-5B23-42EF-B4F5-7ABC72A97BA6}"/>
              </a:ext>
            </a:extLst>
          </p:cNvPr>
          <p:cNvCxnSpPr>
            <a:cxnSpLocks/>
          </p:cNvCxnSpPr>
          <p:nvPr/>
        </p:nvCxnSpPr>
        <p:spPr>
          <a:xfrm>
            <a:off x="3067222" y="5006536"/>
            <a:ext cx="0" cy="2981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637F5C-5382-436C-87C2-3B614C4800A5}"/>
              </a:ext>
            </a:extLst>
          </p:cNvPr>
          <p:cNvSpPr txBox="1"/>
          <p:nvPr/>
        </p:nvSpPr>
        <p:spPr>
          <a:xfrm>
            <a:off x="4110379" y="3310245"/>
            <a:ext cx="222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the NRCS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8F9DA8-14EA-4A97-BA38-ACC348A2A685}"/>
              </a:ext>
            </a:extLst>
          </p:cNvPr>
          <p:cNvSpPr txBox="1"/>
          <p:nvPr/>
        </p:nvSpPr>
        <p:spPr>
          <a:xfrm>
            <a:off x="4466313" y="2076716"/>
            <a:ext cx="205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the data coming in ID 0x22f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9A627B-2E85-438A-A86F-BA35A8B517A7}"/>
              </a:ext>
            </a:extLst>
          </p:cNvPr>
          <p:cNvSpPr txBox="1"/>
          <p:nvPr/>
        </p:nvSpPr>
        <p:spPr>
          <a:xfrm flipH="1">
            <a:off x="4576987" y="842960"/>
            <a:ext cx="214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Turn ON LED1 set CC status high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B7E4C6-75E5-4429-AFF2-5A495820A905}"/>
              </a:ext>
            </a:extLst>
          </p:cNvPr>
          <p:cNvSpPr txBox="1"/>
          <p:nvPr/>
        </p:nvSpPr>
        <p:spPr>
          <a:xfrm>
            <a:off x="4904715" y="4560359"/>
            <a:ext cx="149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for invalid data in NRCS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E75744C2-7C82-478A-A8FB-E2DA6E0108A7}"/>
              </a:ext>
            </a:extLst>
          </p:cNvPr>
          <p:cNvSpPr/>
          <p:nvPr/>
        </p:nvSpPr>
        <p:spPr>
          <a:xfrm>
            <a:off x="958788" y="5317628"/>
            <a:ext cx="3435648" cy="678698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ata 48">
            <a:extLst>
              <a:ext uri="{FF2B5EF4-FFF2-40B4-BE49-F238E27FC236}">
                <a16:creationId xmlns:a16="http://schemas.microsoft.com/office/drawing/2014/main" id="{37C23775-0318-4A2D-BDB8-208CC37ED960}"/>
              </a:ext>
            </a:extLst>
          </p:cNvPr>
          <p:cNvSpPr/>
          <p:nvPr/>
        </p:nvSpPr>
        <p:spPr>
          <a:xfrm>
            <a:off x="6258771" y="5344394"/>
            <a:ext cx="4974440" cy="670646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A9A471-7166-4C85-B8A6-EEBB4F88DAD4}"/>
              </a:ext>
            </a:extLst>
          </p:cNvPr>
          <p:cNvSpPr txBox="1"/>
          <p:nvPr/>
        </p:nvSpPr>
        <p:spPr>
          <a:xfrm>
            <a:off x="1540074" y="5315530"/>
            <a:ext cx="24324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the fault counter and neglect the value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306DF8-7239-445A-AEF1-CA9A7FA924DF}"/>
              </a:ext>
            </a:extLst>
          </p:cNvPr>
          <p:cNvSpPr txBox="1"/>
          <p:nvPr/>
        </p:nvSpPr>
        <p:spPr>
          <a:xfrm>
            <a:off x="7106580" y="5276019"/>
            <a:ext cx="336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the NRCS data into 3 categories based on Range status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0B8394-1C69-4F25-A8C3-82B8E0AE34AA}"/>
              </a:ext>
            </a:extLst>
          </p:cNvPr>
          <p:cNvSpPr txBox="1"/>
          <p:nvPr/>
        </p:nvSpPr>
        <p:spPr>
          <a:xfrm>
            <a:off x="3022842" y="46658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315EED-2182-4527-BBD3-DB044E821D23}"/>
              </a:ext>
            </a:extLst>
          </p:cNvPr>
          <p:cNvSpPr txBox="1"/>
          <p:nvPr/>
        </p:nvSpPr>
        <p:spPr>
          <a:xfrm>
            <a:off x="8487052" y="46817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708AEB8-B319-4AA4-92F7-9A6247CB3C02}"/>
              </a:ext>
            </a:extLst>
          </p:cNvPr>
          <p:cNvCxnSpPr>
            <a:cxnSpLocks/>
          </p:cNvCxnSpPr>
          <p:nvPr/>
        </p:nvCxnSpPr>
        <p:spPr>
          <a:xfrm>
            <a:off x="8602462" y="6023641"/>
            <a:ext cx="0" cy="34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AF2DE9A-6371-49A2-88A0-3F212C107630}"/>
              </a:ext>
            </a:extLst>
          </p:cNvPr>
          <p:cNvSpPr/>
          <p:nvPr/>
        </p:nvSpPr>
        <p:spPr>
          <a:xfrm>
            <a:off x="8398382" y="6365013"/>
            <a:ext cx="388294" cy="34137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8B0DB4-E4EA-4977-9173-492CA514B3DE}"/>
              </a:ext>
            </a:extLst>
          </p:cNvPr>
          <p:cNvSpPr txBox="1"/>
          <p:nvPr/>
        </p:nvSpPr>
        <p:spPr>
          <a:xfrm>
            <a:off x="8430255" y="6332528"/>
            <a:ext cx="315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988B5-38FE-4E26-9DEF-4FDEB81FCA3D}"/>
              </a:ext>
            </a:extLst>
          </p:cNvPr>
          <p:cNvSpPr txBox="1"/>
          <p:nvPr/>
        </p:nvSpPr>
        <p:spPr>
          <a:xfrm>
            <a:off x="8044762" y="3244334"/>
            <a:ext cx="334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NRCS=Near Range Camera Sensor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7D5B74-AB7B-4545-8B64-C0B985B5D71E}"/>
              </a:ext>
            </a:extLst>
          </p:cNvPr>
          <p:cNvCxnSpPr>
            <a:cxnSpLocks/>
          </p:cNvCxnSpPr>
          <p:nvPr/>
        </p:nvCxnSpPr>
        <p:spPr>
          <a:xfrm>
            <a:off x="2518738" y="5991156"/>
            <a:ext cx="0" cy="34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9149693-65A3-4765-B94B-1194D7E21B8D}"/>
              </a:ext>
            </a:extLst>
          </p:cNvPr>
          <p:cNvSpPr/>
          <p:nvPr/>
        </p:nvSpPr>
        <p:spPr>
          <a:xfrm>
            <a:off x="2360864" y="6340414"/>
            <a:ext cx="315748" cy="31606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278D6-56B5-4569-9CD1-8AF27386B943}"/>
              </a:ext>
            </a:extLst>
          </p:cNvPr>
          <p:cNvSpPr txBox="1"/>
          <p:nvPr/>
        </p:nvSpPr>
        <p:spPr>
          <a:xfrm>
            <a:off x="5442520" y="1327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300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AD42F5-ED9A-4813-94EE-DC4746227044}"/>
              </a:ext>
            </a:extLst>
          </p:cNvPr>
          <p:cNvSpPr/>
          <p:nvPr/>
        </p:nvSpPr>
        <p:spPr>
          <a:xfrm>
            <a:off x="6003190" y="72291"/>
            <a:ext cx="289169" cy="3126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A58AD1A-D1A6-4D6B-BFDC-1F208C18DDA1}"/>
              </a:ext>
            </a:extLst>
          </p:cNvPr>
          <p:cNvSpPr/>
          <p:nvPr/>
        </p:nvSpPr>
        <p:spPr>
          <a:xfrm>
            <a:off x="4879728" y="769814"/>
            <a:ext cx="2536094" cy="1828800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D2C85-D7E9-4443-948C-7C33820CCBD7}"/>
              </a:ext>
            </a:extLst>
          </p:cNvPr>
          <p:cNvSpPr txBox="1"/>
          <p:nvPr/>
        </p:nvSpPr>
        <p:spPr>
          <a:xfrm>
            <a:off x="5413129" y="1092978"/>
            <a:ext cx="1928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the current speed and Range status of our 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1A5282-0A2F-4C27-86B6-AFE33C560CE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6147775" y="384907"/>
            <a:ext cx="0" cy="38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B6A3C5-B2B9-43E2-A19F-0F4EABA71A6A}"/>
              </a:ext>
            </a:extLst>
          </p:cNvPr>
          <p:cNvCxnSpPr>
            <a:cxnSpLocks/>
          </p:cNvCxnSpPr>
          <p:nvPr/>
        </p:nvCxnSpPr>
        <p:spPr>
          <a:xfrm flipH="1">
            <a:off x="3001106" y="1676398"/>
            <a:ext cx="1878623" cy="16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C80422-930F-40F9-9237-08F0FA451073}"/>
              </a:ext>
            </a:extLst>
          </p:cNvPr>
          <p:cNvCxnSpPr/>
          <p:nvPr/>
        </p:nvCxnSpPr>
        <p:spPr>
          <a:xfrm>
            <a:off x="6924431" y="16803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3F9F3-1D5B-47D1-8CE1-31AF8F955930}"/>
              </a:ext>
            </a:extLst>
          </p:cNvPr>
          <p:cNvCxnSpPr>
            <a:cxnSpLocks/>
          </p:cNvCxnSpPr>
          <p:nvPr/>
        </p:nvCxnSpPr>
        <p:spPr>
          <a:xfrm>
            <a:off x="7415822" y="1676398"/>
            <a:ext cx="1270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2749DD-5703-476F-B139-8FA2CE7E89CB}"/>
              </a:ext>
            </a:extLst>
          </p:cNvPr>
          <p:cNvCxnSpPr>
            <a:cxnSpLocks/>
          </p:cNvCxnSpPr>
          <p:nvPr/>
        </p:nvCxnSpPr>
        <p:spPr>
          <a:xfrm>
            <a:off x="3001106" y="169314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A50932-6B4D-46C3-8A52-259FCDB0F860}"/>
              </a:ext>
            </a:extLst>
          </p:cNvPr>
          <p:cNvCxnSpPr>
            <a:cxnSpLocks/>
          </p:cNvCxnSpPr>
          <p:nvPr/>
        </p:nvCxnSpPr>
        <p:spPr>
          <a:xfrm flipH="1">
            <a:off x="8679962" y="1684214"/>
            <a:ext cx="5861" cy="35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B35B2504-9AA4-4BDC-90D4-1441377FCF36}"/>
              </a:ext>
            </a:extLst>
          </p:cNvPr>
          <p:cNvSpPr/>
          <p:nvPr/>
        </p:nvSpPr>
        <p:spPr>
          <a:xfrm>
            <a:off x="918309" y="2141414"/>
            <a:ext cx="3782641" cy="851319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9B826BE7-02B7-4C39-A053-B3F23EE2E014}"/>
              </a:ext>
            </a:extLst>
          </p:cNvPr>
          <p:cNvSpPr/>
          <p:nvPr/>
        </p:nvSpPr>
        <p:spPr>
          <a:xfrm>
            <a:off x="7415822" y="2051533"/>
            <a:ext cx="2797908" cy="750277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04EAEC06-14D9-40B8-83AD-8CD8A31D7DEE}"/>
              </a:ext>
            </a:extLst>
          </p:cNvPr>
          <p:cNvSpPr/>
          <p:nvPr/>
        </p:nvSpPr>
        <p:spPr>
          <a:xfrm>
            <a:off x="871420" y="3497602"/>
            <a:ext cx="3807064" cy="750277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82DF69AF-8031-405B-957E-43D8C3819A42}"/>
              </a:ext>
            </a:extLst>
          </p:cNvPr>
          <p:cNvSpPr/>
          <p:nvPr/>
        </p:nvSpPr>
        <p:spPr>
          <a:xfrm>
            <a:off x="824528" y="4857261"/>
            <a:ext cx="3807065" cy="750277"/>
          </a:xfrm>
          <a:prstGeom prst="flowChartInputOutp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B8350F-0BAC-4242-A57B-CF4F573E0470}"/>
              </a:ext>
            </a:extLst>
          </p:cNvPr>
          <p:cNvSpPr txBox="1"/>
          <p:nvPr/>
        </p:nvSpPr>
        <p:spPr>
          <a:xfrm>
            <a:off x="7833935" y="2083079"/>
            <a:ext cx="211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with previous conditions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977FE8-BC3D-486B-BC78-8236E65FD94C}"/>
              </a:ext>
            </a:extLst>
          </p:cNvPr>
          <p:cNvSpPr/>
          <p:nvPr/>
        </p:nvSpPr>
        <p:spPr>
          <a:xfrm>
            <a:off x="1460012" y="4909233"/>
            <a:ext cx="2536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Transmit the data to INSTRUMENTAL CLUSTER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E4556-3724-45EC-AB0C-B6ECE90AAA34}"/>
              </a:ext>
            </a:extLst>
          </p:cNvPr>
          <p:cNvSpPr/>
          <p:nvPr/>
        </p:nvSpPr>
        <p:spPr>
          <a:xfrm>
            <a:off x="1602152" y="2083079"/>
            <a:ext cx="2797908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Set the speed command status according to speed &amp; range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481BBC-24E0-4585-844F-7FF4B6ACDAD3}"/>
              </a:ext>
            </a:extLst>
          </p:cNvPr>
          <p:cNvSpPr/>
          <p:nvPr/>
        </p:nvSpPr>
        <p:spPr>
          <a:xfrm>
            <a:off x="1481014" y="3511278"/>
            <a:ext cx="277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 the transmit buffer according to different flag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820BC9-DC9C-4413-8AAB-ECFB8568A5E8}"/>
              </a:ext>
            </a:extLst>
          </p:cNvPr>
          <p:cNvCxnSpPr>
            <a:stCxn id="36" idx="2"/>
          </p:cNvCxnSpPr>
          <p:nvPr/>
        </p:nvCxnSpPr>
        <p:spPr>
          <a:xfrm>
            <a:off x="3001106" y="3006409"/>
            <a:ext cx="0" cy="49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EBCD48-F9E6-476A-BDDA-DF0BEC67DF92}"/>
              </a:ext>
            </a:extLst>
          </p:cNvPr>
          <p:cNvCxnSpPr/>
          <p:nvPr/>
        </p:nvCxnSpPr>
        <p:spPr>
          <a:xfrm>
            <a:off x="3001106" y="4247879"/>
            <a:ext cx="0" cy="60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3ECFA4-090F-4249-9412-1886C85AF883}"/>
              </a:ext>
            </a:extLst>
          </p:cNvPr>
          <p:cNvCxnSpPr/>
          <p:nvPr/>
        </p:nvCxnSpPr>
        <p:spPr>
          <a:xfrm>
            <a:off x="3001106" y="5607538"/>
            <a:ext cx="0" cy="4181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E5433ED-C1C3-4296-8044-C80D9A80E802}"/>
              </a:ext>
            </a:extLst>
          </p:cNvPr>
          <p:cNvSpPr/>
          <p:nvPr/>
        </p:nvSpPr>
        <p:spPr>
          <a:xfrm>
            <a:off x="2450121" y="6025662"/>
            <a:ext cx="1101969" cy="39858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777FAF-A5E9-4DE5-BD4F-225427081318}"/>
              </a:ext>
            </a:extLst>
          </p:cNvPr>
          <p:cNvSpPr txBox="1"/>
          <p:nvPr/>
        </p:nvSpPr>
        <p:spPr>
          <a:xfrm>
            <a:off x="2728059" y="6025662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3485EA-37D6-4D7E-800E-359AB1DE1E89}"/>
              </a:ext>
            </a:extLst>
          </p:cNvPr>
          <p:cNvSpPr txBox="1"/>
          <p:nvPr/>
        </p:nvSpPr>
        <p:spPr>
          <a:xfrm>
            <a:off x="6003189" y="54234"/>
            <a:ext cx="28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722593-4047-46ED-8CBE-4BAA9061734B}"/>
              </a:ext>
            </a:extLst>
          </p:cNvPr>
          <p:cNvSpPr txBox="1"/>
          <p:nvPr/>
        </p:nvSpPr>
        <p:spPr>
          <a:xfrm>
            <a:off x="8945686" y="4470628"/>
            <a:ext cx="2536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done</a:t>
            </a:r>
          </a:p>
          <a:p>
            <a:r>
              <a:rPr lang="en-US" dirty="0"/>
              <a:t>          By </a:t>
            </a:r>
          </a:p>
          <a:p>
            <a:r>
              <a:rPr lang="en-US" dirty="0"/>
              <a:t>K. Narayana Murthy</a:t>
            </a:r>
          </a:p>
          <a:p>
            <a:r>
              <a:rPr lang="en-US" dirty="0" err="1"/>
              <a:t>Sabarinath</a:t>
            </a:r>
            <a:r>
              <a:rPr lang="en-US" dirty="0"/>
              <a:t> K A</a:t>
            </a:r>
          </a:p>
          <a:p>
            <a:r>
              <a:rPr lang="en-US" dirty="0"/>
              <a:t>P. Naveen</a:t>
            </a:r>
          </a:p>
          <a:p>
            <a:r>
              <a:rPr lang="en-US" dirty="0"/>
              <a:t>N. </a:t>
            </a:r>
            <a:r>
              <a:rPr lang="en-US" dirty="0" err="1"/>
              <a:t>Veeraraghavan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2CCCE-5114-4CA8-993D-C7698CA60A22}"/>
              </a:ext>
            </a:extLst>
          </p:cNvPr>
          <p:cNvSpPr txBox="1"/>
          <p:nvPr/>
        </p:nvSpPr>
        <p:spPr>
          <a:xfrm>
            <a:off x="2915138" y="1393544"/>
            <a:ext cx="13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EDFDA3-E764-44CB-9D30-A21C7E9E9715}"/>
              </a:ext>
            </a:extLst>
          </p:cNvPr>
          <p:cNvSpPr txBox="1"/>
          <p:nvPr/>
        </p:nvSpPr>
        <p:spPr>
          <a:xfrm>
            <a:off x="8036166" y="1393544"/>
            <a:ext cx="134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92E497-F3D5-4A49-8FFE-F7629D0052D7}"/>
              </a:ext>
            </a:extLst>
          </p:cNvPr>
          <p:cNvCxnSpPr>
            <a:cxnSpLocks/>
          </p:cNvCxnSpPr>
          <p:nvPr/>
        </p:nvCxnSpPr>
        <p:spPr>
          <a:xfrm>
            <a:off x="8708289" y="2801810"/>
            <a:ext cx="0" cy="384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2EBD196-74E3-4030-B0FD-C1BFD3D38EE7}"/>
              </a:ext>
            </a:extLst>
          </p:cNvPr>
          <p:cNvSpPr/>
          <p:nvPr/>
        </p:nvSpPr>
        <p:spPr>
          <a:xfrm>
            <a:off x="8563704" y="3203789"/>
            <a:ext cx="289169" cy="3126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7051E-CBCB-46B2-A36F-AC54F643202E}"/>
              </a:ext>
            </a:extLst>
          </p:cNvPr>
          <p:cNvSpPr txBox="1"/>
          <p:nvPr/>
        </p:nvSpPr>
        <p:spPr>
          <a:xfrm>
            <a:off x="8556381" y="3141946"/>
            <a:ext cx="5167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00B8C2-1C60-4BE6-AFDC-AE1EDCAB865C}"/>
              </a:ext>
            </a:extLst>
          </p:cNvPr>
          <p:cNvCxnSpPr>
            <a:cxnSpLocks/>
          </p:cNvCxnSpPr>
          <p:nvPr/>
        </p:nvCxnSpPr>
        <p:spPr>
          <a:xfrm flipH="1">
            <a:off x="3002771" y="3245167"/>
            <a:ext cx="521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E3A2A9D-31BD-4BCB-A9CE-8B2D197A808B}"/>
              </a:ext>
            </a:extLst>
          </p:cNvPr>
          <p:cNvSpPr/>
          <p:nvPr/>
        </p:nvSpPr>
        <p:spPr>
          <a:xfrm>
            <a:off x="3550626" y="3088859"/>
            <a:ext cx="289169" cy="3126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8F57C-8D19-461A-BA13-2401992BE4DD}"/>
              </a:ext>
            </a:extLst>
          </p:cNvPr>
          <p:cNvSpPr txBox="1"/>
          <p:nvPr/>
        </p:nvSpPr>
        <p:spPr>
          <a:xfrm flipH="1">
            <a:off x="3529085" y="3044705"/>
            <a:ext cx="29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0146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179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Narayanamurthy Kancharapu</dc:creator>
  <cp:lastModifiedBy>Narayanamurthy Kancharapu</cp:lastModifiedBy>
  <cp:revision>43</cp:revision>
  <dcterms:created xsi:type="dcterms:W3CDTF">2022-09-27T12:34:05Z</dcterms:created>
  <dcterms:modified xsi:type="dcterms:W3CDTF">2022-09-30T07:07:44Z</dcterms:modified>
</cp:coreProperties>
</file>