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6679-384B-48FB-99EB-B6493F27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006" y="50804"/>
            <a:ext cx="9380739" cy="2421464"/>
          </a:xfrm>
        </p:spPr>
        <p:txBody>
          <a:bodyPr/>
          <a:lstStyle/>
          <a:p>
            <a:pPr algn="ctr"/>
            <a:r>
              <a:rPr lang="en-US" dirty="0"/>
              <a:t>UNIFIED DIAGNOSTIC SERVICE</a:t>
            </a:r>
            <a:br>
              <a:rPr lang="en-US" dirty="0"/>
            </a:br>
            <a:r>
              <a:rPr lang="en-US" sz="2800" dirty="0"/>
              <a:t>CLEAR DTC INFORMATION 0X14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36CF-568A-4F36-8391-6A58C489B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639" y="4385733"/>
            <a:ext cx="3749337" cy="30835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dirty="0"/>
              <a:t>K.NARAYANA MURTHY(69912)   </a:t>
            </a:r>
          </a:p>
        </p:txBody>
      </p:sp>
    </p:spTree>
    <p:extLst>
      <p:ext uri="{BB962C8B-B14F-4D97-AF65-F5344CB8AC3E}">
        <p14:creationId xmlns:p14="http://schemas.microsoft.com/office/powerpoint/2010/main" val="410038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EA7-9259-4849-A378-324123E1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5" y="1600200"/>
            <a:ext cx="6164653" cy="3282518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Any queries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8FCBAB-EEA4-4E95-911D-E8027462EA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52" b="1652"/>
          <a:stretch>
            <a:fillRect/>
          </a:stretch>
        </p:blipFill>
        <p:spPr>
          <a:xfrm>
            <a:off x="6096000" y="1"/>
            <a:ext cx="5480482" cy="67460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A257-4A1D-4DC0-81A0-FC11C8F0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685800" y="48005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9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E9E-E048-42AD-90AD-7830CB5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UDS PROTOCOL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5FFD-4442-4DF4-AB2B-9E7B1521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2" y="1520630"/>
            <a:ext cx="10131425" cy="3649133"/>
          </a:xfrm>
        </p:spPr>
        <p:txBody>
          <a:bodyPr/>
          <a:lstStyle/>
          <a:p>
            <a:r>
              <a:rPr lang="en-US" dirty="0"/>
              <a:t>UDS – Unified Diagnostics Services.</a:t>
            </a:r>
          </a:p>
          <a:p>
            <a:r>
              <a:rPr lang="en-US" dirty="0"/>
              <a:t>Unified represents International standards.</a:t>
            </a:r>
          </a:p>
          <a:p>
            <a:r>
              <a:rPr lang="en-US" dirty="0"/>
              <a:t>UDS protocol allows the Diagnostic systems to communicate with ECU’s to diagnose faults , calibrate sensors and reprogram the ECU’s.</a:t>
            </a:r>
          </a:p>
          <a:p>
            <a:r>
              <a:rPr lang="en-US" dirty="0"/>
              <a:t>This protocol is defined in ISO-14229 -1 standard and it design based on OSI.</a:t>
            </a:r>
          </a:p>
          <a:p>
            <a:r>
              <a:rPr lang="en-US" dirty="0"/>
              <a:t>As on date , all the Tier-1 supplier should be using this communication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F5F8-9BF3-4A3E-9ED7-A2AC0D94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dtc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907-94A3-4F22-A1AF-C62B5CEB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99" y="1467365"/>
            <a:ext cx="11041601" cy="3649133"/>
          </a:xfrm>
        </p:spPr>
        <p:txBody>
          <a:bodyPr/>
          <a:lstStyle/>
          <a:p>
            <a:r>
              <a:rPr lang="en-US" dirty="0"/>
              <a:t>DTC – Diagnostic Trouble Code.</a:t>
            </a:r>
          </a:p>
          <a:p>
            <a:r>
              <a:rPr lang="en-US" dirty="0"/>
              <a:t>In DTC information get stored in a “ non-volatile “ memory.</a:t>
            </a:r>
          </a:p>
          <a:p>
            <a:r>
              <a:rPr lang="en-US" dirty="0"/>
              <a:t>In DTC format identifiers are 0016 and 0416; and c.</a:t>
            </a:r>
          </a:p>
          <a:p>
            <a:r>
              <a:rPr lang="en-US" dirty="0"/>
              <a:t>In DTC there are over 5000 OBD2(On-Board Diagnostic II) Trouble codes.</a:t>
            </a:r>
          </a:p>
          <a:p>
            <a:r>
              <a:rPr lang="en-US" dirty="0"/>
              <a:t>DTC fault codes are stored in PMC (Programmable Metallization Cell)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B407-825E-4574-93CF-2DCF9A0D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message types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ACF2-64DB-4929-9192-9986AEC4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4385"/>
            <a:ext cx="10131425" cy="3649133"/>
          </a:xfrm>
        </p:spPr>
        <p:txBody>
          <a:bodyPr/>
          <a:lstStyle/>
          <a:p>
            <a:r>
              <a:rPr lang="en-US" dirty="0"/>
              <a:t>Request without sub-function byte or Positive response.</a:t>
            </a:r>
          </a:p>
          <a:p>
            <a:r>
              <a:rPr lang="en-US" dirty="0"/>
              <a:t>Request with sub-function byte.</a:t>
            </a:r>
          </a:p>
          <a:p>
            <a:r>
              <a:rPr lang="en-US" dirty="0"/>
              <a:t>UUDT (Unacknowledged Un-segmented Data Transfer).</a:t>
            </a:r>
          </a:p>
          <a:p>
            <a:r>
              <a:rPr lang="en-US" dirty="0"/>
              <a:t>Negative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8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745F-4A1A-44DD-951F-1FC0E21F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025436" y="-603683"/>
            <a:ext cx="333127" cy="2459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9AAB-CECB-4B33-953B-02BC4728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4" y="506027"/>
            <a:ext cx="10131425" cy="49004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Services without sub-function bytes are 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S14 ( clear Diagnostic Information)</a:t>
            </a:r>
          </a:p>
          <a:p>
            <a:pPr lvl="1" algn="just"/>
            <a:r>
              <a:rPr lang="en-US" dirty="0"/>
              <a:t>S23</a:t>
            </a:r>
          </a:p>
          <a:p>
            <a:pPr lvl="1" algn="just"/>
            <a:r>
              <a:rPr lang="en-US" dirty="0"/>
              <a:t>S24</a:t>
            </a:r>
          </a:p>
          <a:p>
            <a:pPr lvl="1" algn="just"/>
            <a:r>
              <a:rPr lang="en-US" dirty="0"/>
              <a:t>S2A</a:t>
            </a:r>
          </a:p>
          <a:p>
            <a:pPr lvl="1" algn="just"/>
            <a:r>
              <a:rPr lang="en-US" dirty="0"/>
              <a:t>S2E</a:t>
            </a:r>
          </a:p>
          <a:p>
            <a:pPr lvl="1" algn="just"/>
            <a:r>
              <a:rPr lang="en-US" dirty="0"/>
              <a:t>S2F</a:t>
            </a:r>
          </a:p>
          <a:p>
            <a:pPr lvl="1" algn="just"/>
            <a:r>
              <a:rPr lang="en-US" dirty="0"/>
              <a:t>S34</a:t>
            </a:r>
          </a:p>
          <a:p>
            <a:pPr lvl="1" algn="just"/>
            <a:r>
              <a:rPr lang="en-US" dirty="0"/>
              <a:t>S35</a:t>
            </a:r>
          </a:p>
          <a:p>
            <a:pPr lvl="1" algn="just"/>
            <a:r>
              <a:rPr lang="en-US" dirty="0"/>
              <a:t>S36</a:t>
            </a:r>
          </a:p>
          <a:p>
            <a:pPr lvl="1" algn="just"/>
            <a:r>
              <a:rPr lang="en-US" dirty="0"/>
              <a:t>S37</a:t>
            </a:r>
          </a:p>
          <a:p>
            <a:pPr lvl="1" algn="just"/>
            <a:r>
              <a:rPr lang="en-US" dirty="0"/>
              <a:t>S3D</a:t>
            </a:r>
          </a:p>
          <a:p>
            <a:pPr lvl="1" algn="just"/>
            <a:r>
              <a:rPr lang="en-US" dirty="0"/>
              <a:t>S84</a:t>
            </a:r>
          </a:p>
        </p:txBody>
      </p:sp>
    </p:spTree>
    <p:extLst>
      <p:ext uri="{BB962C8B-B14F-4D97-AF65-F5344CB8AC3E}">
        <p14:creationId xmlns:p14="http://schemas.microsoft.com/office/powerpoint/2010/main" val="27824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C015-2D77-4E24-9F7B-8E46D4F4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72735" y="506025"/>
            <a:ext cx="7339615" cy="1393795"/>
          </a:xfrm>
        </p:spPr>
        <p:txBody>
          <a:bodyPr>
            <a:normAutofit/>
          </a:bodyPr>
          <a:lstStyle/>
          <a:p>
            <a:r>
              <a:rPr lang="en-US" dirty="0"/>
              <a:t>Service s14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C3E9-6F01-42D8-B06F-3610B8D1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5" y="1402670"/>
            <a:ext cx="10131425" cy="3058361"/>
          </a:xfrm>
        </p:spPr>
        <p:txBody>
          <a:bodyPr/>
          <a:lstStyle/>
          <a:p>
            <a:r>
              <a:rPr lang="en-US" dirty="0"/>
              <a:t>S14 is one type of a Diagnostic service used to clear Diagnostic Information .</a:t>
            </a:r>
          </a:p>
          <a:p>
            <a:r>
              <a:rPr lang="en-US" dirty="0"/>
              <a:t>The Mnemonic of S14 is CDTCI .</a:t>
            </a:r>
          </a:p>
          <a:p>
            <a:r>
              <a:rPr lang="en-US" dirty="0"/>
              <a:t>This Diagnostic service used by the diagnostic tool to clear the DTC(Diagnostic Trouble Code) from the servers memory .</a:t>
            </a:r>
          </a:p>
          <a:p>
            <a:r>
              <a:rPr lang="en-US" dirty="0"/>
              <a:t>DTC is a fault code stored in memory for faulty control units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7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8B73-D25F-4C71-A06A-1333618E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clear the </a:t>
            </a:r>
            <a:r>
              <a:rPr lang="en-US" dirty="0" err="1"/>
              <a:t>dtc</a:t>
            </a:r>
            <a:r>
              <a:rPr lang="en-US" dirty="0"/>
              <a:t> in </a:t>
            </a:r>
            <a:r>
              <a:rPr lang="en-US" dirty="0" err="1"/>
              <a:t>uds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C624-DCC7-4490-A8B3-72CF9246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add the DTC code which you want to clear .</a:t>
            </a:r>
          </a:p>
          <a:p>
            <a:r>
              <a:rPr lang="en-US" dirty="0"/>
              <a:t>For example :</a:t>
            </a:r>
          </a:p>
          <a:p>
            <a:r>
              <a:rPr lang="en-US" dirty="0"/>
              <a:t>I have stored some data in UDS and the data be like 30AAA2A3 .</a:t>
            </a:r>
          </a:p>
          <a:p>
            <a:r>
              <a:rPr lang="en-US" dirty="0"/>
              <a:t>Now I want to clear that data then,</a:t>
            </a:r>
          </a:p>
          <a:p>
            <a:r>
              <a:rPr lang="en-US" dirty="0"/>
              <a:t>I have to send a request like &gt; 14 30 AA A2 A3 &gt;.</a:t>
            </a:r>
          </a:p>
          <a:p>
            <a:r>
              <a:rPr lang="en-US" dirty="0"/>
              <a:t>Then the data will be cleared or deleted on that  UDS.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77F4-C824-4236-9FC5-BF80F39E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diagnostic </a:t>
            </a:r>
            <a:r>
              <a:rPr lang="en-US" dirty="0" err="1"/>
              <a:t>uds</a:t>
            </a:r>
            <a:r>
              <a:rPr lang="en-US" dirty="0"/>
              <a:t> frame format 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AD3508-6810-4118-9690-8E486E803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830078"/>
              </p:ext>
            </p:extLst>
          </p:nvPr>
        </p:nvGraphicFramePr>
        <p:xfrm>
          <a:off x="552635" y="2065867"/>
          <a:ext cx="10358021" cy="173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901">
                  <a:extLst>
                    <a:ext uri="{9D8B030D-6E8A-4147-A177-3AD203B41FA5}">
                      <a16:colId xmlns:a16="http://schemas.microsoft.com/office/drawing/2014/main" val="1044394484"/>
                    </a:ext>
                  </a:extLst>
                </a:gridCol>
                <a:gridCol w="1393351">
                  <a:extLst>
                    <a:ext uri="{9D8B030D-6E8A-4147-A177-3AD203B41FA5}">
                      <a16:colId xmlns:a16="http://schemas.microsoft.com/office/drawing/2014/main" val="4024417024"/>
                    </a:ext>
                  </a:extLst>
                </a:gridCol>
                <a:gridCol w="2142626">
                  <a:extLst>
                    <a:ext uri="{9D8B030D-6E8A-4147-A177-3AD203B41FA5}">
                      <a16:colId xmlns:a16="http://schemas.microsoft.com/office/drawing/2014/main" val="869269667"/>
                    </a:ext>
                  </a:extLst>
                </a:gridCol>
                <a:gridCol w="1346741">
                  <a:extLst>
                    <a:ext uri="{9D8B030D-6E8A-4147-A177-3AD203B41FA5}">
                      <a16:colId xmlns:a16="http://schemas.microsoft.com/office/drawing/2014/main" val="2375184807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1043595287"/>
                    </a:ext>
                  </a:extLst>
                </a:gridCol>
              </a:tblGrid>
              <a:tr h="634333">
                <a:tc>
                  <a:txBody>
                    <a:bodyPr/>
                    <a:lstStyle/>
                    <a:p>
                      <a:r>
                        <a:rPr lang="en-US" dirty="0"/>
                        <a:t>UDS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D3--------</a:t>
                      </a:r>
                      <a:r>
                        <a:rPr lang="en-US" dirty="0" err="1"/>
                        <a:t>Dn</a:t>
                      </a:r>
                      <a:r>
                        <a:rPr lang="en-US" dirty="0"/>
                        <a:t>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04995"/>
                  </a:ext>
                </a:extLst>
              </a:tr>
              <a:tr h="367510">
                <a:tc>
                  <a:txBody>
                    <a:bodyPr/>
                    <a:lstStyle/>
                    <a:p>
                      <a:r>
                        <a:rPr lang="en-US" dirty="0"/>
                        <a:t>Request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DTC bytes or Application specific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68160"/>
                  </a:ext>
                </a:extLst>
              </a:tr>
              <a:tr h="367510">
                <a:tc>
                  <a:txBody>
                    <a:bodyPr/>
                    <a:lstStyle/>
                    <a:p>
                      <a:r>
                        <a:rPr lang="en-US" dirty="0"/>
                        <a:t>Positive response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0x14+0x40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Application Specific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2236"/>
                  </a:ext>
                </a:extLst>
              </a:tr>
              <a:tr h="367510">
                <a:tc>
                  <a:txBody>
                    <a:bodyPr/>
                    <a:lstStyle/>
                    <a:p>
                      <a:r>
                        <a:rPr lang="en-US" dirty="0"/>
                        <a:t>Negative response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specific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0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6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AB0-1026-43B5-A935-00C97BB6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753" y="2198703"/>
            <a:ext cx="8340356" cy="2879325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25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1083</TotalTime>
  <Words>377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UNIFIED DIAGNOSTIC SERVICE CLEAR DTC INFORMATION 0X14</vt:lpstr>
      <vt:lpstr>INTRODUCTION TO UDS PROTOCOL :</vt:lpstr>
      <vt:lpstr>Introduction to dtc :</vt:lpstr>
      <vt:lpstr>Diagnostic message types :</vt:lpstr>
      <vt:lpstr>PowerPoint Presentation</vt:lpstr>
      <vt:lpstr>Service s14 :</vt:lpstr>
      <vt:lpstr>How do you clear the dtc in uds :</vt:lpstr>
      <vt:lpstr>Clear diagnostic uds frame format :</vt:lpstr>
      <vt:lpstr>Thank you</vt:lpstr>
      <vt:lpstr>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DIAGNOSTIC SERVICE</dc:title>
  <dc:creator>Narayanamurthy Kancharapu</dc:creator>
  <cp:lastModifiedBy>Narayanamurthy Kancharapu</cp:lastModifiedBy>
  <cp:revision>21</cp:revision>
  <dcterms:created xsi:type="dcterms:W3CDTF">2022-09-20T14:53:44Z</dcterms:created>
  <dcterms:modified xsi:type="dcterms:W3CDTF">2022-09-21T08:57:07Z</dcterms:modified>
</cp:coreProperties>
</file>