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69" r:id="rId4"/>
    <p:sldId id="261" r:id="rId5"/>
    <p:sldId id="268" r:id="rId6"/>
    <p:sldId id="266" r:id="rId7"/>
    <p:sldId id="273" r:id="rId8"/>
    <p:sldId id="267" r:id="rId9"/>
    <p:sldId id="262" r:id="rId10"/>
    <p:sldId id="260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236-4758-483F-B09F-14CF17B292A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F6DB6B0-5F14-4284-AD4E-37E97659FD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236-4758-483F-B09F-14CF17B292A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B6B0-5F14-4284-AD4E-37E97659FD4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88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236-4758-483F-B09F-14CF17B292A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B6B0-5F14-4284-AD4E-37E97659FD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96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236-4758-483F-B09F-14CF17B292A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B6B0-5F14-4284-AD4E-37E97659FD4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1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236-4758-483F-B09F-14CF17B292A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B6B0-5F14-4284-AD4E-37E97659FD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63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236-4758-483F-B09F-14CF17B292A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B6B0-5F14-4284-AD4E-37E97659FD4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97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236-4758-483F-B09F-14CF17B292A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B6B0-5F14-4284-AD4E-37E97659FD4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94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236-4758-483F-B09F-14CF17B292A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B6B0-5F14-4284-AD4E-37E97659FD4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236-4758-483F-B09F-14CF17B292A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B6B0-5F14-4284-AD4E-37E97659F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236-4758-483F-B09F-14CF17B292A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B6B0-5F14-4284-AD4E-37E97659FD4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59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DBE1236-4758-483F-B09F-14CF17B292A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B6B0-5F14-4284-AD4E-37E97659FD4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65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E1236-4758-483F-B09F-14CF17B292A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F6DB6B0-5F14-4284-AD4E-37E97659FD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82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0558-0926-47D5-89CB-4AAB0F10A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Boundary</a:t>
            </a:r>
            <a:r>
              <a:rPr lang="en-US" dirty="0"/>
              <a:t> </a:t>
            </a:r>
            <a:r>
              <a:rPr lang="en-US" b="1" dirty="0"/>
              <a:t>Value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523EE-FA1C-4652-A405-547C50B4B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4605402"/>
            <a:ext cx="8637072" cy="977621"/>
          </a:xfrm>
        </p:spPr>
        <p:txBody>
          <a:bodyPr/>
          <a:lstStyle/>
          <a:p>
            <a:pPr algn="r"/>
            <a:r>
              <a:rPr lang="en-US" b="1" i="1" u="sng" dirty="0"/>
              <a:t>  by - </a:t>
            </a:r>
          </a:p>
          <a:p>
            <a:pPr algn="r"/>
            <a:r>
              <a:rPr lang="en-US" dirty="0"/>
              <a:t>Naveen kumar(61838)</a:t>
            </a:r>
          </a:p>
        </p:txBody>
      </p:sp>
    </p:spTree>
    <p:extLst>
      <p:ext uri="{BB962C8B-B14F-4D97-AF65-F5344CB8AC3E}">
        <p14:creationId xmlns:p14="http://schemas.microsoft.com/office/powerpoint/2010/main" val="164527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761B-D0A6-4938-8C35-C62126A61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25118"/>
            <a:ext cx="9603275" cy="628636"/>
          </a:xfrm>
        </p:spPr>
        <p:txBody>
          <a:bodyPr/>
          <a:lstStyle/>
          <a:p>
            <a:r>
              <a:rPr lang="en-US" b="1" dirty="0"/>
              <a:t>Limitations of BVA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EAE14-FD9D-4F1C-8E90-B46BEEB3A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Boolean and logical variables present a problem for Boundary Value Analysis.</a:t>
            </a:r>
          </a:p>
          <a:p>
            <a:pPr marL="0" indent="0">
              <a:buNone/>
            </a:pPr>
            <a:r>
              <a:rPr lang="en-US" dirty="0"/>
              <a:t>•because Boolean is a datatype which has only values as 1 and 0.</a:t>
            </a:r>
          </a:p>
          <a:p>
            <a:pPr marL="0" indent="0">
              <a:buNone/>
            </a:pPr>
            <a:r>
              <a:rPr lang="en-US" dirty="0"/>
              <a:t>• It can’t test the all test cases values.</a:t>
            </a:r>
          </a:p>
        </p:txBody>
      </p:sp>
    </p:spTree>
    <p:extLst>
      <p:ext uri="{BB962C8B-B14F-4D97-AF65-F5344CB8AC3E}">
        <p14:creationId xmlns:p14="http://schemas.microsoft.com/office/powerpoint/2010/main" val="1492592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52BD-199C-43C8-9B04-A7AC3633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87262"/>
            <a:ext cx="9603275" cy="566492"/>
          </a:xfrm>
        </p:spPr>
        <p:txBody>
          <a:bodyPr/>
          <a:lstStyle/>
          <a:p>
            <a:r>
              <a:rPr lang="en-US" b="1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E4117-5394-4501-84D7-40A88531B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test software programs.</a:t>
            </a:r>
          </a:p>
          <a:p>
            <a:r>
              <a:rPr lang="en-US" dirty="0"/>
              <a:t>Used to test in embedded applications etc.,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81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75427-50A8-4F1F-A0CA-96E0E26A9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7993" y="887569"/>
            <a:ext cx="8637073" cy="2541431"/>
          </a:xfrm>
        </p:spPr>
        <p:txBody>
          <a:bodyPr/>
          <a:lstStyle/>
          <a:p>
            <a:r>
              <a:rPr lang="en-US" dirty="0"/>
              <a:t>Thank you …..!!!</a:t>
            </a:r>
          </a:p>
        </p:txBody>
      </p:sp>
    </p:spTree>
    <p:extLst>
      <p:ext uri="{BB962C8B-B14F-4D97-AF65-F5344CB8AC3E}">
        <p14:creationId xmlns:p14="http://schemas.microsoft.com/office/powerpoint/2010/main" val="45002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986A-243E-40F0-9207-306D77EBF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0629"/>
            <a:ext cx="9603275" cy="593125"/>
          </a:xfrm>
        </p:spPr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54C1A-21F0-46C9-A365-02A3FF0B7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WHAT IS BOUNDARY VALUE?</a:t>
            </a:r>
          </a:p>
          <a:p>
            <a:r>
              <a:rPr lang="en-US" dirty="0"/>
              <a:t>WHY TEST THE BOUNDARIES?</a:t>
            </a:r>
          </a:p>
          <a:p>
            <a:r>
              <a:rPr lang="en-US" dirty="0"/>
              <a:t>VALID / INVALID VALUES</a:t>
            </a:r>
          </a:p>
          <a:p>
            <a:r>
              <a:rPr lang="en-US" dirty="0"/>
              <a:t>REPRESENTATION</a:t>
            </a:r>
          </a:p>
          <a:p>
            <a:r>
              <a:rPr lang="en-US" dirty="0"/>
              <a:t>LIMITATIONS OF BVA</a:t>
            </a:r>
          </a:p>
          <a:p>
            <a:r>
              <a:rPr lang="en-US" dirty="0"/>
              <a:t>APPLICATIONS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6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600FF-A5A3-4A82-8D9F-0FF824B51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406" y="1951063"/>
            <a:ext cx="9765437" cy="31914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Boundary value analysis (BVA) is a black-box test design technique in which test cases are designed based on boundary values</a:t>
            </a:r>
          </a:p>
          <a:p>
            <a:pPr marL="0" indent="0">
              <a:buNone/>
            </a:pPr>
            <a:r>
              <a:rPr lang="en-US" dirty="0"/>
              <a:t>• Conceptually, boundary value analysis is about testing the edges of equivalence classes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3664FF-D312-4FB9-9EAC-6681C21F6F49}"/>
              </a:ext>
            </a:extLst>
          </p:cNvPr>
          <p:cNvSpPr/>
          <p:nvPr/>
        </p:nvSpPr>
        <p:spPr>
          <a:xfrm>
            <a:off x="1349406" y="1184714"/>
            <a:ext cx="96677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1166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600FF-A5A3-4A82-8D9F-0FF824B51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023" y="1145329"/>
            <a:ext cx="10687974" cy="4843991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What is a Boundary Value?</a:t>
            </a:r>
          </a:p>
          <a:p>
            <a:pPr marL="0" indent="0">
              <a:buNone/>
            </a:pPr>
            <a:r>
              <a:rPr lang="en-US" dirty="0"/>
              <a:t>• An input value or output value that is on the edge of an equivalence partition.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At the smallest incremental distance on either side of an edge.</a:t>
            </a:r>
          </a:p>
          <a:p>
            <a:pPr marL="0" indent="0">
              <a:buNone/>
            </a:pPr>
            <a:r>
              <a:rPr lang="en-US" dirty="0"/>
              <a:t>     E.g., the minimum or maximum value of a range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The point where the expected behavior of the system changes.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The values could be either input or output ranges of a software component</a:t>
            </a:r>
          </a:p>
        </p:txBody>
      </p:sp>
    </p:spTree>
    <p:extLst>
      <p:ext uri="{BB962C8B-B14F-4D97-AF65-F5344CB8AC3E}">
        <p14:creationId xmlns:p14="http://schemas.microsoft.com/office/powerpoint/2010/main" val="411899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600FF-A5A3-4A82-8D9F-0FF824B51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19" y="1188721"/>
            <a:ext cx="10687974" cy="4709159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Why Test the Boundaries?</a:t>
            </a:r>
          </a:p>
          <a:p>
            <a:pPr marL="0" indent="0">
              <a:buNone/>
            </a:pPr>
            <a:r>
              <a:rPr lang="en-US" dirty="0"/>
              <a:t>• If an operation is performed on a range of numbers: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Odds are the programmer got it right for the vast majority of the numbers in the middle.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But maybe made a mistake at the edges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4403B4-DE04-4DB1-87D7-5CA991A24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718" y="3429000"/>
            <a:ext cx="3307367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8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600FF-A5A3-4A82-8D9F-0FF824B51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599" y="1127041"/>
            <a:ext cx="10687974" cy="4743407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Valid / Invalid Values</a:t>
            </a:r>
          </a:p>
          <a:p>
            <a:pPr marL="0" indent="0">
              <a:buNone/>
            </a:pPr>
            <a:r>
              <a:rPr lang="en-US" dirty="0"/>
              <a:t>• If the boundary values are members of a valid equivalence class, they are valid.</a:t>
            </a:r>
          </a:p>
          <a:p>
            <a:pPr marL="0" indent="0">
              <a:buNone/>
            </a:pPr>
            <a:r>
              <a:rPr lang="en-US" dirty="0"/>
              <a:t>• If they are members of an invalid equivalence class, they are invalid.</a:t>
            </a:r>
          </a:p>
          <a:p>
            <a:pPr marL="0" indent="0">
              <a:buNone/>
            </a:pPr>
            <a:r>
              <a:rPr lang="en-US" dirty="0"/>
              <a:t>• Not all equivalence classes have boundary values!.</a:t>
            </a:r>
          </a:p>
          <a:p>
            <a:pPr marL="0" indent="0">
              <a:buNone/>
            </a:pPr>
            <a:r>
              <a:rPr lang="en-US" dirty="0"/>
              <a:t>• Boundary value analysis is an extension of equivalence partitioning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D9CAA-47F2-42D3-9C91-23383BA1B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043" y="4120475"/>
            <a:ext cx="6561389" cy="13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4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DBE7-6D80-4351-B672-E1B87EB1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23025"/>
            <a:ext cx="9603275" cy="730729"/>
          </a:xfrm>
        </p:spPr>
        <p:txBody>
          <a:bodyPr/>
          <a:lstStyle/>
          <a:p>
            <a:r>
              <a:rPr lang="en-US" b="1" dirty="0"/>
              <a:t>VALID / INVALID VALUES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AC6316-FC65-44D5-8A83-E13FCAD6F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104008"/>
            <a:ext cx="9603275" cy="363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3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600FF-A5A3-4A82-8D9F-0FF824B51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284" y="1997476"/>
            <a:ext cx="10687974" cy="39949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The boundary lies between the largest member of one equivalence class and the smallest member of      the equivalence class above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The boundary itself doesn't correspond to any member of any class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Only two boundary values are considered at each edge of a partition class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7CA97B-DD2D-4EAF-85F6-B168C9E9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16241"/>
            <a:ext cx="9603275" cy="637513"/>
          </a:xfrm>
        </p:spPr>
        <p:txBody>
          <a:bodyPr/>
          <a:lstStyle/>
          <a:p>
            <a:r>
              <a:rPr lang="en-US" b="1" dirty="0"/>
              <a:t>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0878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600FF-A5A3-4A82-8D9F-0FF824B51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406" y="1909166"/>
            <a:ext cx="9792070" cy="40477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The mathematical analysis sets three values at each edge:</a:t>
            </a:r>
          </a:p>
          <a:p>
            <a:pPr marL="0" indent="0">
              <a:buNone/>
            </a:pPr>
            <a:r>
              <a:rPr lang="en-US" dirty="0"/>
              <a:t>• The value corresponding to the boundary itself;</a:t>
            </a:r>
          </a:p>
          <a:p>
            <a:pPr marL="0" indent="0">
              <a:buNone/>
            </a:pPr>
            <a:r>
              <a:rPr lang="en-US" dirty="0"/>
              <a:t>• The closest value inside the partition;</a:t>
            </a:r>
          </a:p>
          <a:p>
            <a:pPr marL="0" indent="0">
              <a:buNone/>
            </a:pPr>
            <a:r>
              <a:rPr lang="en-US" dirty="0"/>
              <a:t>• The closest value outside the partition.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4901D1-69C5-4957-AEA2-0A02826D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16241"/>
            <a:ext cx="9603275" cy="637513"/>
          </a:xfrm>
        </p:spPr>
        <p:txBody>
          <a:bodyPr/>
          <a:lstStyle/>
          <a:p>
            <a:r>
              <a:rPr lang="en-US" b="1" dirty="0"/>
              <a:t>REPRESENTATION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BBB865-6C9E-4D09-9118-6157052D5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684" y="3986074"/>
            <a:ext cx="9515170" cy="197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592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780</TotalTime>
  <Words>396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Boundary Value Analysis</vt:lpstr>
      <vt:lpstr>contents</vt:lpstr>
      <vt:lpstr>PowerPoint Presentation</vt:lpstr>
      <vt:lpstr>PowerPoint Presentation</vt:lpstr>
      <vt:lpstr>PowerPoint Presentation</vt:lpstr>
      <vt:lpstr>PowerPoint Presentation</vt:lpstr>
      <vt:lpstr>VALID / INVALID VALUES</vt:lpstr>
      <vt:lpstr>REPRESENTATION</vt:lpstr>
      <vt:lpstr>REPRESENTATION</vt:lpstr>
      <vt:lpstr>Limitations of BVA</vt:lpstr>
      <vt:lpstr>Applications</vt:lpstr>
      <vt:lpstr>Thank you …..!!!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kumar Yenagurthi</dc:creator>
  <cp:lastModifiedBy>Naveen kumar Yenagurthi</cp:lastModifiedBy>
  <cp:revision>15</cp:revision>
  <dcterms:created xsi:type="dcterms:W3CDTF">2022-09-13T19:26:13Z</dcterms:created>
  <dcterms:modified xsi:type="dcterms:W3CDTF">2022-09-14T08:27:13Z</dcterms:modified>
</cp:coreProperties>
</file>