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357D-4410-4E7A-8733-93A90CE3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C3D62-2FA0-4966-8E61-6AF71B309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4629-D4ED-424A-8CFB-8EA1F163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2629-F0BA-4F36-B3A0-D7C6065E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8946-4D55-46AD-8132-FCDE364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DD4B-F935-4E3F-A129-65A1CE1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86C5-E3B1-4DED-9AD2-4B4B4D9E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4076-AF58-4919-997F-AFF3430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D6E3-20BB-4554-9149-18895844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93F92-CED8-4392-A62B-7008802F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D264A-DB9F-4990-BAF4-E0E1715AA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0E226-C1D2-4F9A-9F89-5888285F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1CD3-B48F-4077-92A2-8B8293A0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C559-D7DB-4B58-A4F5-3C56E9C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D77A9-60EF-4B21-8015-CC5E370A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907-0393-431B-B091-E89DF4B1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958C-8409-4FFD-BF81-0898A74B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011B-D482-404F-8953-A9686BB4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0E35-7F5B-40CB-876E-5CA3A5ED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3D205-5B6D-472E-8E20-BAA3989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B4FF-69F6-4CE2-A65E-FE73A348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75B24-2240-48FF-9591-DBEC07AF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0F46-D9B4-429C-A313-3FD7C00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7679-0CCA-4A66-83D8-1A86A06D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2A75-5346-40A0-9495-E5102AB1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B909-C02B-4BC2-9154-AE8B7FF8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878F-FD4D-4D9B-BB72-C787883F7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6E80-0C4C-437F-8E50-18629567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16B12-87C1-40EF-83CA-1D6B5B09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9B70-470F-4173-A764-6EBD2078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6C7D8-C0BF-4666-80C8-386FB7DA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CEAC-9EDA-4C9A-9F85-5D3B9D48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3FC28-37CD-47EF-86EE-CF0D66C4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D9A8D-F8B9-4EAD-BB2B-9450E8EF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5F1AB-CF70-4DB9-A14F-D2EBF13C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05C47-69A6-47DD-87CD-A1B7C7D33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DB67C-B405-4356-BED6-3EAE2823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F6B68-BA3D-424C-A335-1E17B3ED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DA99B-D688-46BE-960E-43430E64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A2EA-6DDC-4DB7-9360-6D362A97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D1B2F-EF62-4A95-8F30-A02B8A0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23174-9A07-4BAB-A5A4-C2A7DF2B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E8FE9-4C47-4826-99AE-0CC53CD0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D04C-8D96-4F07-96B4-48F22893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9A236-ED1D-4416-895E-AE2DBD14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5D3CD-D7E5-459A-BB77-FA60F9FE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6FB9-8DE7-4475-B537-BD350A9C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2142-9F3D-4BF4-B99B-51178DD7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1AC2E-B14E-4BC1-926E-B951509D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ED610-1EB8-4F98-AF15-2DE34875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6B8DC-4950-4ABD-9C07-1813749A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1902-EB8C-4D0D-97E5-DBAC7136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45F8-3F24-426A-9E5F-9F34C649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22556-F844-407A-B3CB-768387DBC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7647-5041-4D76-BB6D-2B0768B5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BCEB5-83B4-4D26-9A9C-10CF0006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D077-EB19-4371-AC02-9F77B5FC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2D6F-06C3-4497-A463-E41D9CD5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DACC2-26E2-4E92-9041-81DE4509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33DCF-201D-4BFD-8C7D-2B76D3DE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24B7-39B2-4A9A-A099-673A7795F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AF55-4BCC-4BB2-8CF8-0BE49936B133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E505-2407-41B2-AE6A-2E9707690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4D22A-AA23-438C-8BE4-4ECB43CB6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FEC7-F2B1-4FAE-A29F-6D092D222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E66139-55EB-4069-8076-272335534946}"/>
              </a:ext>
            </a:extLst>
          </p:cNvPr>
          <p:cNvSpPr/>
          <p:nvPr/>
        </p:nvSpPr>
        <p:spPr>
          <a:xfrm>
            <a:off x="2677140" y="777489"/>
            <a:ext cx="2046239" cy="14865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Cruise</a:t>
            </a:r>
          </a:p>
          <a:p>
            <a:pPr algn="ctr"/>
            <a:r>
              <a:rPr lang="en-US" dirty="0"/>
              <a:t>Control ECU</a:t>
            </a:r>
          </a:p>
          <a:p>
            <a:pPr algn="ctr"/>
            <a:r>
              <a:rPr lang="en-US" dirty="0"/>
              <a:t>(Warning lamp status input from Cruise Controller)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A851FD-CA2C-4F1E-90CF-530E021B2FAF}"/>
              </a:ext>
            </a:extLst>
          </p:cNvPr>
          <p:cNvSpPr/>
          <p:nvPr/>
        </p:nvSpPr>
        <p:spPr>
          <a:xfrm>
            <a:off x="6472546" y="840365"/>
            <a:ext cx="2505037" cy="13615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Occupant</a:t>
            </a:r>
          </a:p>
          <a:p>
            <a:pPr algn="ctr"/>
            <a:r>
              <a:rPr lang="en-US" dirty="0"/>
              <a:t>Classification ECU(Warning lamp status input from Occupant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16BEB6-8710-4765-8677-4F013CEF568C}"/>
              </a:ext>
            </a:extLst>
          </p:cNvPr>
          <p:cNvSpPr/>
          <p:nvPr/>
        </p:nvSpPr>
        <p:spPr>
          <a:xfrm>
            <a:off x="3592206" y="2982827"/>
            <a:ext cx="4102151" cy="136153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Instrument cluster</a:t>
            </a:r>
          </a:p>
          <a:p>
            <a:pPr algn="ctr"/>
            <a:r>
              <a:rPr lang="en-US" dirty="0"/>
              <a:t>(Processed data stored in memory)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201534-A9C6-4763-AE6C-77D089796A74}"/>
              </a:ext>
            </a:extLst>
          </p:cNvPr>
          <p:cNvSpPr/>
          <p:nvPr/>
        </p:nvSpPr>
        <p:spPr>
          <a:xfrm rot="21043647">
            <a:off x="9116277" y="2637744"/>
            <a:ext cx="412735" cy="35763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73F162-1F46-40ED-B629-E8F46C69A1E7}"/>
              </a:ext>
            </a:extLst>
          </p:cNvPr>
          <p:cNvSpPr/>
          <p:nvPr/>
        </p:nvSpPr>
        <p:spPr>
          <a:xfrm>
            <a:off x="9118304" y="3275012"/>
            <a:ext cx="394447" cy="3765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0764E9-5814-455A-A790-CE61E0C1A100}"/>
              </a:ext>
            </a:extLst>
          </p:cNvPr>
          <p:cNvSpPr txBox="1"/>
          <p:nvPr/>
        </p:nvSpPr>
        <p:spPr>
          <a:xfrm>
            <a:off x="9663970" y="2426323"/>
            <a:ext cx="15508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3 system warning lamp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D3E6B4-06D8-4AF3-98BB-AFA9326196E4}"/>
              </a:ext>
            </a:extLst>
          </p:cNvPr>
          <p:cNvSpPr txBox="1"/>
          <p:nvPr/>
        </p:nvSpPr>
        <p:spPr>
          <a:xfrm flipH="1">
            <a:off x="9663970" y="3157605"/>
            <a:ext cx="194041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4 Trip RESET switch status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B61088-50D7-494C-BD80-0C9288854440}"/>
              </a:ext>
            </a:extLst>
          </p:cNvPr>
          <p:cNvSpPr txBox="1"/>
          <p:nvPr/>
        </p:nvSpPr>
        <p:spPr>
          <a:xfrm>
            <a:off x="9695428" y="4747237"/>
            <a:ext cx="206098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1 Occupant classification status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15DCD8-154F-41A9-8E26-EFE4D2B1483B}"/>
              </a:ext>
            </a:extLst>
          </p:cNvPr>
          <p:cNvSpPr txBox="1"/>
          <p:nvPr/>
        </p:nvSpPr>
        <p:spPr>
          <a:xfrm>
            <a:off x="9689837" y="3885805"/>
            <a:ext cx="187765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LED 2 cruise control status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A213A7-4FF4-47AB-8162-4F13789DDEEA}"/>
              </a:ext>
            </a:extLst>
          </p:cNvPr>
          <p:cNvSpPr/>
          <p:nvPr/>
        </p:nvSpPr>
        <p:spPr>
          <a:xfrm>
            <a:off x="1300463" y="3571477"/>
            <a:ext cx="1936376" cy="32656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Trip switch Reset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1831A6-76C2-454A-B5A4-D4FC9279324E}"/>
              </a:ext>
            </a:extLst>
          </p:cNvPr>
          <p:cNvSpPr/>
          <p:nvPr/>
        </p:nvSpPr>
        <p:spPr>
          <a:xfrm>
            <a:off x="140738" y="2808848"/>
            <a:ext cx="860612" cy="16853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5CF10FD-37C9-4278-8EC9-80FBEA20AD09}"/>
              </a:ext>
            </a:extLst>
          </p:cNvPr>
          <p:cNvSpPr/>
          <p:nvPr/>
        </p:nvSpPr>
        <p:spPr>
          <a:xfrm>
            <a:off x="375337" y="3026291"/>
            <a:ext cx="295835" cy="290275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ECDE51E-C1B0-4736-8D16-52563BB747BF}"/>
              </a:ext>
            </a:extLst>
          </p:cNvPr>
          <p:cNvSpPr/>
          <p:nvPr/>
        </p:nvSpPr>
        <p:spPr>
          <a:xfrm>
            <a:off x="375336" y="3941522"/>
            <a:ext cx="295835" cy="32656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4827FA-C204-4E7A-8526-FB532570CBE8}"/>
              </a:ext>
            </a:extLst>
          </p:cNvPr>
          <p:cNvSpPr txBox="1"/>
          <p:nvPr/>
        </p:nvSpPr>
        <p:spPr>
          <a:xfrm>
            <a:off x="98612" y="304800"/>
            <a:ext cx="225910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Name:</a:t>
            </a:r>
          </a:p>
          <a:p>
            <a:r>
              <a:rPr lang="en-US" dirty="0"/>
              <a:t>Instrument Cluster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085488-75F6-4D80-8059-CE9AE4A90644}"/>
              </a:ext>
            </a:extLst>
          </p:cNvPr>
          <p:cNvSpPr txBox="1"/>
          <p:nvPr/>
        </p:nvSpPr>
        <p:spPr>
          <a:xfrm>
            <a:off x="1192287" y="2677834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FBE6CF-FC1D-4DBB-8895-5456579CAAF5}"/>
              </a:ext>
            </a:extLst>
          </p:cNvPr>
          <p:cNvSpPr txBox="1"/>
          <p:nvPr/>
        </p:nvSpPr>
        <p:spPr>
          <a:xfrm>
            <a:off x="1110106" y="3982849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 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34336B1-F1D1-461F-A1DB-0DC8B379D2EA}"/>
              </a:ext>
            </a:extLst>
          </p:cNvPr>
          <p:cNvSpPr/>
          <p:nvPr/>
        </p:nvSpPr>
        <p:spPr>
          <a:xfrm>
            <a:off x="9153114" y="4882875"/>
            <a:ext cx="475180" cy="3765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E20C46D-8849-4CE7-8156-8D7FFEC18D76}"/>
              </a:ext>
            </a:extLst>
          </p:cNvPr>
          <p:cNvCxnSpPr>
            <a:stCxn id="43" idx="1"/>
            <a:endCxn id="43" idx="5"/>
          </p:cNvCxnSpPr>
          <p:nvPr/>
        </p:nvCxnSpPr>
        <p:spPr>
          <a:xfrm>
            <a:off x="9176069" y="3330152"/>
            <a:ext cx="278917" cy="266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751A816-4FBA-476A-9CE7-BF57017C3CDF}"/>
              </a:ext>
            </a:extLst>
          </p:cNvPr>
          <p:cNvCxnSpPr>
            <a:stCxn id="43" idx="7"/>
            <a:endCxn id="43" idx="3"/>
          </p:cNvCxnSpPr>
          <p:nvPr/>
        </p:nvCxnSpPr>
        <p:spPr>
          <a:xfrm flipH="1">
            <a:off x="9176069" y="3330152"/>
            <a:ext cx="278917" cy="266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88CB5C0-4060-473D-9CE8-3E3428C515B8}"/>
              </a:ext>
            </a:extLst>
          </p:cNvPr>
          <p:cNvCxnSpPr>
            <a:stCxn id="29" idx="1"/>
            <a:endCxn id="29" idx="5"/>
          </p:cNvCxnSpPr>
          <p:nvPr/>
        </p:nvCxnSpPr>
        <p:spPr>
          <a:xfrm>
            <a:off x="9158254" y="2715283"/>
            <a:ext cx="328781" cy="2025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9C610CB-6612-47CD-BC74-BCF9F68A828C}"/>
              </a:ext>
            </a:extLst>
          </p:cNvPr>
          <p:cNvCxnSpPr>
            <a:stCxn id="29" idx="7"/>
            <a:endCxn id="29" idx="3"/>
          </p:cNvCxnSpPr>
          <p:nvPr/>
        </p:nvCxnSpPr>
        <p:spPr>
          <a:xfrm flipH="1">
            <a:off x="9199001" y="2668257"/>
            <a:ext cx="247287" cy="2966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A9C520BC-4A51-4F74-8F5B-835742CB2974}"/>
              </a:ext>
            </a:extLst>
          </p:cNvPr>
          <p:cNvSpPr/>
          <p:nvPr/>
        </p:nvSpPr>
        <p:spPr>
          <a:xfrm>
            <a:off x="9143346" y="3992230"/>
            <a:ext cx="319137" cy="40303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57F3622-55B7-43E0-A568-1D21FE8E91E9}"/>
              </a:ext>
            </a:extLst>
          </p:cNvPr>
          <p:cNvCxnSpPr>
            <a:cxnSpLocks/>
          </p:cNvCxnSpPr>
          <p:nvPr/>
        </p:nvCxnSpPr>
        <p:spPr>
          <a:xfrm>
            <a:off x="9199001" y="4066476"/>
            <a:ext cx="225663" cy="28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ED9764-5CB7-4F0C-B747-0A3710D15D99}"/>
              </a:ext>
            </a:extLst>
          </p:cNvPr>
          <p:cNvCxnSpPr>
            <a:cxnSpLocks/>
          </p:cNvCxnSpPr>
          <p:nvPr/>
        </p:nvCxnSpPr>
        <p:spPr>
          <a:xfrm flipH="1">
            <a:off x="9185729" y="4055670"/>
            <a:ext cx="225663" cy="2849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5997414-9CAD-4E12-933D-1C92E839D693}"/>
              </a:ext>
            </a:extLst>
          </p:cNvPr>
          <p:cNvCxnSpPr>
            <a:stCxn id="133" idx="7"/>
            <a:endCxn id="133" idx="3"/>
          </p:cNvCxnSpPr>
          <p:nvPr/>
        </p:nvCxnSpPr>
        <p:spPr>
          <a:xfrm flipH="1">
            <a:off x="9222702" y="4938015"/>
            <a:ext cx="336004" cy="2662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821503C-5DAA-4136-8BC7-7E10C144D8E0}"/>
              </a:ext>
            </a:extLst>
          </p:cNvPr>
          <p:cNvCxnSpPr>
            <a:stCxn id="133" idx="1"/>
            <a:endCxn id="133" idx="5"/>
          </p:cNvCxnSpPr>
          <p:nvPr/>
        </p:nvCxnSpPr>
        <p:spPr>
          <a:xfrm>
            <a:off x="9222702" y="4938015"/>
            <a:ext cx="336004" cy="2662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65DB8B9-12E2-454C-BA3B-15596A02CCA4}"/>
              </a:ext>
            </a:extLst>
          </p:cNvPr>
          <p:cNvSpPr/>
          <p:nvPr/>
        </p:nvSpPr>
        <p:spPr>
          <a:xfrm>
            <a:off x="2407509" y="5202954"/>
            <a:ext cx="2568725" cy="5804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Trip Switch </a:t>
            </a:r>
          </a:p>
          <a:p>
            <a:pPr algn="ctr"/>
            <a:r>
              <a:rPr lang="en-US" dirty="0"/>
              <a:t>status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192AE-1E6B-42DE-82C9-4E7BCAFF18CC}"/>
              </a:ext>
            </a:extLst>
          </p:cNvPr>
          <p:cNvSpPr/>
          <p:nvPr/>
        </p:nvSpPr>
        <p:spPr>
          <a:xfrm>
            <a:off x="2229346" y="6127256"/>
            <a:ext cx="2814337" cy="6978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 ON Default Status + Last Status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63292-7570-4847-B01A-D9C2EDA1A284}"/>
              </a:ext>
            </a:extLst>
          </p:cNvPr>
          <p:cNvSpPr/>
          <p:nvPr/>
        </p:nvSpPr>
        <p:spPr>
          <a:xfrm>
            <a:off x="6370964" y="5116303"/>
            <a:ext cx="2213090" cy="670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H/W Warning Lamp Status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9B13-4BB2-45C8-80B2-185FE5C74AED}"/>
              </a:ext>
            </a:extLst>
          </p:cNvPr>
          <p:cNvSpPr/>
          <p:nvPr/>
        </p:nvSpPr>
        <p:spPr>
          <a:xfrm>
            <a:off x="6399702" y="6199682"/>
            <a:ext cx="2155614" cy="5871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Occupant Classification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4B1371-DD0A-495E-ADE2-B582837460DD}"/>
              </a:ext>
            </a:extLst>
          </p:cNvPr>
          <p:cNvSpPr/>
          <p:nvPr/>
        </p:nvSpPr>
        <p:spPr>
          <a:xfrm>
            <a:off x="1009951" y="3691122"/>
            <a:ext cx="274197" cy="152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DE17AA9-AC66-4EE1-BB6C-289C04535903}"/>
              </a:ext>
            </a:extLst>
          </p:cNvPr>
          <p:cNvSpPr/>
          <p:nvPr/>
        </p:nvSpPr>
        <p:spPr>
          <a:xfrm>
            <a:off x="3253154" y="3651530"/>
            <a:ext cx="301308" cy="163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183C19A-C8EB-4DD6-88B5-9B54F01CBEE4}"/>
              </a:ext>
            </a:extLst>
          </p:cNvPr>
          <p:cNvCxnSpPr>
            <a:cxnSpLocks/>
          </p:cNvCxnSpPr>
          <p:nvPr/>
        </p:nvCxnSpPr>
        <p:spPr>
          <a:xfrm flipH="1">
            <a:off x="3691871" y="5837395"/>
            <a:ext cx="1" cy="2296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27B8819-52B5-4639-B188-9235769EF335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7477509" y="5786801"/>
            <a:ext cx="0" cy="412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B057A97F-6B79-45CF-9D73-752426132651}"/>
              </a:ext>
            </a:extLst>
          </p:cNvPr>
          <p:cNvSpPr/>
          <p:nvPr/>
        </p:nvSpPr>
        <p:spPr>
          <a:xfrm>
            <a:off x="5384079" y="4326348"/>
            <a:ext cx="238967" cy="5565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529E31-4D1C-4F01-9EFC-4897249DC7CC}"/>
              </a:ext>
            </a:extLst>
          </p:cNvPr>
          <p:cNvCxnSpPr>
            <a:cxnSpLocks/>
          </p:cNvCxnSpPr>
          <p:nvPr/>
        </p:nvCxnSpPr>
        <p:spPr>
          <a:xfrm flipV="1">
            <a:off x="3702424" y="4882875"/>
            <a:ext cx="3669135" cy="2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342AEF5-7942-4B41-8B6D-C4E2132755AE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691872" y="4920423"/>
            <a:ext cx="0" cy="28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9594765-8433-4810-9589-78A9B0E0BF5A}"/>
              </a:ext>
            </a:extLst>
          </p:cNvPr>
          <p:cNvCxnSpPr>
            <a:cxnSpLocks/>
          </p:cNvCxnSpPr>
          <p:nvPr/>
        </p:nvCxnSpPr>
        <p:spPr>
          <a:xfrm>
            <a:off x="7371559" y="4882867"/>
            <a:ext cx="0" cy="23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6A0F9D-2025-4100-ADA7-B2A41C891B74}"/>
              </a:ext>
            </a:extLst>
          </p:cNvPr>
          <p:cNvCxnSpPr>
            <a:cxnSpLocks/>
          </p:cNvCxnSpPr>
          <p:nvPr/>
        </p:nvCxnSpPr>
        <p:spPr>
          <a:xfrm flipV="1">
            <a:off x="7733676" y="2884121"/>
            <a:ext cx="1350581" cy="61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F52F997-5B23-42B0-858F-964A56DD3C38}"/>
              </a:ext>
            </a:extLst>
          </p:cNvPr>
          <p:cNvCxnSpPr/>
          <p:nvPr/>
        </p:nvCxnSpPr>
        <p:spPr>
          <a:xfrm flipV="1">
            <a:off x="7726312" y="3418643"/>
            <a:ext cx="1350581" cy="27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E76055D-3229-4FD1-8794-43A38AAC21AC}"/>
              </a:ext>
            </a:extLst>
          </p:cNvPr>
          <p:cNvCxnSpPr>
            <a:cxnSpLocks/>
          </p:cNvCxnSpPr>
          <p:nvPr/>
        </p:nvCxnSpPr>
        <p:spPr>
          <a:xfrm>
            <a:off x="7678432" y="3998841"/>
            <a:ext cx="1486106" cy="99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D86AE61-0173-44C7-A371-0ABE0634BDC3}"/>
              </a:ext>
            </a:extLst>
          </p:cNvPr>
          <p:cNvCxnSpPr>
            <a:cxnSpLocks/>
          </p:cNvCxnSpPr>
          <p:nvPr/>
        </p:nvCxnSpPr>
        <p:spPr>
          <a:xfrm>
            <a:off x="7683861" y="3831710"/>
            <a:ext cx="1411283" cy="38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73E6F196-7B79-4526-9F69-875310991F34}"/>
              </a:ext>
            </a:extLst>
          </p:cNvPr>
          <p:cNvSpPr txBox="1"/>
          <p:nvPr/>
        </p:nvSpPr>
        <p:spPr>
          <a:xfrm>
            <a:off x="2772567" y="3225774"/>
            <a:ext cx="133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 I/P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9D1876-B788-45DE-9235-E89EAFE729F8}"/>
              </a:ext>
            </a:extLst>
          </p:cNvPr>
          <p:cNvSpPr txBox="1"/>
          <p:nvPr/>
        </p:nvSpPr>
        <p:spPr>
          <a:xfrm>
            <a:off x="5832358" y="4443624"/>
            <a:ext cx="113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O/P</a:t>
            </a:r>
          </a:p>
        </p:txBody>
      </p:sp>
      <p:sp>
        <p:nvSpPr>
          <p:cNvPr id="164" name="Arrow: Left-Right-Up 163">
            <a:extLst>
              <a:ext uri="{FF2B5EF4-FFF2-40B4-BE49-F238E27FC236}">
                <a16:creationId xmlns:a16="http://schemas.microsoft.com/office/drawing/2014/main" id="{AF8B45F2-3A0B-45EB-AB4C-A96CFD64435C}"/>
              </a:ext>
            </a:extLst>
          </p:cNvPr>
          <p:cNvSpPr/>
          <p:nvPr/>
        </p:nvSpPr>
        <p:spPr>
          <a:xfrm rot="10800000">
            <a:off x="4745507" y="1247096"/>
            <a:ext cx="1704912" cy="171776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B101D-5BD7-4315-B789-6D5751E1820B}"/>
              </a:ext>
            </a:extLst>
          </p:cNvPr>
          <p:cNvSpPr txBox="1"/>
          <p:nvPr/>
        </p:nvSpPr>
        <p:spPr>
          <a:xfrm>
            <a:off x="1001350" y="2893247"/>
            <a:ext cx="162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(Cruise Controller)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805C8-116B-4D64-BB2F-42FF9FFD5E73}"/>
              </a:ext>
            </a:extLst>
          </p:cNvPr>
          <p:cNvSpPr txBox="1"/>
          <p:nvPr/>
        </p:nvSpPr>
        <p:spPr>
          <a:xfrm flipH="1">
            <a:off x="978043" y="4236536"/>
            <a:ext cx="199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(Occupant Classification)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80768-BF52-442A-9CCA-549DC6AD5E9D}"/>
              </a:ext>
            </a:extLst>
          </p:cNvPr>
          <p:cNvSpPr txBox="1"/>
          <p:nvPr/>
        </p:nvSpPr>
        <p:spPr>
          <a:xfrm>
            <a:off x="6260755" y="2464868"/>
            <a:ext cx="141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I/P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7265E-1238-4579-9C8E-3CA957047DE4}"/>
              </a:ext>
            </a:extLst>
          </p:cNvPr>
          <p:cNvSpPr txBox="1"/>
          <p:nvPr/>
        </p:nvSpPr>
        <p:spPr>
          <a:xfrm flipH="1">
            <a:off x="9222702" y="37770"/>
            <a:ext cx="2681996" cy="203132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Project Team:</a:t>
            </a:r>
          </a:p>
          <a:p>
            <a:r>
              <a:rPr lang="en-US" dirty="0"/>
              <a:t>Lavanya </a:t>
            </a:r>
          </a:p>
          <a:p>
            <a:r>
              <a:rPr lang="en-US" dirty="0"/>
              <a:t>Damodharan</a:t>
            </a:r>
          </a:p>
          <a:p>
            <a:r>
              <a:rPr lang="en-US" dirty="0"/>
              <a:t>Abhishek Sharma</a:t>
            </a:r>
          </a:p>
          <a:p>
            <a:r>
              <a:rPr lang="en-US" dirty="0"/>
              <a:t>Shabbar  Mohammed</a:t>
            </a:r>
          </a:p>
          <a:p>
            <a:r>
              <a:rPr lang="en-US" dirty="0"/>
              <a:t>Rama Akhil Sri Sai Kumar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F98F7-E0F5-485C-93AF-CD952C0CEF59}"/>
              </a:ext>
            </a:extLst>
          </p:cNvPr>
          <p:cNvSpPr txBox="1"/>
          <p:nvPr/>
        </p:nvSpPr>
        <p:spPr>
          <a:xfrm>
            <a:off x="2809227" y="2295914"/>
            <a:ext cx="203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SID-0x33F[ Data byte-2(4 bit)cc –status (on/off)]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9C758-453F-49D5-B2AD-6CE77825CD97}"/>
              </a:ext>
            </a:extLst>
          </p:cNvPr>
          <p:cNvSpPr txBox="1"/>
          <p:nvPr/>
        </p:nvSpPr>
        <p:spPr>
          <a:xfrm>
            <a:off x="7062366" y="2238354"/>
            <a:ext cx="191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SID-0x220[ Data byte-2(4 bit)cc –status (on/off)]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02A5-76AE-4197-BAE3-E5BF3AB1907B}"/>
              </a:ext>
            </a:extLst>
          </p:cNvPr>
          <p:cNvSpPr txBox="1"/>
          <p:nvPr/>
        </p:nvSpPr>
        <p:spPr>
          <a:xfrm>
            <a:off x="4385019" y="4469041"/>
            <a:ext cx="1284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SID-0x40</a:t>
            </a:r>
          </a:p>
        </p:txBody>
      </p:sp>
    </p:spTree>
    <p:extLst>
      <p:ext uri="{BB962C8B-B14F-4D97-AF65-F5344CB8AC3E}">
        <p14:creationId xmlns:p14="http://schemas.microsoft.com/office/powerpoint/2010/main" val="35120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149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A</dc:creator>
  <cp:lastModifiedBy>Lavanya A</cp:lastModifiedBy>
  <cp:revision>40</cp:revision>
  <dcterms:created xsi:type="dcterms:W3CDTF">2022-09-28T06:25:06Z</dcterms:created>
  <dcterms:modified xsi:type="dcterms:W3CDTF">2022-09-29T07:43:58Z</dcterms:modified>
</cp:coreProperties>
</file>