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2454-C5D2-4CB3-8E6B-FA786F5C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E134A-AE2B-48AC-BE6C-2D290332A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9E733-18BD-466E-8004-9D481698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618C-DDC3-47D1-8670-DC4170C6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F873-0768-460C-97F9-F9256122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7458-F78C-4EF0-B20A-B37D3C0D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FB2F2-23DA-4883-94AB-6FEFF31C6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31B6-2B9B-4848-81BF-60ADB23B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7F11-3515-44B7-BFFD-7B59C87B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5609-E1B2-4503-8D05-76D912BE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F64BB-9945-482F-849A-8C4068732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80A22-372E-4113-B6EE-7ED18F6C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90EE2-696B-4EC3-BE14-0E449DE4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AB69-2D53-4FBB-A3A3-5DC2A182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D14A-16EF-4228-B24A-5116F299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7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0072-7E94-4B55-B963-146C3956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A515-C1B2-40E4-AEB7-263A41AC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5A4E1-0E8C-4215-BDA6-999CA81A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B045-7E1B-4F05-B18A-E6C446E7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50B3-DCAF-4508-9DB9-286075C2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AEDB-4585-4AA8-9CCF-57F7D2DF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C22C-5BD8-4792-BB89-B54E06BB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3AEC-6733-4F58-894C-A7896AF8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BBF4-DC98-4939-A85D-31A4AD89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385F-5C15-4257-AFA8-F247B5EB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D101-D203-4E18-96B8-E99DEEA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C1D1-3148-490B-8B52-78D2C340D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6029-62DA-4098-86BC-065C9CB7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28BD0-6DA6-4CD0-97AB-00296EA9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E756-7BB1-4A8F-82ED-E83F7FA5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8D94-0370-4A89-85A0-A11E8AFF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CA4A-1C6E-44AC-B9B2-E4708EC4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4497E-C75F-4CEA-BB3D-62637FB1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1418C-4096-4895-8FB2-71A8A5FC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4AAD9-6DEB-4C0C-B2CE-B57F7028F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BF527-D1A7-4274-84A5-4F27A95D6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34D24-B598-49B3-AFE6-7ED05194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3E6FD-7867-4AEA-A50E-88AA9A0F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7B7AE-FF64-423D-8ED5-81A36E49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8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A2E9-8FE6-494A-A2ED-9D31065F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EAAF7-4113-4554-B150-6B13BAB8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59588-6BD7-480F-9987-10AE464C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E0696-7D05-4676-A5F8-AA412B01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09DBD-710F-4574-8344-CAE5133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95CD8-ADBB-4949-AAE1-136DF9E2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A1FA-2A74-4C9F-AB11-7EC9DC7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6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EB53-9D9A-431F-B278-DBD02158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530-F776-470F-8177-8E0E7C20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8677-8061-4F62-ACD0-AE07F3A6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8696-63D2-4558-BAC3-E60B8937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8F74-BB42-4D86-AB60-3E02EEC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ACBA-9ED6-4C9E-B06B-501A80E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BC78-AB7E-49E6-978D-1506332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1956A-738C-4B1E-A0F5-49870E00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0DB18-476F-4336-8FD2-B4694202D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0BEC5-109A-4FE7-A36A-B41A2129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C5582-4CCD-428C-B142-6889B816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19D1C-D8CF-4E4C-B035-F2659C71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28989-5110-475E-8478-F91C0B6B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E305-E03A-40BB-8B1E-F83FB3A5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4C39-1ADA-4AE5-9766-AA83B65A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927A-2C3C-4AE2-A1A7-1E55CF405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D431-979E-4AD7-891C-2302411DC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E8E7-D9C4-49F0-AD9D-0E517021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104" y="790113"/>
            <a:ext cx="9773466" cy="198859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IMMOBILIZER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AND LIGHTING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E06B5-1638-4085-9F19-011C8A7D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9197" y="3941684"/>
            <a:ext cx="2706840" cy="1811045"/>
          </a:xfrm>
        </p:spPr>
        <p:txBody>
          <a:bodyPr>
            <a:normAutofit fontScale="55000" lnSpcReduction="20000"/>
          </a:bodyPr>
          <a:lstStyle/>
          <a:p>
            <a:r>
              <a:rPr lang="en-US" sz="4500" i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Presented by</a:t>
            </a:r>
          </a:p>
          <a:p>
            <a:r>
              <a:rPr lang="en-US" b="1" i="1" dirty="0">
                <a:latin typeface="Arial Black" panose="020B0A04020102020204" pitchFamily="34" charset="0"/>
              </a:rPr>
              <a:t>Adithya(68039)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SAMYELU(70321)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Mounika(69909)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Karthik(69819)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Pavan(69919)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47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9F9E8B0-F642-4429-BA97-119CFEC32E5F}"/>
              </a:ext>
            </a:extLst>
          </p:cNvPr>
          <p:cNvSpPr/>
          <p:nvPr/>
        </p:nvSpPr>
        <p:spPr>
          <a:xfrm>
            <a:off x="2322754" y="2218707"/>
            <a:ext cx="3000375" cy="247809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IMMOBILIZER AND LIGHTING</a:t>
            </a:r>
          </a:p>
          <a:p>
            <a:pPr algn="ctr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ecu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B3CA595-6F9C-42A3-A6DD-AD38CB11E537}"/>
              </a:ext>
            </a:extLst>
          </p:cNvPr>
          <p:cNvSpPr/>
          <p:nvPr/>
        </p:nvSpPr>
        <p:spPr>
          <a:xfrm>
            <a:off x="4752975" y="217170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48685-7DBE-4CD6-962E-1BFDA30E558B}"/>
              </a:ext>
            </a:extLst>
          </p:cNvPr>
          <p:cNvSpPr/>
          <p:nvPr/>
        </p:nvSpPr>
        <p:spPr>
          <a:xfrm>
            <a:off x="3100386" y="628650"/>
            <a:ext cx="1571625" cy="97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CAN ANALYZER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0150BA2-00C4-4E81-8031-6836ACAC261F}"/>
              </a:ext>
            </a:extLst>
          </p:cNvPr>
          <p:cNvSpPr/>
          <p:nvPr/>
        </p:nvSpPr>
        <p:spPr>
          <a:xfrm>
            <a:off x="3840480" y="1661548"/>
            <a:ext cx="45719" cy="478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67C3C3-F30A-4937-9723-73037CCDC353}"/>
              </a:ext>
            </a:extLst>
          </p:cNvPr>
          <p:cNvCxnSpPr>
            <a:cxnSpLocks/>
          </p:cNvCxnSpPr>
          <p:nvPr/>
        </p:nvCxnSpPr>
        <p:spPr>
          <a:xfrm>
            <a:off x="1650283" y="3271259"/>
            <a:ext cx="135729" cy="17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FAA6D-0779-4028-ABCC-046090F2328A}"/>
              </a:ext>
            </a:extLst>
          </p:cNvPr>
          <p:cNvCxnSpPr/>
          <p:nvPr/>
        </p:nvCxnSpPr>
        <p:spPr>
          <a:xfrm>
            <a:off x="1769579" y="3440343"/>
            <a:ext cx="585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79044C4-F2AE-4912-970C-1AA280DF1DC1}"/>
              </a:ext>
            </a:extLst>
          </p:cNvPr>
          <p:cNvSpPr/>
          <p:nvPr/>
        </p:nvSpPr>
        <p:spPr>
          <a:xfrm>
            <a:off x="3840480" y="4686300"/>
            <a:ext cx="133349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D68155F-0118-413C-98EB-B43D47ABF6CF}"/>
              </a:ext>
            </a:extLst>
          </p:cNvPr>
          <p:cNvSpPr/>
          <p:nvPr/>
        </p:nvSpPr>
        <p:spPr>
          <a:xfrm>
            <a:off x="2604035" y="5274311"/>
            <a:ext cx="2877803" cy="82665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• Hardware Warning lamp status</a:t>
            </a:r>
          </a:p>
          <a:p>
            <a:pPr algn="ctr"/>
            <a:r>
              <a:rPr lang="en-US" sz="1600" dirty="0"/>
              <a:t>• Alarm/Sound notification</a:t>
            </a:r>
          </a:p>
          <a:p>
            <a:pPr algn="ctr"/>
            <a:endParaRPr lang="en-US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086E8973-6029-4302-803F-3702B96D27DB}"/>
              </a:ext>
            </a:extLst>
          </p:cNvPr>
          <p:cNvSpPr/>
          <p:nvPr/>
        </p:nvSpPr>
        <p:spPr>
          <a:xfrm>
            <a:off x="7924775" y="2084970"/>
            <a:ext cx="2133106" cy="125134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lock: Single Beep Warning lamp ON for 3 sec &amp; then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</a:t>
            </a:r>
            <a:r>
              <a:rPr lang="en-US" dirty="0"/>
              <a:t>.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67EBDA76-E39A-4E14-9682-55C0918E0621}"/>
              </a:ext>
            </a:extLst>
          </p:cNvPr>
          <p:cNvSpPr/>
          <p:nvPr/>
        </p:nvSpPr>
        <p:spPr>
          <a:xfrm>
            <a:off x="7788606" y="3615527"/>
            <a:ext cx="2716994" cy="282094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FAULTY:1.SINGLE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BEEP WARNING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ON/OFF FOR 1 SEC (3 TIMES)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FALUTY:2.SINGLE BEEP WARNING  ON/OFF FOR 1 SEC(6 TIME)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FAULTY:3.SINGLE BEEP WARNING  ON/OFF FOR 1 SEC(CONTINOUSLY)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3B83088-D76A-40D2-82D8-FC69977C19BD}"/>
              </a:ext>
            </a:extLst>
          </p:cNvPr>
          <p:cNvSpPr/>
          <p:nvPr/>
        </p:nvSpPr>
        <p:spPr>
          <a:xfrm>
            <a:off x="5358118" y="3371056"/>
            <a:ext cx="757234" cy="8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F1F727-311F-42F4-8510-ECEC6FD226F1}"/>
              </a:ext>
            </a:extLst>
          </p:cNvPr>
          <p:cNvCxnSpPr>
            <a:cxnSpLocks/>
          </p:cNvCxnSpPr>
          <p:nvPr/>
        </p:nvCxnSpPr>
        <p:spPr>
          <a:xfrm flipH="1" flipV="1">
            <a:off x="6218215" y="1081239"/>
            <a:ext cx="57491" cy="361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4EBADA-A0E4-4D52-A75E-1DB83BE8B13E}"/>
              </a:ext>
            </a:extLst>
          </p:cNvPr>
          <p:cNvCxnSpPr/>
          <p:nvPr/>
        </p:nvCxnSpPr>
        <p:spPr>
          <a:xfrm>
            <a:off x="8286750" y="30956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9DBC98-0979-4087-A27A-D3E83251BB71}"/>
              </a:ext>
            </a:extLst>
          </p:cNvPr>
          <p:cNvCxnSpPr>
            <a:cxnSpLocks/>
          </p:cNvCxnSpPr>
          <p:nvPr/>
        </p:nvCxnSpPr>
        <p:spPr>
          <a:xfrm>
            <a:off x="6219818" y="1101494"/>
            <a:ext cx="151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C7C69B-A913-48BA-A8F3-99549E990210}"/>
              </a:ext>
            </a:extLst>
          </p:cNvPr>
          <p:cNvCxnSpPr>
            <a:cxnSpLocks/>
          </p:cNvCxnSpPr>
          <p:nvPr/>
        </p:nvCxnSpPr>
        <p:spPr>
          <a:xfrm>
            <a:off x="6280597" y="4696806"/>
            <a:ext cx="1496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53BC5E-7EB9-4AEB-86B0-ABE56B3AB067}"/>
              </a:ext>
            </a:extLst>
          </p:cNvPr>
          <p:cNvCxnSpPr/>
          <p:nvPr/>
        </p:nvCxnSpPr>
        <p:spPr>
          <a:xfrm>
            <a:off x="6249406" y="2748358"/>
            <a:ext cx="150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886D92A-24A4-449D-A03A-EB17293A73B9}"/>
              </a:ext>
            </a:extLst>
          </p:cNvPr>
          <p:cNvSpPr/>
          <p:nvPr/>
        </p:nvSpPr>
        <p:spPr>
          <a:xfrm>
            <a:off x="7751206" y="2571758"/>
            <a:ext cx="174780" cy="323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821791-9E42-42BD-9992-A1FD05CD5779}"/>
              </a:ext>
            </a:extLst>
          </p:cNvPr>
          <p:cNvSpPr txBox="1"/>
          <p:nvPr/>
        </p:nvSpPr>
        <p:spPr>
          <a:xfrm>
            <a:off x="3907154" y="1602007"/>
            <a:ext cx="15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INPUT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5A2461-6966-4679-92E2-5C7D82426C87}"/>
              </a:ext>
            </a:extLst>
          </p:cNvPr>
          <p:cNvSpPr txBox="1"/>
          <p:nvPr/>
        </p:nvSpPr>
        <p:spPr>
          <a:xfrm>
            <a:off x="4011027" y="4862552"/>
            <a:ext cx="167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OUT PUT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6FA6BA8-1FB8-4EC0-9D79-113E5C133A6E}"/>
              </a:ext>
            </a:extLst>
          </p:cNvPr>
          <p:cNvSpPr/>
          <p:nvPr/>
        </p:nvSpPr>
        <p:spPr>
          <a:xfrm>
            <a:off x="11125200" y="1552407"/>
            <a:ext cx="254799" cy="2182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ECBBC2-FFF2-4309-905B-FDD8D686A28F}"/>
              </a:ext>
            </a:extLst>
          </p:cNvPr>
          <p:cNvSpPr txBox="1"/>
          <p:nvPr/>
        </p:nvSpPr>
        <p:spPr>
          <a:xfrm>
            <a:off x="10306975" y="1942814"/>
            <a:ext cx="202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 LAMP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3FF70BB-6C46-4FF2-A3E7-34D7FF8F6887}"/>
              </a:ext>
            </a:extLst>
          </p:cNvPr>
          <p:cNvSpPr txBox="1"/>
          <p:nvPr/>
        </p:nvSpPr>
        <p:spPr>
          <a:xfrm flipH="1">
            <a:off x="5323129" y="3028584"/>
            <a:ext cx="116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HW/OP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72DA81-96F6-4D19-A4CA-0A0CF7728700}"/>
              </a:ext>
            </a:extLst>
          </p:cNvPr>
          <p:cNvSpPr txBox="1"/>
          <p:nvPr/>
        </p:nvSpPr>
        <p:spPr>
          <a:xfrm flipH="1">
            <a:off x="1815595" y="125221"/>
            <a:ext cx="633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 DIAGRAM OF IMMOBILIZER AND LIGHTING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A1FDBDA-51B4-4CE1-B407-5B96DDB390D8}"/>
              </a:ext>
            </a:extLst>
          </p:cNvPr>
          <p:cNvCxnSpPr/>
          <p:nvPr/>
        </p:nvCxnSpPr>
        <p:spPr>
          <a:xfrm>
            <a:off x="2606162" y="972609"/>
            <a:ext cx="0" cy="2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936DC02-CFF3-4E3C-97AE-F66EFE75694E}"/>
              </a:ext>
            </a:extLst>
          </p:cNvPr>
          <p:cNvCxnSpPr>
            <a:cxnSpLocks/>
          </p:cNvCxnSpPr>
          <p:nvPr/>
        </p:nvCxnSpPr>
        <p:spPr>
          <a:xfrm flipH="1">
            <a:off x="902825" y="3657600"/>
            <a:ext cx="11575" cy="1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F8BBBF-F56D-46E7-8FCB-CA1E0C175B4C}"/>
              </a:ext>
            </a:extLst>
          </p:cNvPr>
          <p:cNvCxnSpPr>
            <a:cxnSpLocks/>
          </p:cNvCxnSpPr>
          <p:nvPr/>
        </p:nvCxnSpPr>
        <p:spPr>
          <a:xfrm>
            <a:off x="781235" y="3657600"/>
            <a:ext cx="509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8E940D5-3460-4742-96E7-F8E2B951CFF2}"/>
              </a:ext>
            </a:extLst>
          </p:cNvPr>
          <p:cNvCxnSpPr>
            <a:cxnSpLocks/>
          </p:cNvCxnSpPr>
          <p:nvPr/>
        </p:nvCxnSpPr>
        <p:spPr>
          <a:xfrm>
            <a:off x="1011406" y="3821926"/>
            <a:ext cx="11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49CDDC5-5759-4B02-A514-182395E18603}"/>
              </a:ext>
            </a:extLst>
          </p:cNvPr>
          <p:cNvSpPr txBox="1"/>
          <p:nvPr/>
        </p:nvSpPr>
        <p:spPr>
          <a:xfrm flipH="1">
            <a:off x="1308436" y="2831069"/>
            <a:ext cx="15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switch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334B098-11D9-4F3B-A632-F43AE845565C}"/>
              </a:ext>
            </a:extLst>
          </p:cNvPr>
          <p:cNvCxnSpPr/>
          <p:nvPr/>
        </p:nvCxnSpPr>
        <p:spPr>
          <a:xfrm>
            <a:off x="10591800" y="257175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E7A9D8-DCEF-4724-9B69-63EE469E0528}"/>
              </a:ext>
            </a:extLst>
          </p:cNvPr>
          <p:cNvCxnSpPr>
            <a:cxnSpLocks/>
          </p:cNvCxnSpPr>
          <p:nvPr/>
        </p:nvCxnSpPr>
        <p:spPr>
          <a:xfrm>
            <a:off x="11049000" y="2312146"/>
            <a:ext cx="236316" cy="26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83FC48A-5719-41AC-95C0-31C46F3D2308}"/>
              </a:ext>
            </a:extLst>
          </p:cNvPr>
          <p:cNvSpPr txBox="1"/>
          <p:nvPr/>
        </p:nvSpPr>
        <p:spPr>
          <a:xfrm flipH="1">
            <a:off x="10678995" y="2733679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6865767-0356-4B2D-A555-83D742BD5170}"/>
              </a:ext>
            </a:extLst>
          </p:cNvPr>
          <p:cNvCxnSpPr/>
          <p:nvPr/>
        </p:nvCxnSpPr>
        <p:spPr>
          <a:xfrm>
            <a:off x="11285316" y="2571758"/>
            <a:ext cx="373284" cy="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BCDCBF9-D51D-45AB-9799-5FC0146914D1}"/>
              </a:ext>
            </a:extLst>
          </p:cNvPr>
          <p:cNvSpPr/>
          <p:nvPr/>
        </p:nvSpPr>
        <p:spPr>
          <a:xfrm>
            <a:off x="7745277" y="976727"/>
            <a:ext cx="174780" cy="323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E8E3A6-47F2-48FD-B354-E07EBCAAD56E}"/>
              </a:ext>
            </a:extLst>
          </p:cNvPr>
          <p:cNvCxnSpPr>
            <a:cxnSpLocks/>
          </p:cNvCxnSpPr>
          <p:nvPr/>
        </p:nvCxnSpPr>
        <p:spPr>
          <a:xfrm flipV="1">
            <a:off x="994112" y="3740538"/>
            <a:ext cx="1488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6172AF-228F-4499-AB12-ECE5F2315977}"/>
              </a:ext>
            </a:extLst>
          </p:cNvPr>
          <p:cNvCxnSpPr/>
          <p:nvPr/>
        </p:nvCxnSpPr>
        <p:spPr>
          <a:xfrm flipH="1">
            <a:off x="958661" y="3740538"/>
            <a:ext cx="292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669559-0FFE-4B73-89F8-8BE7C99A4263}"/>
              </a:ext>
            </a:extLst>
          </p:cNvPr>
          <p:cNvCxnSpPr/>
          <p:nvPr/>
        </p:nvCxnSpPr>
        <p:spPr>
          <a:xfrm>
            <a:off x="1308436" y="2581154"/>
            <a:ext cx="101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43CFBA-7C69-4254-B9F8-D740F32B1422}"/>
              </a:ext>
            </a:extLst>
          </p:cNvPr>
          <p:cNvCxnSpPr/>
          <p:nvPr/>
        </p:nvCxnSpPr>
        <p:spPr>
          <a:xfrm>
            <a:off x="1290414" y="1600200"/>
            <a:ext cx="18022" cy="98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DF304F2-641A-4C5A-B87B-AD010FDB7141}"/>
              </a:ext>
            </a:extLst>
          </p:cNvPr>
          <p:cNvSpPr/>
          <p:nvPr/>
        </p:nvSpPr>
        <p:spPr>
          <a:xfrm>
            <a:off x="1011406" y="1300569"/>
            <a:ext cx="628650" cy="2996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28424B8A-00E1-4319-BA5C-485EA9F235B5}"/>
              </a:ext>
            </a:extLst>
          </p:cNvPr>
          <p:cNvCxnSpPr>
            <a:stCxn id="70" idx="0"/>
            <a:endCxn id="70" idx="0"/>
          </p:cNvCxnSpPr>
          <p:nvPr/>
        </p:nvCxnSpPr>
        <p:spPr>
          <a:xfrm rot="5400000" flipH="1" flipV="1">
            <a:off x="1325731" y="1300569"/>
            <a:ext cx="12700" cy="12700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6B70AF8-A8C3-4EDF-A119-EDCE73423F03}"/>
              </a:ext>
            </a:extLst>
          </p:cNvPr>
          <p:cNvCxnSpPr/>
          <p:nvPr/>
        </p:nvCxnSpPr>
        <p:spPr>
          <a:xfrm rot="10800000">
            <a:off x="2024110" y="834501"/>
            <a:ext cx="10169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2940B290-97C3-402A-8A21-5390D9ED49F4}"/>
              </a:ext>
            </a:extLst>
          </p:cNvPr>
          <p:cNvCxnSpPr/>
          <p:nvPr/>
        </p:nvCxnSpPr>
        <p:spPr>
          <a:xfrm rot="10800000">
            <a:off x="1047565" y="390617"/>
            <a:ext cx="20990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6ED2808-357A-4DC6-8D60-6AC6A26FB52B}"/>
              </a:ext>
            </a:extLst>
          </p:cNvPr>
          <p:cNvSpPr/>
          <p:nvPr/>
        </p:nvSpPr>
        <p:spPr>
          <a:xfrm>
            <a:off x="1075756" y="1356547"/>
            <a:ext cx="488272" cy="142043"/>
          </a:xfrm>
          <a:custGeom>
            <a:avLst/>
            <a:gdLst>
              <a:gd name="connsiteX0" fmla="*/ 0 w 488272"/>
              <a:gd name="connsiteY0" fmla="*/ 142043 h 142043"/>
              <a:gd name="connsiteX1" fmla="*/ 26633 w 488272"/>
              <a:gd name="connsiteY1" fmla="*/ 97654 h 142043"/>
              <a:gd name="connsiteX2" fmla="*/ 53266 w 488272"/>
              <a:gd name="connsiteY2" fmla="*/ 79899 h 142043"/>
              <a:gd name="connsiteX3" fmla="*/ 97655 w 488272"/>
              <a:gd name="connsiteY3" fmla="*/ 53266 h 142043"/>
              <a:gd name="connsiteX4" fmla="*/ 168676 w 488272"/>
              <a:gd name="connsiteY4" fmla="*/ 8878 h 142043"/>
              <a:gd name="connsiteX5" fmla="*/ 195309 w 488272"/>
              <a:gd name="connsiteY5" fmla="*/ 0 h 142043"/>
              <a:gd name="connsiteX6" fmla="*/ 230820 w 488272"/>
              <a:gd name="connsiteY6" fmla="*/ 53266 h 142043"/>
              <a:gd name="connsiteX7" fmla="*/ 257453 w 488272"/>
              <a:gd name="connsiteY7" fmla="*/ 106532 h 142043"/>
              <a:gd name="connsiteX8" fmla="*/ 284086 w 488272"/>
              <a:gd name="connsiteY8" fmla="*/ 124287 h 142043"/>
              <a:gd name="connsiteX9" fmla="*/ 337352 w 488272"/>
              <a:gd name="connsiteY9" fmla="*/ 142043 h 142043"/>
              <a:gd name="connsiteX10" fmla="*/ 426129 w 488272"/>
              <a:gd name="connsiteY10" fmla="*/ 133165 h 142043"/>
              <a:gd name="connsiteX11" fmla="*/ 443884 w 488272"/>
              <a:gd name="connsiteY11" fmla="*/ 106532 h 142043"/>
              <a:gd name="connsiteX12" fmla="*/ 470517 w 488272"/>
              <a:gd name="connsiteY12" fmla="*/ 88777 h 142043"/>
              <a:gd name="connsiteX13" fmla="*/ 488272 w 488272"/>
              <a:gd name="connsiteY13" fmla="*/ 35511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8272" h="142043">
                <a:moveTo>
                  <a:pt x="0" y="142043"/>
                </a:moveTo>
                <a:cubicBezTo>
                  <a:pt x="8878" y="127247"/>
                  <a:pt x="15403" y="110755"/>
                  <a:pt x="26633" y="97654"/>
                </a:cubicBezTo>
                <a:cubicBezTo>
                  <a:pt x="33577" y="89553"/>
                  <a:pt x="44934" y="86564"/>
                  <a:pt x="53266" y="79899"/>
                </a:cubicBezTo>
                <a:cubicBezTo>
                  <a:pt x="88084" y="52045"/>
                  <a:pt x="51404" y="68684"/>
                  <a:pt x="97655" y="53266"/>
                </a:cubicBezTo>
                <a:cubicBezTo>
                  <a:pt x="125792" y="11060"/>
                  <a:pt x="105288" y="30007"/>
                  <a:pt x="168676" y="8878"/>
                </a:cubicBezTo>
                <a:lnTo>
                  <a:pt x="195309" y="0"/>
                </a:lnTo>
                <a:cubicBezTo>
                  <a:pt x="216419" y="63327"/>
                  <a:pt x="186486" y="-13234"/>
                  <a:pt x="230820" y="53266"/>
                </a:cubicBezTo>
                <a:cubicBezTo>
                  <a:pt x="259700" y="96586"/>
                  <a:pt x="215548" y="64627"/>
                  <a:pt x="257453" y="106532"/>
                </a:cubicBezTo>
                <a:cubicBezTo>
                  <a:pt x="264998" y="114077"/>
                  <a:pt x="274336" y="119954"/>
                  <a:pt x="284086" y="124287"/>
                </a:cubicBezTo>
                <a:cubicBezTo>
                  <a:pt x="301189" y="131888"/>
                  <a:pt x="337352" y="142043"/>
                  <a:pt x="337352" y="142043"/>
                </a:cubicBezTo>
                <a:cubicBezTo>
                  <a:pt x="366944" y="139084"/>
                  <a:pt x="397915" y="142570"/>
                  <a:pt x="426129" y="133165"/>
                </a:cubicBezTo>
                <a:cubicBezTo>
                  <a:pt x="436251" y="129791"/>
                  <a:pt x="436339" y="114077"/>
                  <a:pt x="443884" y="106532"/>
                </a:cubicBezTo>
                <a:cubicBezTo>
                  <a:pt x="451429" y="98987"/>
                  <a:pt x="461639" y="94695"/>
                  <a:pt x="470517" y="88777"/>
                </a:cubicBezTo>
                <a:cubicBezTo>
                  <a:pt x="481000" y="46847"/>
                  <a:pt x="473939" y="64179"/>
                  <a:pt x="488272" y="3551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D76E0D-3F56-4D61-93C2-D98C69E583A4}"/>
              </a:ext>
            </a:extLst>
          </p:cNvPr>
          <p:cNvSpPr txBox="1"/>
          <p:nvPr/>
        </p:nvSpPr>
        <p:spPr>
          <a:xfrm>
            <a:off x="34946" y="711887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POWER SUPPLY 12 VOLTS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3697CEC-751E-47CA-88AB-7FD87FE1ADB2}"/>
              </a:ext>
            </a:extLst>
          </p:cNvPr>
          <p:cNvCxnSpPr/>
          <p:nvPr/>
        </p:nvCxnSpPr>
        <p:spPr>
          <a:xfrm flipH="1">
            <a:off x="1143000" y="4065973"/>
            <a:ext cx="117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36E06AA-D85F-431C-B410-8515B66D7424}"/>
              </a:ext>
            </a:extLst>
          </p:cNvPr>
          <p:cNvCxnSpPr/>
          <p:nvPr/>
        </p:nvCxnSpPr>
        <p:spPr>
          <a:xfrm>
            <a:off x="1143000" y="4065973"/>
            <a:ext cx="0" cy="79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859E3A4-E152-4F9D-97CA-D3334291EACE}"/>
              </a:ext>
            </a:extLst>
          </p:cNvPr>
          <p:cNvSpPr txBox="1"/>
          <p:nvPr/>
        </p:nvSpPr>
        <p:spPr>
          <a:xfrm>
            <a:off x="926877" y="3736361"/>
            <a:ext cx="294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IGNITION</a:t>
            </a:r>
            <a:r>
              <a:rPr lang="en-US" dirty="0"/>
              <a:t> </a:t>
            </a:r>
            <a:r>
              <a:rPr lang="en-US" sz="1400" dirty="0"/>
              <a:t>ON</a:t>
            </a:r>
          </a:p>
        </p:txBody>
      </p: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399811F3-B253-45A3-9D4F-6A7B1025B954}"/>
              </a:ext>
            </a:extLst>
          </p:cNvPr>
          <p:cNvSpPr/>
          <p:nvPr/>
        </p:nvSpPr>
        <p:spPr>
          <a:xfrm>
            <a:off x="359649" y="4862552"/>
            <a:ext cx="1655582" cy="548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IGNITION 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FC4BD4-F539-4690-AD45-6F99B2C096FE}"/>
              </a:ext>
            </a:extLst>
          </p:cNvPr>
          <p:cNvCxnSpPr/>
          <p:nvPr/>
        </p:nvCxnSpPr>
        <p:spPr>
          <a:xfrm>
            <a:off x="994111" y="3415502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4BA901E-769E-4C28-BDDA-2F250ECC1A55}"/>
              </a:ext>
            </a:extLst>
          </p:cNvPr>
          <p:cNvSpPr txBox="1"/>
          <p:nvPr/>
        </p:nvSpPr>
        <p:spPr>
          <a:xfrm>
            <a:off x="2683440" y="1743738"/>
            <a:ext cx="1806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I/P:ID=0X18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5861BE-4DFD-4B55-8617-2CBB029168CB}"/>
              </a:ext>
            </a:extLst>
          </p:cNvPr>
          <p:cNvSpPr txBox="1"/>
          <p:nvPr/>
        </p:nvSpPr>
        <p:spPr>
          <a:xfrm>
            <a:off x="2133824" y="1749892"/>
            <a:ext cx="2358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567B89-39AF-4564-A3F8-F5912707108F}"/>
              </a:ext>
            </a:extLst>
          </p:cNvPr>
          <p:cNvSpPr txBox="1"/>
          <p:nvPr/>
        </p:nvSpPr>
        <p:spPr>
          <a:xfrm>
            <a:off x="-44387" y="3148706"/>
            <a:ext cx="3213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BEEP SOUND OFF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A07F5C9-F791-4968-A33A-0DA1E31D52D9}"/>
              </a:ext>
            </a:extLst>
          </p:cNvPr>
          <p:cNvCxnSpPr>
            <a:stCxn id="134" idx="2"/>
          </p:cNvCxnSpPr>
          <p:nvPr/>
        </p:nvCxnSpPr>
        <p:spPr>
          <a:xfrm flipH="1">
            <a:off x="994111" y="3410316"/>
            <a:ext cx="568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15B78138-60E0-432A-BA30-0FB28D65E2C9}"/>
              </a:ext>
            </a:extLst>
          </p:cNvPr>
          <p:cNvSpPr/>
          <p:nvPr/>
        </p:nvSpPr>
        <p:spPr>
          <a:xfrm>
            <a:off x="7925070" y="525688"/>
            <a:ext cx="2133106" cy="125134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lock: Single Beep Warning lamp ON for 3 sec &amp; then OFF</a:t>
            </a:r>
            <a:r>
              <a:rPr lang="en-US" sz="1400" dirty="0"/>
              <a:t>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AA4DC62-3D7E-4B22-958B-CA5E366F51BF}"/>
              </a:ext>
            </a:extLst>
          </p:cNvPr>
          <p:cNvSpPr txBox="1"/>
          <p:nvPr/>
        </p:nvSpPr>
        <p:spPr>
          <a:xfrm>
            <a:off x="4055446" y="1879067"/>
            <a:ext cx="3373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LOCK I/P ID:0X17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3144F5-DF2B-431F-BF0C-D39E06567762}"/>
              </a:ext>
            </a:extLst>
          </p:cNvPr>
          <p:cNvCxnSpPr>
            <a:cxnSpLocks/>
          </p:cNvCxnSpPr>
          <p:nvPr/>
        </p:nvCxnSpPr>
        <p:spPr>
          <a:xfrm>
            <a:off x="1245779" y="5690586"/>
            <a:ext cx="131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AC1AC2-A465-4CCE-B2AE-45148A68086F}"/>
              </a:ext>
            </a:extLst>
          </p:cNvPr>
          <p:cNvCxnSpPr>
            <a:stCxn id="114" idx="2"/>
            <a:endCxn id="114" idx="2"/>
          </p:cNvCxnSpPr>
          <p:nvPr/>
        </p:nvCxnSpPr>
        <p:spPr>
          <a:xfrm>
            <a:off x="1187440" y="5410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CC8E6-D93E-4572-BFDA-4289FF26F98E}"/>
              </a:ext>
            </a:extLst>
          </p:cNvPr>
          <p:cNvCxnSpPr>
            <a:cxnSpLocks/>
          </p:cNvCxnSpPr>
          <p:nvPr/>
        </p:nvCxnSpPr>
        <p:spPr>
          <a:xfrm flipH="1">
            <a:off x="1245779" y="5393279"/>
            <a:ext cx="6710" cy="27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D8FA87-0BEF-4158-99E9-0E065AC6F000}"/>
              </a:ext>
            </a:extLst>
          </p:cNvPr>
          <p:cNvCxnSpPr/>
          <p:nvPr/>
        </p:nvCxnSpPr>
        <p:spPr>
          <a:xfrm>
            <a:off x="5323129" y="4367814"/>
            <a:ext cx="580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20B3E6-2264-409B-8765-C78E0ED1D595}"/>
              </a:ext>
            </a:extLst>
          </p:cNvPr>
          <p:cNvCxnSpPr/>
          <p:nvPr/>
        </p:nvCxnSpPr>
        <p:spPr>
          <a:xfrm>
            <a:off x="5903917" y="4367814"/>
            <a:ext cx="0" cy="104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7B0704-3382-46EB-8AE1-85D6017FD2CF}"/>
              </a:ext>
            </a:extLst>
          </p:cNvPr>
          <p:cNvCxnSpPr/>
          <p:nvPr/>
        </p:nvCxnSpPr>
        <p:spPr>
          <a:xfrm>
            <a:off x="5903917" y="5410900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1051528-0639-4904-B503-F025A82477E3}"/>
              </a:ext>
            </a:extLst>
          </p:cNvPr>
          <p:cNvSpPr/>
          <p:nvPr/>
        </p:nvSpPr>
        <p:spPr>
          <a:xfrm>
            <a:off x="6635030" y="5301759"/>
            <a:ext cx="254799" cy="2182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EF93F1-8319-4B39-8E02-115F24CFF07A}"/>
              </a:ext>
            </a:extLst>
          </p:cNvPr>
          <p:cNvSpPr txBox="1"/>
          <p:nvPr/>
        </p:nvSpPr>
        <p:spPr>
          <a:xfrm>
            <a:off x="5608067" y="5583214"/>
            <a:ext cx="334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DOOR STATUS LED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5936E4-71E3-47DA-9FE3-E21260D9EC54}"/>
              </a:ext>
            </a:extLst>
          </p:cNvPr>
          <p:cNvSpPr txBox="1"/>
          <p:nvPr/>
        </p:nvSpPr>
        <p:spPr>
          <a:xfrm flipH="1">
            <a:off x="6505882" y="4306908"/>
            <a:ext cx="398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2DD10D-2F6F-4A4C-BE2B-1F332E435C0D}"/>
              </a:ext>
            </a:extLst>
          </p:cNvPr>
          <p:cNvSpPr txBox="1"/>
          <p:nvPr/>
        </p:nvSpPr>
        <p:spPr>
          <a:xfrm flipH="1">
            <a:off x="6619551" y="2308635"/>
            <a:ext cx="33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DBFDC5-9AC0-401D-99C3-54C02ECA1AF8}"/>
              </a:ext>
            </a:extLst>
          </p:cNvPr>
          <p:cNvSpPr txBox="1"/>
          <p:nvPr/>
        </p:nvSpPr>
        <p:spPr>
          <a:xfrm flipH="1">
            <a:off x="6505882" y="738976"/>
            <a:ext cx="33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85429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172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Arial Black</vt:lpstr>
      <vt:lpstr>Calibri</vt:lpstr>
      <vt:lpstr>Calibri Light</vt:lpstr>
      <vt:lpstr>Office Theme</vt:lpstr>
      <vt:lpstr>IMMOBILIZER AND LIGHTING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IMMOBILIZER AND LIGHTING</dc:title>
  <dc:creator>Yadlapalli Samyelu</dc:creator>
  <cp:lastModifiedBy>Yadlapalli Samyelu</cp:lastModifiedBy>
  <cp:revision>16</cp:revision>
  <dcterms:created xsi:type="dcterms:W3CDTF">2022-09-28T08:49:51Z</dcterms:created>
  <dcterms:modified xsi:type="dcterms:W3CDTF">2022-09-29T09:58:03Z</dcterms:modified>
</cp:coreProperties>
</file>