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01D21-870F-462F-8F64-CD9E29D630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82F4CA-8372-42EF-B2B5-33CB5D2E6B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8A5A89-5902-452D-AEEA-AD7CD061ED68}"/>
              </a:ext>
            </a:extLst>
          </p:cNvPr>
          <p:cNvSpPr>
            <a:spLocks noGrp="1"/>
          </p:cNvSpPr>
          <p:nvPr>
            <p:ph type="dt" sz="half" idx="10"/>
          </p:nvPr>
        </p:nvSpPr>
        <p:spPr/>
        <p:txBody>
          <a:bodyPr/>
          <a:lstStyle/>
          <a:p>
            <a:fld id="{B0AA3E31-778B-4005-A5DB-1A3F399ED94B}" type="datetimeFigureOut">
              <a:rPr lang="en-US" smtClean="0"/>
              <a:t>8/29/2022</a:t>
            </a:fld>
            <a:endParaRPr lang="en-US"/>
          </a:p>
        </p:txBody>
      </p:sp>
      <p:sp>
        <p:nvSpPr>
          <p:cNvPr id="5" name="Footer Placeholder 4">
            <a:extLst>
              <a:ext uri="{FF2B5EF4-FFF2-40B4-BE49-F238E27FC236}">
                <a16:creationId xmlns:a16="http://schemas.microsoft.com/office/drawing/2014/main" id="{4780DDAD-2AFA-4D35-BD98-3E0155F63D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32B7E9-5578-4391-A12A-D6437EFCBDB1}"/>
              </a:ext>
            </a:extLst>
          </p:cNvPr>
          <p:cNvSpPr>
            <a:spLocks noGrp="1"/>
          </p:cNvSpPr>
          <p:nvPr>
            <p:ph type="sldNum" sz="quarter" idx="12"/>
          </p:nvPr>
        </p:nvSpPr>
        <p:spPr/>
        <p:txBody>
          <a:bodyPr/>
          <a:lstStyle/>
          <a:p>
            <a:fld id="{FC8DF2E1-AB8C-48B0-B3F4-B174BDEF7782}" type="slidenum">
              <a:rPr lang="en-US" smtClean="0"/>
              <a:t>‹#›</a:t>
            </a:fld>
            <a:endParaRPr lang="en-US"/>
          </a:p>
        </p:txBody>
      </p:sp>
    </p:spTree>
    <p:extLst>
      <p:ext uri="{BB962C8B-B14F-4D97-AF65-F5344CB8AC3E}">
        <p14:creationId xmlns:p14="http://schemas.microsoft.com/office/powerpoint/2010/main" val="777188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E0C4-FF0C-4139-B9EE-3C45FE57FF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2D67DB-4B83-428D-97C2-E8494943F2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5D532-0736-43D1-BB78-5B4957A7E52F}"/>
              </a:ext>
            </a:extLst>
          </p:cNvPr>
          <p:cNvSpPr>
            <a:spLocks noGrp="1"/>
          </p:cNvSpPr>
          <p:nvPr>
            <p:ph type="dt" sz="half" idx="10"/>
          </p:nvPr>
        </p:nvSpPr>
        <p:spPr/>
        <p:txBody>
          <a:bodyPr/>
          <a:lstStyle/>
          <a:p>
            <a:fld id="{B0AA3E31-778B-4005-A5DB-1A3F399ED94B}" type="datetimeFigureOut">
              <a:rPr lang="en-US" smtClean="0"/>
              <a:t>8/29/2022</a:t>
            </a:fld>
            <a:endParaRPr lang="en-US"/>
          </a:p>
        </p:txBody>
      </p:sp>
      <p:sp>
        <p:nvSpPr>
          <p:cNvPr id="5" name="Footer Placeholder 4">
            <a:extLst>
              <a:ext uri="{FF2B5EF4-FFF2-40B4-BE49-F238E27FC236}">
                <a16:creationId xmlns:a16="http://schemas.microsoft.com/office/drawing/2014/main" id="{E9791F8B-CD02-4877-8F57-38113A3BC9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65560-014E-44E7-B180-7552E24693E4}"/>
              </a:ext>
            </a:extLst>
          </p:cNvPr>
          <p:cNvSpPr>
            <a:spLocks noGrp="1"/>
          </p:cNvSpPr>
          <p:nvPr>
            <p:ph type="sldNum" sz="quarter" idx="12"/>
          </p:nvPr>
        </p:nvSpPr>
        <p:spPr/>
        <p:txBody>
          <a:bodyPr/>
          <a:lstStyle/>
          <a:p>
            <a:fld id="{FC8DF2E1-AB8C-48B0-B3F4-B174BDEF7782}" type="slidenum">
              <a:rPr lang="en-US" smtClean="0"/>
              <a:t>‹#›</a:t>
            </a:fld>
            <a:endParaRPr lang="en-US"/>
          </a:p>
        </p:txBody>
      </p:sp>
    </p:spTree>
    <p:extLst>
      <p:ext uri="{BB962C8B-B14F-4D97-AF65-F5344CB8AC3E}">
        <p14:creationId xmlns:p14="http://schemas.microsoft.com/office/powerpoint/2010/main" val="90776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8DD252-ADE6-4CC4-87FE-E38BA89B93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6651D4-7DCC-4C17-AA3E-2934649D8D2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E2C40-0A66-41C7-BA33-B17143ADB821}"/>
              </a:ext>
            </a:extLst>
          </p:cNvPr>
          <p:cNvSpPr>
            <a:spLocks noGrp="1"/>
          </p:cNvSpPr>
          <p:nvPr>
            <p:ph type="dt" sz="half" idx="10"/>
          </p:nvPr>
        </p:nvSpPr>
        <p:spPr/>
        <p:txBody>
          <a:bodyPr/>
          <a:lstStyle/>
          <a:p>
            <a:fld id="{B0AA3E31-778B-4005-A5DB-1A3F399ED94B}" type="datetimeFigureOut">
              <a:rPr lang="en-US" smtClean="0"/>
              <a:t>8/29/2022</a:t>
            </a:fld>
            <a:endParaRPr lang="en-US"/>
          </a:p>
        </p:txBody>
      </p:sp>
      <p:sp>
        <p:nvSpPr>
          <p:cNvPr id="5" name="Footer Placeholder 4">
            <a:extLst>
              <a:ext uri="{FF2B5EF4-FFF2-40B4-BE49-F238E27FC236}">
                <a16:creationId xmlns:a16="http://schemas.microsoft.com/office/drawing/2014/main" id="{C548FD39-EC6B-431A-8A22-CD378D337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21D25-DA39-415E-9828-1C92C53CE6AE}"/>
              </a:ext>
            </a:extLst>
          </p:cNvPr>
          <p:cNvSpPr>
            <a:spLocks noGrp="1"/>
          </p:cNvSpPr>
          <p:nvPr>
            <p:ph type="sldNum" sz="quarter" idx="12"/>
          </p:nvPr>
        </p:nvSpPr>
        <p:spPr/>
        <p:txBody>
          <a:bodyPr/>
          <a:lstStyle/>
          <a:p>
            <a:fld id="{FC8DF2E1-AB8C-48B0-B3F4-B174BDEF7782}" type="slidenum">
              <a:rPr lang="en-US" smtClean="0"/>
              <a:t>‹#›</a:t>
            </a:fld>
            <a:endParaRPr lang="en-US"/>
          </a:p>
        </p:txBody>
      </p:sp>
    </p:spTree>
    <p:extLst>
      <p:ext uri="{BB962C8B-B14F-4D97-AF65-F5344CB8AC3E}">
        <p14:creationId xmlns:p14="http://schemas.microsoft.com/office/powerpoint/2010/main" val="2581841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17F4-409A-4EF0-9891-E503545EBA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066271-90F6-442D-A7D0-8E726109D3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B36EBF-B884-4515-A1B1-E5FD5F8EC803}"/>
              </a:ext>
            </a:extLst>
          </p:cNvPr>
          <p:cNvSpPr>
            <a:spLocks noGrp="1"/>
          </p:cNvSpPr>
          <p:nvPr>
            <p:ph type="dt" sz="half" idx="10"/>
          </p:nvPr>
        </p:nvSpPr>
        <p:spPr/>
        <p:txBody>
          <a:bodyPr/>
          <a:lstStyle/>
          <a:p>
            <a:fld id="{B0AA3E31-778B-4005-A5DB-1A3F399ED94B}" type="datetimeFigureOut">
              <a:rPr lang="en-US" smtClean="0"/>
              <a:t>8/29/2022</a:t>
            </a:fld>
            <a:endParaRPr lang="en-US"/>
          </a:p>
        </p:txBody>
      </p:sp>
      <p:sp>
        <p:nvSpPr>
          <p:cNvPr id="5" name="Footer Placeholder 4">
            <a:extLst>
              <a:ext uri="{FF2B5EF4-FFF2-40B4-BE49-F238E27FC236}">
                <a16:creationId xmlns:a16="http://schemas.microsoft.com/office/drawing/2014/main" id="{883F0E73-B76F-40E9-BB88-81AC61F73B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114E4-00C6-4B54-AACB-D281355A5C49}"/>
              </a:ext>
            </a:extLst>
          </p:cNvPr>
          <p:cNvSpPr>
            <a:spLocks noGrp="1"/>
          </p:cNvSpPr>
          <p:nvPr>
            <p:ph type="sldNum" sz="quarter" idx="12"/>
          </p:nvPr>
        </p:nvSpPr>
        <p:spPr/>
        <p:txBody>
          <a:bodyPr/>
          <a:lstStyle/>
          <a:p>
            <a:fld id="{FC8DF2E1-AB8C-48B0-B3F4-B174BDEF7782}" type="slidenum">
              <a:rPr lang="en-US" smtClean="0"/>
              <a:t>‹#›</a:t>
            </a:fld>
            <a:endParaRPr lang="en-US"/>
          </a:p>
        </p:txBody>
      </p:sp>
    </p:spTree>
    <p:extLst>
      <p:ext uri="{BB962C8B-B14F-4D97-AF65-F5344CB8AC3E}">
        <p14:creationId xmlns:p14="http://schemas.microsoft.com/office/powerpoint/2010/main" val="232106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AA390-E019-4CAB-BB56-06D6D03712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D1C5FC-A380-4734-A9F2-1F4D4E45D4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A3EDAF4-D278-4D3C-ABC7-95B8C1BF29A6}"/>
              </a:ext>
            </a:extLst>
          </p:cNvPr>
          <p:cNvSpPr>
            <a:spLocks noGrp="1"/>
          </p:cNvSpPr>
          <p:nvPr>
            <p:ph type="dt" sz="half" idx="10"/>
          </p:nvPr>
        </p:nvSpPr>
        <p:spPr/>
        <p:txBody>
          <a:bodyPr/>
          <a:lstStyle/>
          <a:p>
            <a:fld id="{B0AA3E31-778B-4005-A5DB-1A3F399ED94B}" type="datetimeFigureOut">
              <a:rPr lang="en-US" smtClean="0"/>
              <a:t>8/29/2022</a:t>
            </a:fld>
            <a:endParaRPr lang="en-US"/>
          </a:p>
        </p:txBody>
      </p:sp>
      <p:sp>
        <p:nvSpPr>
          <p:cNvPr id="5" name="Footer Placeholder 4">
            <a:extLst>
              <a:ext uri="{FF2B5EF4-FFF2-40B4-BE49-F238E27FC236}">
                <a16:creationId xmlns:a16="http://schemas.microsoft.com/office/drawing/2014/main" id="{620C8332-4ADD-4411-8449-387621A39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957708-7627-4849-AA96-9552FD37E272}"/>
              </a:ext>
            </a:extLst>
          </p:cNvPr>
          <p:cNvSpPr>
            <a:spLocks noGrp="1"/>
          </p:cNvSpPr>
          <p:nvPr>
            <p:ph type="sldNum" sz="quarter" idx="12"/>
          </p:nvPr>
        </p:nvSpPr>
        <p:spPr/>
        <p:txBody>
          <a:bodyPr/>
          <a:lstStyle/>
          <a:p>
            <a:fld id="{FC8DF2E1-AB8C-48B0-B3F4-B174BDEF7782}" type="slidenum">
              <a:rPr lang="en-US" smtClean="0"/>
              <a:t>‹#›</a:t>
            </a:fld>
            <a:endParaRPr lang="en-US"/>
          </a:p>
        </p:txBody>
      </p:sp>
    </p:spTree>
    <p:extLst>
      <p:ext uri="{BB962C8B-B14F-4D97-AF65-F5344CB8AC3E}">
        <p14:creationId xmlns:p14="http://schemas.microsoft.com/office/powerpoint/2010/main" val="4117440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DAD7F-4739-49B7-BD66-E05F4D97F1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9AEB3E-38F6-4853-BCED-97F35A87DA7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890FF-5D83-4798-A2D2-D9A37C50DC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AD020-9A5D-4BD3-883C-C30D49E7D6A4}"/>
              </a:ext>
            </a:extLst>
          </p:cNvPr>
          <p:cNvSpPr>
            <a:spLocks noGrp="1"/>
          </p:cNvSpPr>
          <p:nvPr>
            <p:ph type="dt" sz="half" idx="10"/>
          </p:nvPr>
        </p:nvSpPr>
        <p:spPr/>
        <p:txBody>
          <a:bodyPr/>
          <a:lstStyle/>
          <a:p>
            <a:fld id="{B0AA3E31-778B-4005-A5DB-1A3F399ED94B}" type="datetimeFigureOut">
              <a:rPr lang="en-US" smtClean="0"/>
              <a:t>8/29/2022</a:t>
            </a:fld>
            <a:endParaRPr lang="en-US"/>
          </a:p>
        </p:txBody>
      </p:sp>
      <p:sp>
        <p:nvSpPr>
          <p:cNvPr id="6" name="Footer Placeholder 5">
            <a:extLst>
              <a:ext uri="{FF2B5EF4-FFF2-40B4-BE49-F238E27FC236}">
                <a16:creationId xmlns:a16="http://schemas.microsoft.com/office/drawing/2014/main" id="{9A68C07A-4A8B-4BF7-AB90-29E9E42B24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46AED-C295-4678-86FC-F5DF21CCD394}"/>
              </a:ext>
            </a:extLst>
          </p:cNvPr>
          <p:cNvSpPr>
            <a:spLocks noGrp="1"/>
          </p:cNvSpPr>
          <p:nvPr>
            <p:ph type="sldNum" sz="quarter" idx="12"/>
          </p:nvPr>
        </p:nvSpPr>
        <p:spPr/>
        <p:txBody>
          <a:bodyPr/>
          <a:lstStyle/>
          <a:p>
            <a:fld id="{FC8DF2E1-AB8C-48B0-B3F4-B174BDEF7782}" type="slidenum">
              <a:rPr lang="en-US" smtClean="0"/>
              <a:t>‹#›</a:t>
            </a:fld>
            <a:endParaRPr lang="en-US"/>
          </a:p>
        </p:txBody>
      </p:sp>
    </p:spTree>
    <p:extLst>
      <p:ext uri="{BB962C8B-B14F-4D97-AF65-F5344CB8AC3E}">
        <p14:creationId xmlns:p14="http://schemas.microsoft.com/office/powerpoint/2010/main" val="1651099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1D57-4C61-44E6-A690-19A12850EF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9ED82F-F176-49F8-ACEE-65140505FA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E72B4E-951C-4E3C-9D27-13F96CB45A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D74C21-7E27-4740-B892-0B7D50381B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BE389D-5549-41CE-B4F1-E33538FB04A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576147-33DD-46AB-9470-CFAF71B4DC73}"/>
              </a:ext>
            </a:extLst>
          </p:cNvPr>
          <p:cNvSpPr>
            <a:spLocks noGrp="1"/>
          </p:cNvSpPr>
          <p:nvPr>
            <p:ph type="dt" sz="half" idx="10"/>
          </p:nvPr>
        </p:nvSpPr>
        <p:spPr/>
        <p:txBody>
          <a:bodyPr/>
          <a:lstStyle/>
          <a:p>
            <a:fld id="{B0AA3E31-778B-4005-A5DB-1A3F399ED94B}" type="datetimeFigureOut">
              <a:rPr lang="en-US" smtClean="0"/>
              <a:t>8/29/2022</a:t>
            </a:fld>
            <a:endParaRPr lang="en-US"/>
          </a:p>
        </p:txBody>
      </p:sp>
      <p:sp>
        <p:nvSpPr>
          <p:cNvPr id="8" name="Footer Placeholder 7">
            <a:extLst>
              <a:ext uri="{FF2B5EF4-FFF2-40B4-BE49-F238E27FC236}">
                <a16:creationId xmlns:a16="http://schemas.microsoft.com/office/drawing/2014/main" id="{352BAAEA-FF2C-4EE0-8870-43D59B8701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341B4D-55D9-4F06-8D90-B68751264B80}"/>
              </a:ext>
            </a:extLst>
          </p:cNvPr>
          <p:cNvSpPr>
            <a:spLocks noGrp="1"/>
          </p:cNvSpPr>
          <p:nvPr>
            <p:ph type="sldNum" sz="quarter" idx="12"/>
          </p:nvPr>
        </p:nvSpPr>
        <p:spPr/>
        <p:txBody>
          <a:bodyPr/>
          <a:lstStyle/>
          <a:p>
            <a:fld id="{FC8DF2E1-AB8C-48B0-B3F4-B174BDEF7782}" type="slidenum">
              <a:rPr lang="en-US" smtClean="0"/>
              <a:t>‹#›</a:t>
            </a:fld>
            <a:endParaRPr lang="en-US"/>
          </a:p>
        </p:txBody>
      </p:sp>
    </p:spTree>
    <p:extLst>
      <p:ext uri="{BB962C8B-B14F-4D97-AF65-F5344CB8AC3E}">
        <p14:creationId xmlns:p14="http://schemas.microsoft.com/office/powerpoint/2010/main" val="778781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63C59-56F3-43CA-BF52-24954A3FCD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99E547-CA9B-494A-9421-B5A7294E45DF}"/>
              </a:ext>
            </a:extLst>
          </p:cNvPr>
          <p:cNvSpPr>
            <a:spLocks noGrp="1"/>
          </p:cNvSpPr>
          <p:nvPr>
            <p:ph type="dt" sz="half" idx="10"/>
          </p:nvPr>
        </p:nvSpPr>
        <p:spPr/>
        <p:txBody>
          <a:bodyPr/>
          <a:lstStyle/>
          <a:p>
            <a:fld id="{B0AA3E31-778B-4005-A5DB-1A3F399ED94B}" type="datetimeFigureOut">
              <a:rPr lang="en-US" smtClean="0"/>
              <a:t>8/29/2022</a:t>
            </a:fld>
            <a:endParaRPr lang="en-US"/>
          </a:p>
        </p:txBody>
      </p:sp>
      <p:sp>
        <p:nvSpPr>
          <p:cNvPr id="4" name="Footer Placeholder 3">
            <a:extLst>
              <a:ext uri="{FF2B5EF4-FFF2-40B4-BE49-F238E27FC236}">
                <a16:creationId xmlns:a16="http://schemas.microsoft.com/office/drawing/2014/main" id="{43191350-8777-4BE6-B7D2-7268BB7C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DE6665-B682-4EBC-ABED-2527EB18299E}"/>
              </a:ext>
            </a:extLst>
          </p:cNvPr>
          <p:cNvSpPr>
            <a:spLocks noGrp="1"/>
          </p:cNvSpPr>
          <p:nvPr>
            <p:ph type="sldNum" sz="quarter" idx="12"/>
          </p:nvPr>
        </p:nvSpPr>
        <p:spPr/>
        <p:txBody>
          <a:bodyPr/>
          <a:lstStyle/>
          <a:p>
            <a:fld id="{FC8DF2E1-AB8C-48B0-B3F4-B174BDEF7782}" type="slidenum">
              <a:rPr lang="en-US" smtClean="0"/>
              <a:t>‹#›</a:t>
            </a:fld>
            <a:endParaRPr lang="en-US"/>
          </a:p>
        </p:txBody>
      </p:sp>
    </p:spTree>
    <p:extLst>
      <p:ext uri="{BB962C8B-B14F-4D97-AF65-F5344CB8AC3E}">
        <p14:creationId xmlns:p14="http://schemas.microsoft.com/office/powerpoint/2010/main" val="367249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2F8389-2D6B-4329-A88A-97B90E552D71}"/>
              </a:ext>
            </a:extLst>
          </p:cNvPr>
          <p:cNvSpPr>
            <a:spLocks noGrp="1"/>
          </p:cNvSpPr>
          <p:nvPr>
            <p:ph type="dt" sz="half" idx="10"/>
          </p:nvPr>
        </p:nvSpPr>
        <p:spPr/>
        <p:txBody>
          <a:bodyPr/>
          <a:lstStyle/>
          <a:p>
            <a:fld id="{B0AA3E31-778B-4005-A5DB-1A3F399ED94B}" type="datetimeFigureOut">
              <a:rPr lang="en-US" smtClean="0"/>
              <a:t>8/29/2022</a:t>
            </a:fld>
            <a:endParaRPr lang="en-US"/>
          </a:p>
        </p:txBody>
      </p:sp>
      <p:sp>
        <p:nvSpPr>
          <p:cNvPr id="3" name="Footer Placeholder 2">
            <a:extLst>
              <a:ext uri="{FF2B5EF4-FFF2-40B4-BE49-F238E27FC236}">
                <a16:creationId xmlns:a16="http://schemas.microsoft.com/office/drawing/2014/main" id="{90C5058B-A8D9-4038-A4DB-78B7E1EA7C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C5061F-46CC-4202-99BC-9D046B013E2A}"/>
              </a:ext>
            </a:extLst>
          </p:cNvPr>
          <p:cNvSpPr>
            <a:spLocks noGrp="1"/>
          </p:cNvSpPr>
          <p:nvPr>
            <p:ph type="sldNum" sz="quarter" idx="12"/>
          </p:nvPr>
        </p:nvSpPr>
        <p:spPr/>
        <p:txBody>
          <a:bodyPr/>
          <a:lstStyle/>
          <a:p>
            <a:fld id="{FC8DF2E1-AB8C-48B0-B3F4-B174BDEF7782}" type="slidenum">
              <a:rPr lang="en-US" smtClean="0"/>
              <a:t>‹#›</a:t>
            </a:fld>
            <a:endParaRPr lang="en-US"/>
          </a:p>
        </p:txBody>
      </p:sp>
    </p:spTree>
    <p:extLst>
      <p:ext uri="{BB962C8B-B14F-4D97-AF65-F5344CB8AC3E}">
        <p14:creationId xmlns:p14="http://schemas.microsoft.com/office/powerpoint/2010/main" val="160247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61C3-2E3B-43B5-8B0D-F49C3CBF58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453B8E-01E1-4242-BB49-B254775051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063A7E-BE46-4BC1-9334-BF0AABC67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43A2A2-1967-4475-B668-020547DE43D6}"/>
              </a:ext>
            </a:extLst>
          </p:cNvPr>
          <p:cNvSpPr>
            <a:spLocks noGrp="1"/>
          </p:cNvSpPr>
          <p:nvPr>
            <p:ph type="dt" sz="half" idx="10"/>
          </p:nvPr>
        </p:nvSpPr>
        <p:spPr/>
        <p:txBody>
          <a:bodyPr/>
          <a:lstStyle/>
          <a:p>
            <a:fld id="{B0AA3E31-778B-4005-A5DB-1A3F399ED94B}" type="datetimeFigureOut">
              <a:rPr lang="en-US" smtClean="0"/>
              <a:t>8/29/2022</a:t>
            </a:fld>
            <a:endParaRPr lang="en-US"/>
          </a:p>
        </p:txBody>
      </p:sp>
      <p:sp>
        <p:nvSpPr>
          <p:cNvPr id="6" name="Footer Placeholder 5">
            <a:extLst>
              <a:ext uri="{FF2B5EF4-FFF2-40B4-BE49-F238E27FC236}">
                <a16:creationId xmlns:a16="http://schemas.microsoft.com/office/drawing/2014/main" id="{0BE2404E-05D7-4F4B-8574-D00075507B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F44962-0CFF-4994-971A-5895F4B9EAC2}"/>
              </a:ext>
            </a:extLst>
          </p:cNvPr>
          <p:cNvSpPr>
            <a:spLocks noGrp="1"/>
          </p:cNvSpPr>
          <p:nvPr>
            <p:ph type="sldNum" sz="quarter" idx="12"/>
          </p:nvPr>
        </p:nvSpPr>
        <p:spPr/>
        <p:txBody>
          <a:bodyPr/>
          <a:lstStyle/>
          <a:p>
            <a:fld id="{FC8DF2E1-AB8C-48B0-B3F4-B174BDEF7782}" type="slidenum">
              <a:rPr lang="en-US" smtClean="0"/>
              <a:t>‹#›</a:t>
            </a:fld>
            <a:endParaRPr lang="en-US"/>
          </a:p>
        </p:txBody>
      </p:sp>
    </p:spTree>
    <p:extLst>
      <p:ext uri="{BB962C8B-B14F-4D97-AF65-F5344CB8AC3E}">
        <p14:creationId xmlns:p14="http://schemas.microsoft.com/office/powerpoint/2010/main" val="3938672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82C48-A7BE-414E-B117-AD5CA0673C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5E1B46-FE46-48AA-97AD-D3BC957164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AD13EB-08A6-48BC-8473-04CE5E5AC7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8049F0-56DA-4EBF-93D8-148DF842A534}"/>
              </a:ext>
            </a:extLst>
          </p:cNvPr>
          <p:cNvSpPr>
            <a:spLocks noGrp="1"/>
          </p:cNvSpPr>
          <p:nvPr>
            <p:ph type="dt" sz="half" idx="10"/>
          </p:nvPr>
        </p:nvSpPr>
        <p:spPr/>
        <p:txBody>
          <a:bodyPr/>
          <a:lstStyle/>
          <a:p>
            <a:fld id="{B0AA3E31-778B-4005-A5DB-1A3F399ED94B}" type="datetimeFigureOut">
              <a:rPr lang="en-US" smtClean="0"/>
              <a:t>8/29/2022</a:t>
            </a:fld>
            <a:endParaRPr lang="en-US"/>
          </a:p>
        </p:txBody>
      </p:sp>
      <p:sp>
        <p:nvSpPr>
          <p:cNvPr id="6" name="Footer Placeholder 5">
            <a:extLst>
              <a:ext uri="{FF2B5EF4-FFF2-40B4-BE49-F238E27FC236}">
                <a16:creationId xmlns:a16="http://schemas.microsoft.com/office/drawing/2014/main" id="{CB217A70-8373-4040-8164-7CDD29379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23027-39E5-4AE8-9A3E-047EC71424B7}"/>
              </a:ext>
            </a:extLst>
          </p:cNvPr>
          <p:cNvSpPr>
            <a:spLocks noGrp="1"/>
          </p:cNvSpPr>
          <p:nvPr>
            <p:ph type="sldNum" sz="quarter" idx="12"/>
          </p:nvPr>
        </p:nvSpPr>
        <p:spPr/>
        <p:txBody>
          <a:bodyPr/>
          <a:lstStyle/>
          <a:p>
            <a:fld id="{FC8DF2E1-AB8C-48B0-B3F4-B174BDEF7782}" type="slidenum">
              <a:rPr lang="en-US" smtClean="0"/>
              <a:t>‹#›</a:t>
            </a:fld>
            <a:endParaRPr lang="en-US"/>
          </a:p>
        </p:txBody>
      </p:sp>
    </p:spTree>
    <p:extLst>
      <p:ext uri="{BB962C8B-B14F-4D97-AF65-F5344CB8AC3E}">
        <p14:creationId xmlns:p14="http://schemas.microsoft.com/office/powerpoint/2010/main" val="1463175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CAD352-3B2D-454B-A89A-7A6AA17E64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56B133-A3C2-4CC7-89F4-A62F4252E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F929F-B391-4E2B-8D59-3A40CFC53A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A3E31-778B-4005-A5DB-1A3F399ED94B}" type="datetimeFigureOut">
              <a:rPr lang="en-US" smtClean="0"/>
              <a:t>8/29/2022</a:t>
            </a:fld>
            <a:endParaRPr lang="en-US"/>
          </a:p>
        </p:txBody>
      </p:sp>
      <p:sp>
        <p:nvSpPr>
          <p:cNvPr id="5" name="Footer Placeholder 4">
            <a:extLst>
              <a:ext uri="{FF2B5EF4-FFF2-40B4-BE49-F238E27FC236}">
                <a16:creationId xmlns:a16="http://schemas.microsoft.com/office/drawing/2014/main" id="{3B6AD3BE-27A2-436C-A015-22D54B9FE2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15A38F-0D8A-483B-94C0-E49DED1DC4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DF2E1-AB8C-48B0-B3F4-B174BDEF7782}" type="slidenum">
              <a:rPr lang="en-US" smtClean="0"/>
              <a:t>‹#›</a:t>
            </a:fld>
            <a:endParaRPr lang="en-US"/>
          </a:p>
        </p:txBody>
      </p:sp>
    </p:spTree>
    <p:extLst>
      <p:ext uri="{BB962C8B-B14F-4D97-AF65-F5344CB8AC3E}">
        <p14:creationId xmlns:p14="http://schemas.microsoft.com/office/powerpoint/2010/main" val="1824894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3E54-FC37-4BDB-933E-151060306D2B}"/>
              </a:ext>
            </a:extLst>
          </p:cNvPr>
          <p:cNvSpPr>
            <a:spLocks noGrp="1"/>
          </p:cNvSpPr>
          <p:nvPr>
            <p:ph type="ctrTitle"/>
          </p:nvPr>
        </p:nvSpPr>
        <p:spPr/>
        <p:txBody>
          <a:bodyPr/>
          <a:lstStyle/>
          <a:p>
            <a:r>
              <a:rPr lang="en-US" dirty="0"/>
              <a:t>Preprocessor </a:t>
            </a:r>
          </a:p>
        </p:txBody>
      </p:sp>
    </p:spTree>
    <p:extLst>
      <p:ext uri="{BB962C8B-B14F-4D97-AF65-F5344CB8AC3E}">
        <p14:creationId xmlns:p14="http://schemas.microsoft.com/office/powerpoint/2010/main" val="249867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384FEE-C2D9-4C16-A217-6270A92CA7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6" cy="4351338"/>
          </a:xfrm>
        </p:spPr>
      </p:pic>
    </p:spTree>
    <p:extLst>
      <p:ext uri="{BB962C8B-B14F-4D97-AF65-F5344CB8AC3E}">
        <p14:creationId xmlns:p14="http://schemas.microsoft.com/office/powerpoint/2010/main" val="147891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5D88B2-B3C6-4F82-8F99-D47215DC262A}"/>
              </a:ext>
            </a:extLst>
          </p:cNvPr>
          <p:cNvSpPr>
            <a:spLocks noGrp="1"/>
          </p:cNvSpPr>
          <p:nvPr>
            <p:ph idx="1"/>
          </p:nvPr>
        </p:nvSpPr>
        <p:spPr/>
        <p:txBody>
          <a:bodyPr/>
          <a:lstStyle/>
          <a:p>
            <a:pPr fontAlgn="base"/>
            <a:r>
              <a:rPr lang="en-US" dirty="0"/>
              <a:t>Macros</a:t>
            </a:r>
          </a:p>
          <a:p>
            <a:pPr fontAlgn="base"/>
            <a:r>
              <a:rPr lang="en-US" dirty="0"/>
              <a:t>File Inclusion</a:t>
            </a:r>
          </a:p>
          <a:p>
            <a:pPr fontAlgn="base"/>
            <a:r>
              <a:rPr lang="en-US" dirty="0"/>
              <a:t>Conditional Compilation</a:t>
            </a:r>
          </a:p>
          <a:p>
            <a:pPr fontAlgn="base"/>
            <a:r>
              <a:rPr lang="en-US" dirty="0"/>
              <a:t>Other directives</a:t>
            </a:r>
          </a:p>
          <a:p>
            <a:endParaRPr lang="en-US" dirty="0"/>
          </a:p>
        </p:txBody>
      </p:sp>
    </p:spTree>
    <p:extLst>
      <p:ext uri="{BB962C8B-B14F-4D97-AF65-F5344CB8AC3E}">
        <p14:creationId xmlns:p14="http://schemas.microsoft.com/office/powerpoint/2010/main" val="352010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CC18-6A4E-4B55-9A0E-3D5A59AC414A}"/>
              </a:ext>
            </a:extLst>
          </p:cNvPr>
          <p:cNvSpPr>
            <a:spLocks noGrp="1"/>
          </p:cNvSpPr>
          <p:nvPr>
            <p:ph type="title"/>
          </p:nvPr>
        </p:nvSpPr>
        <p:spPr/>
        <p:txBody>
          <a:bodyPr/>
          <a:lstStyle/>
          <a:p>
            <a:r>
              <a:rPr lang="en-US" b="1" dirty="0"/>
              <a:t>#pragma directive</a:t>
            </a:r>
            <a:endParaRPr lang="en-US" dirty="0"/>
          </a:p>
        </p:txBody>
      </p:sp>
      <p:sp>
        <p:nvSpPr>
          <p:cNvPr id="3" name="Content Placeholder 2">
            <a:extLst>
              <a:ext uri="{FF2B5EF4-FFF2-40B4-BE49-F238E27FC236}">
                <a16:creationId xmlns:a16="http://schemas.microsoft.com/office/drawing/2014/main" id="{B5EEBE12-8B77-4B1B-8BCC-9BE752D73DC1}"/>
              </a:ext>
            </a:extLst>
          </p:cNvPr>
          <p:cNvSpPr>
            <a:spLocks noGrp="1"/>
          </p:cNvSpPr>
          <p:nvPr>
            <p:ph idx="1"/>
          </p:nvPr>
        </p:nvSpPr>
        <p:spPr/>
        <p:txBody>
          <a:bodyPr/>
          <a:lstStyle/>
          <a:p>
            <a:r>
              <a:rPr lang="en-US" dirty="0"/>
              <a:t>Issues special commands to the compiler, using a standardized method</a:t>
            </a:r>
          </a:p>
          <a:p>
            <a:r>
              <a:rPr lang="en-US" dirty="0"/>
              <a:t>This directive is a special purpose directive and is used to turn on or off some features. This type of directives are compiler-specific, i.e., they vary from compiler to compiler. Some of the #pragma directives are discussed below: </a:t>
            </a:r>
          </a:p>
          <a:p>
            <a:r>
              <a:rPr lang="en-US" b="1" dirty="0"/>
              <a:t>#pragma startup</a:t>
            </a:r>
            <a:r>
              <a:rPr lang="en-US" dirty="0"/>
              <a:t> and </a:t>
            </a:r>
            <a:r>
              <a:rPr lang="en-US" b="1" dirty="0"/>
              <a:t>#pragma exit</a:t>
            </a:r>
            <a:r>
              <a:rPr lang="en-US" dirty="0"/>
              <a:t>: These directives help us to specify the functions that are needed to run before program startup (before the control passes to main()) and just before program exit (just before the control returns from main()). </a:t>
            </a:r>
          </a:p>
          <a:p>
            <a:endParaRPr lang="en-US" dirty="0"/>
          </a:p>
        </p:txBody>
      </p:sp>
    </p:spTree>
    <p:extLst>
      <p:ext uri="{BB962C8B-B14F-4D97-AF65-F5344CB8AC3E}">
        <p14:creationId xmlns:p14="http://schemas.microsoft.com/office/powerpoint/2010/main" val="1967592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2798772-600D-479E-AF36-9699F18715B0}"/>
              </a:ext>
            </a:extLst>
          </p:cNvPr>
          <p:cNvSpPr>
            <a:spLocks noGrp="1"/>
          </p:cNvSpPr>
          <p:nvPr>
            <p:ph idx="1"/>
          </p:nvPr>
        </p:nvSpPr>
        <p:spPr/>
        <p:txBody>
          <a:bodyPr>
            <a:normAutofit lnSpcReduction="10000"/>
          </a:bodyPr>
          <a:lstStyle/>
          <a:p>
            <a:pPr fontAlgn="base"/>
            <a:r>
              <a:rPr lang="en-US" b="1" dirty="0"/>
              <a:t>#pragma warn Directive:</a:t>
            </a:r>
            <a:r>
              <a:rPr lang="en-US" dirty="0"/>
              <a:t> This directive is used to hide the warning message which is displayed during compilation. We can hide the warnings as shown below: </a:t>
            </a:r>
          </a:p>
          <a:p>
            <a:pPr fontAlgn="base"/>
            <a:r>
              <a:rPr lang="en-US" b="1" dirty="0"/>
              <a:t>#pragma warn -</a:t>
            </a:r>
            <a:r>
              <a:rPr lang="en-US" b="1" dirty="0" err="1"/>
              <a:t>rvl</a:t>
            </a:r>
            <a:r>
              <a:rPr lang="en-US" dirty="0"/>
              <a:t>: This directive hides those warnings which are raised when a function that is supposed to return a value does not return a value.</a:t>
            </a:r>
          </a:p>
          <a:p>
            <a:pPr fontAlgn="base"/>
            <a:r>
              <a:rPr lang="en-US" b="1" dirty="0"/>
              <a:t>#pragma warn -par</a:t>
            </a:r>
            <a:r>
              <a:rPr lang="en-US" dirty="0"/>
              <a:t>: This directive hides those warnings which are raised when a function does not use the parameters passed to it.</a:t>
            </a:r>
          </a:p>
          <a:p>
            <a:pPr fontAlgn="base"/>
            <a:r>
              <a:rPr lang="en-US" b="1" dirty="0"/>
              <a:t>#pragma warn -</a:t>
            </a:r>
            <a:r>
              <a:rPr lang="en-US" b="1" dirty="0" err="1"/>
              <a:t>rch</a:t>
            </a:r>
            <a:r>
              <a:rPr lang="en-US" dirty="0"/>
              <a:t>: This directive hides those warnings which are raised when a code is unreachable. For example, any code written after the </a:t>
            </a:r>
            <a:r>
              <a:rPr lang="en-US" i="1" dirty="0"/>
              <a:t>return</a:t>
            </a:r>
            <a:r>
              <a:rPr lang="en-US" dirty="0"/>
              <a:t> statement in a function is unreachable.</a:t>
            </a:r>
          </a:p>
          <a:p>
            <a:endParaRPr lang="en-US" dirty="0"/>
          </a:p>
        </p:txBody>
      </p:sp>
    </p:spTree>
    <p:extLst>
      <p:ext uri="{BB962C8B-B14F-4D97-AF65-F5344CB8AC3E}">
        <p14:creationId xmlns:p14="http://schemas.microsoft.com/office/powerpoint/2010/main" val="2591789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244</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Preprocessor </vt:lpstr>
      <vt:lpstr>PowerPoint Presentation</vt:lpstr>
      <vt:lpstr>PowerPoint Presentation</vt:lpstr>
      <vt:lpstr>#pragma directive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Preprocessor</dc:title>
  <dc:creator>Sabarinath K a</dc:creator>
  <cp:lastModifiedBy>Sabarinath K a</cp:lastModifiedBy>
  <cp:revision>2</cp:revision>
  <dcterms:created xsi:type="dcterms:W3CDTF">2022-08-29T16:57:38Z</dcterms:created>
  <dcterms:modified xsi:type="dcterms:W3CDTF">2022-08-29T17:03:40Z</dcterms:modified>
</cp:coreProperties>
</file>