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B335-69A5-46E3-9B77-F7E9A498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D0D9-E80F-4B2D-932E-E61E7B74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86F7-5BD9-401E-91E8-9BEE350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D62E-F372-4D0D-B05C-54A16D23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AE7C-F906-469A-8333-1A1F9F7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A9B1-551E-4E5C-9163-AA47EC9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C606-A9C8-45C7-981B-DEF0BBFE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4971-3476-47E3-A55D-67A532A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37EE-44E1-441E-B7CF-CC3C2507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405D-8E27-4DE2-9984-F4BDF3EC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A55C-BC03-4406-918D-21351AD5D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7D8C-1A57-4E13-9BA2-FFDE89BF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A18E-330F-4409-AB94-EFCEF35B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1012-1CED-4793-83FB-2D8F2A8D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CC1C-7FA2-4905-9637-93DF5E1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1351-0729-45B9-827F-61ECBD1B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1485-D8C2-46DB-B06E-F509D8D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DF9F-6FD8-4034-9CD6-1D08B62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7A2F-AE86-452F-AA70-29DA88A4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E483-ED98-4C4F-BF4C-25A67DE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C8BC-751C-4BE1-9169-90A95613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97B5-600F-43E3-B54A-5696A82B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E759-22A8-45FA-A520-C6AD21E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DE2F-7873-4C41-A9EB-2C1CDD4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4D21-233D-48FB-BFD4-C581A4F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D3F-7D9D-4802-A990-6F5B0FF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5480-5A32-4A68-850E-39744A2BD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FE9D5-6F0B-4D8F-A1D8-627DDE4D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9515-F0A8-4F67-8125-24A59425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9B23-7420-4422-9B0F-71447A4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EA12-8BFC-43D6-A8FA-E5F928A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03B9-D70C-40BA-B40E-FE17171F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BA35-DBA4-4F02-8579-FDB78D7E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35D-99A9-4E1D-9AFB-EEC72AC0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B6E68-698A-45C6-B2C3-61E02D3D6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FA10D-E152-471C-B273-65979BA8A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91F10-8D99-432C-A017-78AC6FD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61E38-1DCF-4851-9440-A417719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EBF03-DB87-48BA-8C9B-650A3AA0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E7C5-2E8A-402E-BB03-561645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E53B-B797-497B-9711-A8DAC7E0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FFB41-1083-4F99-A06C-64430614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1EA33-B87C-4202-9A72-8D947A02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FD3B6-517A-4C11-AEC5-97E14432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CFA-AD44-4273-93B7-E6CE95A8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3056-8C09-4F22-AC77-2738F1B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2B29-9876-4D02-BDBD-0AE54E83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060D-F055-4E83-8011-2873244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94C10-3FB7-4835-95F2-3067A83F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72F6-0B19-4657-AA7D-4D5FED8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5CFD-1132-4B18-BC37-8FC23EA0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DAB5-B9CA-460E-B0DD-1BE035A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F56A-5CED-44CD-8CF0-AF92A455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22F5D-65EA-40CB-9A9B-F3490D5B3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F1C84-8982-4FB1-AEC9-5134632D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7BBB-A7AF-4352-ACFD-DAD79C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0B39-7D0E-4245-AD5F-FF162C5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84-088D-4940-A3B3-4FCEE473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7226-EA7E-431D-8A6E-BD99E6C7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14CE-E3A6-4D69-AB98-CC3D9D96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7632-8FB9-40A4-AA91-D57785B0B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E822-CF9F-402E-9F0D-328850DA83C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8566-13B0-4C47-B1EF-CE0AB6A1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D781-ADE8-474F-A7E8-5AEFB9DC1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371CB-A003-4779-B106-DBDF2F689361}"/>
              </a:ext>
            </a:extLst>
          </p:cNvPr>
          <p:cNvSpPr/>
          <p:nvPr/>
        </p:nvSpPr>
        <p:spPr>
          <a:xfrm>
            <a:off x="4849312" y="2195829"/>
            <a:ext cx="2725444" cy="1305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C00CC">
                <a:alpha val="81961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B050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86BEC-9D1F-483A-9D4E-7D899019D444}"/>
              </a:ext>
            </a:extLst>
          </p:cNvPr>
          <p:cNvSpPr/>
          <p:nvPr/>
        </p:nvSpPr>
        <p:spPr>
          <a:xfrm>
            <a:off x="300288" y="2310911"/>
            <a:ext cx="1793290" cy="1003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/>
              <a:t>(</a:t>
            </a:r>
            <a:r>
              <a:rPr lang="en-US" sz="1600" dirty="0"/>
              <a:t>NEAR RANGE CAMERA SENSOR</a:t>
            </a:r>
            <a:r>
              <a:rPr lang="en-US" dirty="0"/>
              <a:t>)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EEF02C-1CCA-4974-AB48-3E66021BD2FD}"/>
              </a:ext>
            </a:extLst>
          </p:cNvPr>
          <p:cNvSpPr/>
          <p:nvPr/>
        </p:nvSpPr>
        <p:spPr>
          <a:xfrm>
            <a:off x="2108441" y="2801886"/>
            <a:ext cx="27408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5C171-622E-4108-9DEC-B675B58987B8}"/>
              </a:ext>
            </a:extLst>
          </p:cNvPr>
          <p:cNvSpPr/>
          <p:nvPr/>
        </p:nvSpPr>
        <p:spPr>
          <a:xfrm>
            <a:off x="4987096" y="1463352"/>
            <a:ext cx="561975" cy="314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EC4516-CB78-495F-B0ED-72FF8571B665}"/>
              </a:ext>
            </a:extLst>
          </p:cNvPr>
          <p:cNvSpPr/>
          <p:nvPr/>
        </p:nvSpPr>
        <p:spPr>
          <a:xfrm>
            <a:off x="5145211" y="1501961"/>
            <a:ext cx="200025" cy="176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7C39A-3922-407A-8CF0-D8887CDF0171}"/>
              </a:ext>
            </a:extLst>
          </p:cNvPr>
          <p:cNvSpPr/>
          <p:nvPr/>
        </p:nvSpPr>
        <p:spPr>
          <a:xfrm>
            <a:off x="6399847" y="1445644"/>
            <a:ext cx="561975" cy="314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39F5CF-5F64-4EED-ACA0-FFB66B309AE4}"/>
              </a:ext>
            </a:extLst>
          </p:cNvPr>
          <p:cNvSpPr/>
          <p:nvPr/>
        </p:nvSpPr>
        <p:spPr>
          <a:xfrm>
            <a:off x="6603681" y="1498986"/>
            <a:ext cx="200025" cy="176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A59635-9CFE-485B-8F17-78AD07A5C800}"/>
              </a:ext>
            </a:extLst>
          </p:cNvPr>
          <p:cNvSpPr/>
          <p:nvPr/>
        </p:nvSpPr>
        <p:spPr>
          <a:xfrm>
            <a:off x="5181211" y="1784980"/>
            <a:ext cx="86873" cy="4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67299BA-723C-43E3-9432-4C8AC871E8DB}"/>
              </a:ext>
            </a:extLst>
          </p:cNvPr>
          <p:cNvSpPr/>
          <p:nvPr/>
        </p:nvSpPr>
        <p:spPr>
          <a:xfrm>
            <a:off x="6639681" y="1767272"/>
            <a:ext cx="86874" cy="42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3D06FE-D02B-43E4-8D4E-1F90BC9CE6BF}"/>
              </a:ext>
            </a:extLst>
          </p:cNvPr>
          <p:cNvSpPr/>
          <p:nvPr/>
        </p:nvSpPr>
        <p:spPr>
          <a:xfrm>
            <a:off x="9263062" y="2057264"/>
            <a:ext cx="333375" cy="40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C5B560-4BE1-4C64-907F-2AFB34B4D100}"/>
              </a:ext>
            </a:extLst>
          </p:cNvPr>
          <p:cNvSpPr/>
          <p:nvPr/>
        </p:nvSpPr>
        <p:spPr>
          <a:xfrm>
            <a:off x="9286874" y="3101264"/>
            <a:ext cx="333375" cy="407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D57C2-29C8-4649-AA5C-C35D79AFF2F8}"/>
              </a:ext>
            </a:extLst>
          </p:cNvPr>
          <p:cNvCxnSpPr>
            <a:cxnSpLocks/>
          </p:cNvCxnSpPr>
          <p:nvPr/>
        </p:nvCxnSpPr>
        <p:spPr>
          <a:xfrm flipV="1">
            <a:off x="7574756" y="2296111"/>
            <a:ext cx="1688306" cy="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93B31-BAA2-4FD2-A3BF-D8C45A06C0CE}"/>
              </a:ext>
            </a:extLst>
          </p:cNvPr>
          <p:cNvCxnSpPr>
            <a:cxnSpLocks/>
          </p:cNvCxnSpPr>
          <p:nvPr/>
        </p:nvCxnSpPr>
        <p:spPr>
          <a:xfrm>
            <a:off x="7574756" y="3314087"/>
            <a:ext cx="171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399F7-5E0D-40D0-8638-21CD83C74F74}"/>
              </a:ext>
            </a:extLst>
          </p:cNvPr>
          <p:cNvSpPr/>
          <p:nvPr/>
        </p:nvSpPr>
        <p:spPr>
          <a:xfrm>
            <a:off x="4831490" y="4685739"/>
            <a:ext cx="2725444" cy="733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BUS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D3B35-16E6-4478-BDD6-44B77AD5C1D6}"/>
              </a:ext>
            </a:extLst>
          </p:cNvPr>
          <p:cNvSpPr/>
          <p:nvPr/>
        </p:nvSpPr>
        <p:spPr>
          <a:xfrm>
            <a:off x="4923437" y="6037760"/>
            <a:ext cx="2725444" cy="733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INSTRUMENT CLUSTER</a:t>
            </a:r>
          </a:p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ECU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32EA6-93F2-4C5E-8500-832B0949C8FE}"/>
              </a:ext>
            </a:extLst>
          </p:cNvPr>
          <p:cNvSpPr/>
          <p:nvPr/>
        </p:nvSpPr>
        <p:spPr>
          <a:xfrm>
            <a:off x="9414314" y="4704555"/>
            <a:ext cx="2725444" cy="733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ENGINE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A3AFE9A-3C9D-4E12-9325-B62BEEF6ABE5}"/>
              </a:ext>
            </a:extLst>
          </p:cNvPr>
          <p:cNvSpPr/>
          <p:nvPr/>
        </p:nvSpPr>
        <p:spPr>
          <a:xfrm>
            <a:off x="6010184" y="3495419"/>
            <a:ext cx="98198" cy="119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C4692A1-F63B-47B6-9EC0-477D30BC20BE}"/>
              </a:ext>
            </a:extLst>
          </p:cNvPr>
          <p:cNvSpPr/>
          <p:nvPr/>
        </p:nvSpPr>
        <p:spPr>
          <a:xfrm flipH="1">
            <a:off x="6010184" y="5425558"/>
            <a:ext cx="119858" cy="612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6898E6C-D2DA-43B6-87C8-3CDA5E7951F1}"/>
              </a:ext>
            </a:extLst>
          </p:cNvPr>
          <p:cNvSpPr/>
          <p:nvPr/>
        </p:nvSpPr>
        <p:spPr>
          <a:xfrm>
            <a:off x="7574755" y="5020122"/>
            <a:ext cx="1839559" cy="12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1BA8B-4269-467E-B3F1-85B4B0D4B1C6}"/>
              </a:ext>
            </a:extLst>
          </p:cNvPr>
          <p:cNvSpPr txBox="1"/>
          <p:nvPr/>
        </p:nvSpPr>
        <p:spPr>
          <a:xfrm>
            <a:off x="3171757" y="2890167"/>
            <a:ext cx="110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B70EA-7271-49AD-A275-EFB934584C8F}"/>
              </a:ext>
            </a:extLst>
          </p:cNvPr>
          <p:cNvSpPr txBox="1"/>
          <p:nvPr/>
        </p:nvSpPr>
        <p:spPr>
          <a:xfrm>
            <a:off x="2676500" y="2550889"/>
            <a:ext cx="1864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(Front end object distance)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3E9AE4-A29E-4436-A828-1337B4EBF5B2}"/>
              </a:ext>
            </a:extLst>
          </p:cNvPr>
          <p:cNvSpPr/>
          <p:nvPr/>
        </p:nvSpPr>
        <p:spPr>
          <a:xfrm>
            <a:off x="3017070" y="2272132"/>
            <a:ext cx="939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NRCS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CA53F8-1353-436F-9008-00C2F4B032BD}"/>
              </a:ext>
            </a:extLst>
          </p:cNvPr>
          <p:cNvSpPr txBox="1"/>
          <p:nvPr/>
        </p:nvSpPr>
        <p:spPr>
          <a:xfrm>
            <a:off x="4397926" y="1457019"/>
            <a:ext cx="6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BBD7D-09DE-495B-AC87-C878BFAF04EC}"/>
              </a:ext>
            </a:extLst>
          </p:cNvPr>
          <p:cNvSpPr txBox="1"/>
          <p:nvPr/>
        </p:nvSpPr>
        <p:spPr>
          <a:xfrm flipH="1">
            <a:off x="7069827" y="1394902"/>
            <a:ext cx="104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456C62-C9AB-4323-B0C3-596842C50A62}"/>
              </a:ext>
            </a:extLst>
          </p:cNvPr>
          <p:cNvSpPr txBox="1"/>
          <p:nvPr/>
        </p:nvSpPr>
        <p:spPr>
          <a:xfrm>
            <a:off x="4695661" y="872998"/>
            <a:ext cx="28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Switch is a small button in ECU used to show the status(ON\OFF) of LED</a:t>
            </a:r>
            <a:r>
              <a:rPr lang="en-US" sz="1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F17AF3-860D-4B99-84EB-DBAED6193A32}"/>
              </a:ext>
            </a:extLst>
          </p:cNvPr>
          <p:cNvSpPr txBox="1"/>
          <p:nvPr/>
        </p:nvSpPr>
        <p:spPr>
          <a:xfrm>
            <a:off x="3257495" y="1764796"/>
            <a:ext cx="209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CC:Status:ON</a:t>
            </a:r>
            <a:r>
              <a:rPr lang="en-US" sz="1200" dirty="0"/>
              <a:t>\OFF(start\stop)</a:t>
            </a:r>
          </a:p>
          <a:p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A3CBB-8228-42A4-8810-09C4EDE4430A}"/>
              </a:ext>
            </a:extLst>
          </p:cNvPr>
          <p:cNvSpPr txBox="1"/>
          <p:nvPr/>
        </p:nvSpPr>
        <p:spPr>
          <a:xfrm>
            <a:off x="7537698" y="1380765"/>
            <a:ext cx="91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(Brake)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EB2B3-A657-4F1F-9A54-7AFA785396D0}"/>
              </a:ext>
            </a:extLst>
          </p:cNvPr>
          <p:cNvSpPr txBox="1"/>
          <p:nvPr/>
        </p:nvSpPr>
        <p:spPr>
          <a:xfrm>
            <a:off x="7030789" y="1635985"/>
            <a:ext cx="126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CC:Status-off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198E83-058E-4B37-8161-50F27C2F3F4B}"/>
              </a:ext>
            </a:extLst>
          </p:cNvPr>
          <p:cNvSpPr txBox="1"/>
          <p:nvPr/>
        </p:nvSpPr>
        <p:spPr>
          <a:xfrm>
            <a:off x="9084700" y="1592304"/>
            <a:ext cx="7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318A8-471A-4E84-857C-F68FA5FD805D}"/>
              </a:ext>
            </a:extLst>
          </p:cNvPr>
          <p:cNvSpPr txBox="1"/>
          <p:nvPr/>
        </p:nvSpPr>
        <p:spPr>
          <a:xfrm>
            <a:off x="9161829" y="2661364"/>
            <a:ext cx="75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34B9E-57B3-47D4-B5D6-A0E940D85D76}"/>
              </a:ext>
            </a:extLst>
          </p:cNvPr>
          <p:cNvSpPr txBox="1"/>
          <p:nvPr/>
        </p:nvSpPr>
        <p:spPr>
          <a:xfrm>
            <a:off x="9747568" y="2045608"/>
            <a:ext cx="205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CC:Status:ON</a:t>
            </a:r>
            <a:r>
              <a:rPr lang="en-US" sz="1200" dirty="0"/>
              <a:t>\OFF(start\stop)</a:t>
            </a:r>
          </a:p>
          <a:p>
            <a:r>
              <a:rPr lang="en-US" sz="1200" dirty="0"/>
              <a:t>LED1-ON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06190B-5710-41B6-AEA1-88ECCE3F79AA}"/>
              </a:ext>
            </a:extLst>
          </p:cNvPr>
          <p:cNvSpPr txBox="1"/>
          <p:nvPr/>
        </p:nvSpPr>
        <p:spPr>
          <a:xfrm>
            <a:off x="9718993" y="3101264"/>
            <a:ext cx="229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CC:Status-ON</a:t>
            </a:r>
            <a:r>
              <a:rPr lang="en-US" sz="1200" dirty="0"/>
              <a:t>\OFF(fault\no fault)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956E4E-0293-49C8-91C5-87597BDC216A}"/>
              </a:ext>
            </a:extLst>
          </p:cNvPr>
          <p:cNvSpPr txBox="1"/>
          <p:nvPr/>
        </p:nvSpPr>
        <p:spPr>
          <a:xfrm>
            <a:off x="2192322" y="3197944"/>
            <a:ext cx="254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SID-0x22F[Byte-2(0-3 bits)]NRCS DATA</a:t>
            </a:r>
          </a:p>
          <a:p>
            <a:r>
              <a:rPr lang="en-US" sz="1200" dirty="0"/>
              <a:t>SID-0x22F[Byte-3(0-1 bits)]speed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89CF6-CBBB-4DF1-9E11-642AA4B26D89}"/>
              </a:ext>
            </a:extLst>
          </p:cNvPr>
          <p:cNvSpPr txBox="1"/>
          <p:nvPr/>
        </p:nvSpPr>
        <p:spPr>
          <a:xfrm>
            <a:off x="4605524" y="3802932"/>
            <a:ext cx="18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Cruise control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7E38AB-EF36-4B02-8084-01B6F68BB47A}"/>
              </a:ext>
            </a:extLst>
          </p:cNvPr>
          <p:cNvSpPr txBox="1"/>
          <p:nvPr/>
        </p:nvSpPr>
        <p:spPr>
          <a:xfrm>
            <a:off x="6306595" y="3571678"/>
            <a:ext cx="428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SID-0x33F[Byte-1(0-3 bits)]Acceleration/deceleration command </a:t>
            </a:r>
          </a:p>
          <a:p>
            <a:r>
              <a:rPr lang="en-US" sz="1200" dirty="0"/>
              <a:t>SID-0x33F[Byte-2(0 &amp;4 bits)] (4-bit-CC status)(0-bit-NRCS status(0-valid/1-fault))</a:t>
            </a:r>
          </a:p>
          <a:p>
            <a:r>
              <a:rPr lang="en-US" sz="1200" dirty="0"/>
              <a:t>SID-0x33F[Byte-3(0</a:t>
            </a:r>
            <a:r>
              <a:rPr lang="en-US" sz="1200" baseline="30000" dirty="0"/>
              <a:t>th</a:t>
            </a:r>
            <a:r>
              <a:rPr lang="en-US" sz="1200" dirty="0"/>
              <a:t> bit)]Warning lamp status(0-led off,1-led on)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7EFC6-FEDA-48F1-B6EC-C0F541836337}"/>
              </a:ext>
            </a:extLst>
          </p:cNvPr>
          <p:cNvSpPr txBox="1"/>
          <p:nvPr/>
        </p:nvSpPr>
        <p:spPr>
          <a:xfrm>
            <a:off x="6130041" y="5575453"/>
            <a:ext cx="37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 warning lamp status/CC status(on/off)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963FD-97DB-4F86-BCB2-3936978576AC}"/>
              </a:ext>
            </a:extLst>
          </p:cNvPr>
          <p:cNvSpPr txBox="1"/>
          <p:nvPr/>
        </p:nvSpPr>
        <p:spPr>
          <a:xfrm>
            <a:off x="9918358" y="261794"/>
            <a:ext cx="18881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LEGEND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SW1,SW2-Switches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SID-Service Identifier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CC-cruise control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AEE7D8-3754-4FAC-AB37-37380D5DFDBD}"/>
              </a:ext>
            </a:extLst>
          </p:cNvPr>
          <p:cNvSpPr/>
          <p:nvPr/>
        </p:nvSpPr>
        <p:spPr>
          <a:xfrm>
            <a:off x="5109110" y="2631386"/>
            <a:ext cx="21409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Cruise control ECU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3957A0-9B25-4B30-B800-C633422FBC91}"/>
              </a:ext>
            </a:extLst>
          </p:cNvPr>
          <p:cNvSpPr/>
          <p:nvPr/>
        </p:nvSpPr>
        <p:spPr>
          <a:xfrm>
            <a:off x="732058" y="2337845"/>
            <a:ext cx="9147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NRCS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F3319B-8E5C-4E3F-B307-F709B71F104D}"/>
              </a:ext>
            </a:extLst>
          </p:cNvPr>
          <p:cNvSpPr/>
          <p:nvPr/>
        </p:nvSpPr>
        <p:spPr>
          <a:xfrm>
            <a:off x="3726703" y="70662"/>
            <a:ext cx="463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RUISE CONTROL BLOCK DIAGRAM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5742AA-5A2F-49AB-BEAC-FB54CB0EFF82}"/>
              </a:ext>
            </a:extLst>
          </p:cNvPr>
          <p:cNvSpPr txBox="1"/>
          <p:nvPr/>
        </p:nvSpPr>
        <p:spPr>
          <a:xfrm flipH="1">
            <a:off x="7508852" y="4544320"/>
            <a:ext cx="175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(Vehicle speed and acceleration command)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03D43-8FFF-461C-B34D-19EAD8F2A892}"/>
              </a:ext>
            </a:extLst>
          </p:cNvPr>
          <p:cNvSpPr txBox="1"/>
          <p:nvPr/>
        </p:nvSpPr>
        <p:spPr>
          <a:xfrm>
            <a:off x="292807" y="5241070"/>
            <a:ext cx="1793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done by</a:t>
            </a:r>
          </a:p>
          <a:p>
            <a:r>
              <a:rPr lang="en-US" sz="1400" dirty="0" err="1">
                <a:solidFill>
                  <a:schemeClr val="accent1"/>
                </a:solidFill>
              </a:rPr>
              <a:t>Sabarinath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Naveen </a:t>
            </a:r>
            <a:r>
              <a:rPr lang="en-US" sz="1400" dirty="0" err="1">
                <a:solidFill>
                  <a:schemeClr val="accent1"/>
                </a:solidFill>
              </a:rPr>
              <a:t>Palle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Veeraraghavan</a:t>
            </a:r>
          </a:p>
          <a:p>
            <a:r>
              <a:rPr lang="en-US" sz="1400" dirty="0" err="1">
                <a:solidFill>
                  <a:schemeClr val="accent1"/>
                </a:solidFill>
              </a:rPr>
              <a:t>NarayanaMurthy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191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Veeraraghavan Narayanan</dc:creator>
  <cp:lastModifiedBy>Veeraraghavan Narayanan</cp:lastModifiedBy>
  <cp:revision>20</cp:revision>
  <dcterms:created xsi:type="dcterms:W3CDTF">2022-09-27T15:39:01Z</dcterms:created>
  <dcterms:modified xsi:type="dcterms:W3CDTF">2022-09-30T09:01:14Z</dcterms:modified>
</cp:coreProperties>
</file>