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0925B-9DF8-4ADE-82B5-90B675D11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BB01AE-D94D-4DB1-8648-0DFAD5B1D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3403D-AE3A-4EA9-BDC2-F3FEDB2F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6FCD-6FCB-4E3D-94F4-E7CD07C101F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C8D92-894A-4C17-99AA-C83E25CF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1764F-2C1F-4211-A49F-76BF9098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E4E8-EF40-4D4F-A132-BE7D583DB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0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7AFED-59BC-4E39-9220-79EFB354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876295-601A-40E6-B6B9-029E86ED7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1C340-9512-49C5-AC07-ACE44E8D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6FCD-6FCB-4E3D-94F4-E7CD07C101F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B4AC3-0649-4734-BCDD-323678BD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04E1B-0FA3-445E-84FF-FD49E1BE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E4E8-EF40-4D4F-A132-BE7D583DB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9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DD5041-0F3F-47B2-8B1E-D844CA427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0795E4-154E-4F86-B199-6BFD44A67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68C47-497A-489E-B044-6C57B1E6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6FCD-6FCB-4E3D-94F4-E7CD07C101F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6460E-E617-41E8-BE76-51E80FF4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963BB-C120-472B-B0D0-28A0B132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E4E8-EF40-4D4F-A132-BE7D583DB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42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728BE-A434-4774-B6DF-72C65364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E5927-F399-4BB0-B5D4-3D89FC2DF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8B8EB-79FB-4B45-8BC2-5EB48D4C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6FCD-6FCB-4E3D-94F4-E7CD07C101F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4645A-407F-4F61-9F47-7ADDDE6D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C0620-59D0-42F9-B051-B4363210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E4E8-EF40-4D4F-A132-BE7D583DB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5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F21C7-320B-47E5-AD78-4D2111D6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4B85A1-C1AE-4636-85EB-48B92CE5B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C453A-7A86-445F-B679-4BEFE604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6FCD-6FCB-4E3D-94F4-E7CD07C101F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55338-CE2C-4FDD-A0BC-ADB9A0A8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0F41A-AF55-4404-8064-07EFAD08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E4E8-EF40-4D4F-A132-BE7D583DB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0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AEB91-B9FB-4A40-AB05-E654A251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4A9F0-8C9E-4F22-97F3-83BA0953E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9F738B-4579-4D4B-A641-266EFE589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D58A5A-E430-47F0-8C26-6857042D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6FCD-6FCB-4E3D-94F4-E7CD07C101F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60668-A4CA-45BE-B17B-379F307C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C5B9E-0A7C-46D4-A20D-91920C23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E4E8-EF40-4D4F-A132-BE7D583DB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7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27060-79D3-4038-AC5D-C8A39F2E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44CAE-D4E4-4CEA-8E5C-7C566EA27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B5C26-77ED-4B94-A83A-584B7D550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C8658-BB80-47DA-AC73-1445E233F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0F47CC-C4D9-4C61-8EA8-52B24FA6C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0B2F49-69BF-4FDA-A399-0C6B32B1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6FCD-6FCB-4E3D-94F4-E7CD07C101F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E4B9DD-4CAF-4B13-97D4-69683E02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152F7F-1151-4FE5-A6E7-0AB7762A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E4E8-EF40-4D4F-A132-BE7D583DB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1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68F59-80F5-40E6-A9DF-C4AAEA87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CA8EF2-26C3-4EF5-A23A-D2CC52C4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6FCD-6FCB-4E3D-94F4-E7CD07C101F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FB98E6-7BBE-46A4-A902-67EEDCBE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D6A55A-9DB4-4C45-86FF-484E4CC5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E4E8-EF40-4D4F-A132-BE7D583DB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5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C83C67-68EB-47F6-A75C-CA5AD98C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6FCD-6FCB-4E3D-94F4-E7CD07C101F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19373D-F589-4583-8751-E9162B27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DD3713-0A41-4742-9777-72A31EAB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E4E8-EF40-4D4F-A132-BE7D583DB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6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FD226-6618-4B98-8C71-236080FE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D63E9-1BCB-41FD-BD49-D064A4C75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4B068A-F324-4AD8-BB8D-D6314DBDC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68E9FA-5771-4702-9E38-2A4B37DB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6FCD-6FCB-4E3D-94F4-E7CD07C101F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C42C5-6E8B-4D0A-AF3F-D45252BE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1D4186-AB80-4373-B344-FA00F19A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E4E8-EF40-4D4F-A132-BE7D583DB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4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0BBE2-4FAB-4D93-896F-0C6E3F72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99D7EA-B4D9-4E84-A603-479034A7A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8E4D3E-CC71-496B-A9FB-47E969637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44EC3-1725-4A39-A0EC-B37C67DA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6FCD-6FCB-4E3D-94F4-E7CD07C101F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DA7F07-52F0-4234-97CF-0D1116AC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CD8542-B66E-4DDD-BB04-0040B2D3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E4E8-EF40-4D4F-A132-BE7D583DB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4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69660B-E044-4E2D-BF83-65B39510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B60C6C-E7F3-41E5-8DA3-8A85410FC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FA89B-0A27-47C1-8754-F0722953C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46FCD-6FCB-4E3D-94F4-E7CD07C101F5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B7B85-6A52-4194-AF02-E66FA33B8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A5B7A-8510-4CBB-8BFA-26F4136EC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0E4E8-EF40-4D4F-A132-BE7D583DB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75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591F596-5D4E-4CC1-A37F-88D701234780}"/>
              </a:ext>
            </a:extLst>
          </p:cNvPr>
          <p:cNvSpPr/>
          <p:nvPr/>
        </p:nvSpPr>
        <p:spPr>
          <a:xfrm>
            <a:off x="1944209" y="2254927"/>
            <a:ext cx="363984" cy="381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7B3D954-E224-4AA9-93AE-3AF2BBB3F8AD}"/>
              </a:ext>
            </a:extLst>
          </p:cNvPr>
          <p:cNvCxnSpPr>
            <a:cxnSpLocks/>
          </p:cNvCxnSpPr>
          <p:nvPr/>
        </p:nvCxnSpPr>
        <p:spPr>
          <a:xfrm>
            <a:off x="1811044" y="2885242"/>
            <a:ext cx="656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A010301-5E0B-4FDC-B215-389019ED45EA}"/>
              </a:ext>
            </a:extLst>
          </p:cNvPr>
          <p:cNvCxnSpPr>
            <a:stCxn id="4" idx="4"/>
          </p:cNvCxnSpPr>
          <p:nvPr/>
        </p:nvCxnSpPr>
        <p:spPr>
          <a:xfrm flipH="1">
            <a:off x="2112884" y="2636667"/>
            <a:ext cx="13317" cy="550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C142B52-76DA-4EA5-8C8D-0FCA2EDC579B}"/>
              </a:ext>
            </a:extLst>
          </p:cNvPr>
          <p:cNvCxnSpPr>
            <a:cxnSpLocks/>
          </p:cNvCxnSpPr>
          <p:nvPr/>
        </p:nvCxnSpPr>
        <p:spPr>
          <a:xfrm>
            <a:off x="2112884" y="3187081"/>
            <a:ext cx="257453" cy="301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26BEC96-FA79-42A8-B576-1E5EE805A4FC}"/>
              </a:ext>
            </a:extLst>
          </p:cNvPr>
          <p:cNvCxnSpPr>
            <a:cxnSpLocks/>
          </p:cNvCxnSpPr>
          <p:nvPr/>
        </p:nvCxnSpPr>
        <p:spPr>
          <a:xfrm flipH="1">
            <a:off x="1811044" y="3187080"/>
            <a:ext cx="301840" cy="301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C81D4DF-507A-488B-837B-FA2FC4E7B045}"/>
              </a:ext>
            </a:extLst>
          </p:cNvPr>
          <p:cNvSpPr txBox="1"/>
          <p:nvPr/>
        </p:nvSpPr>
        <p:spPr>
          <a:xfrm>
            <a:off x="1784410" y="36060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C5E364-076E-463E-860F-D6CDC0A12A59}"/>
              </a:ext>
            </a:extLst>
          </p:cNvPr>
          <p:cNvSpPr txBox="1"/>
          <p:nvPr/>
        </p:nvSpPr>
        <p:spPr>
          <a:xfrm>
            <a:off x="3435657" y="1899655"/>
            <a:ext cx="168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获得账户权限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480A8A-0DA7-4C51-9E7F-42D42D54D6E1}"/>
              </a:ext>
            </a:extLst>
          </p:cNvPr>
          <p:cNvSpPr txBox="1"/>
          <p:nvPr/>
        </p:nvSpPr>
        <p:spPr>
          <a:xfrm>
            <a:off x="3435658" y="2442672"/>
            <a:ext cx="168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取款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E6C9A44-7B24-4122-9E1C-C01C1B9683E5}"/>
              </a:ext>
            </a:extLst>
          </p:cNvPr>
          <p:cNvSpPr txBox="1"/>
          <p:nvPr/>
        </p:nvSpPr>
        <p:spPr>
          <a:xfrm>
            <a:off x="3435657" y="3024157"/>
            <a:ext cx="168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打印凭条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6163B9F-FEDE-45EB-B236-DBA925BA86A5}"/>
              </a:ext>
            </a:extLst>
          </p:cNvPr>
          <p:cNvSpPr txBox="1"/>
          <p:nvPr/>
        </p:nvSpPr>
        <p:spPr>
          <a:xfrm>
            <a:off x="3435655" y="3626355"/>
            <a:ext cx="168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退出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43A4D31-43AA-41BE-8E82-41724133CC23}"/>
              </a:ext>
            </a:extLst>
          </p:cNvPr>
          <p:cNvSpPr/>
          <p:nvPr/>
        </p:nvSpPr>
        <p:spPr>
          <a:xfrm>
            <a:off x="6569474" y="2220729"/>
            <a:ext cx="363984" cy="381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E06B43C-B46B-4F62-A80A-B4976029CEDC}"/>
              </a:ext>
            </a:extLst>
          </p:cNvPr>
          <p:cNvCxnSpPr>
            <a:cxnSpLocks/>
          </p:cNvCxnSpPr>
          <p:nvPr/>
        </p:nvCxnSpPr>
        <p:spPr>
          <a:xfrm>
            <a:off x="6436309" y="2851044"/>
            <a:ext cx="656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14A44D-D2A2-4AB0-88FA-2E598CCAF55C}"/>
              </a:ext>
            </a:extLst>
          </p:cNvPr>
          <p:cNvCxnSpPr>
            <a:stCxn id="21" idx="4"/>
          </p:cNvCxnSpPr>
          <p:nvPr/>
        </p:nvCxnSpPr>
        <p:spPr>
          <a:xfrm flipH="1">
            <a:off x="6738149" y="2602469"/>
            <a:ext cx="13317" cy="550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8D1B037-181F-4223-82D9-2357DD0C43C3}"/>
              </a:ext>
            </a:extLst>
          </p:cNvPr>
          <p:cNvCxnSpPr>
            <a:cxnSpLocks/>
          </p:cNvCxnSpPr>
          <p:nvPr/>
        </p:nvCxnSpPr>
        <p:spPr>
          <a:xfrm>
            <a:off x="6738149" y="3152883"/>
            <a:ext cx="257453" cy="301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145B875-4301-441E-848B-73880ED2D255}"/>
              </a:ext>
            </a:extLst>
          </p:cNvPr>
          <p:cNvCxnSpPr>
            <a:cxnSpLocks/>
          </p:cNvCxnSpPr>
          <p:nvPr/>
        </p:nvCxnSpPr>
        <p:spPr>
          <a:xfrm flipH="1">
            <a:off x="6436309" y="3152882"/>
            <a:ext cx="301840" cy="301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8FD386D-E0B6-4C16-8193-2AD06AC41FA2}"/>
              </a:ext>
            </a:extLst>
          </p:cNvPr>
          <p:cNvSpPr txBox="1"/>
          <p:nvPr/>
        </p:nvSpPr>
        <p:spPr>
          <a:xfrm>
            <a:off x="6409675" y="35718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ATM</a:t>
            </a:r>
            <a:r>
              <a:rPr lang="zh-CN" altLang="en-US" dirty="0"/>
              <a:t>机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F33DD8A-74BF-42C5-AF6B-0BC711974B6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476866" y="2084321"/>
            <a:ext cx="958791" cy="80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3775949-2F8B-4AF9-BE9D-152760D4431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476867" y="2627338"/>
            <a:ext cx="958791" cy="25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26E35DD-6928-4454-9448-97477C67AB1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476867" y="2885242"/>
            <a:ext cx="958790" cy="32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62788CB-7197-45AA-BF9D-A1622EE4857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463550" y="2885242"/>
            <a:ext cx="972105" cy="92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B3E4697-A1B9-4533-947F-938694D9DAD4}"/>
              </a:ext>
            </a:extLst>
          </p:cNvPr>
          <p:cNvCxnSpPr>
            <a:endCxn id="17" idx="3"/>
          </p:cNvCxnSpPr>
          <p:nvPr/>
        </p:nvCxnSpPr>
        <p:spPr>
          <a:xfrm flipH="1" flipV="1">
            <a:off x="5122415" y="2084321"/>
            <a:ext cx="1313894" cy="76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D1E7B3B-CEF7-4D6A-99CA-B8B3D081FD7B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5122416" y="2627338"/>
            <a:ext cx="1313893" cy="22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E634D33-965D-49CC-A560-D5122492593B}"/>
              </a:ext>
            </a:extLst>
          </p:cNvPr>
          <p:cNvCxnSpPr>
            <a:endCxn id="19" idx="3"/>
          </p:cNvCxnSpPr>
          <p:nvPr/>
        </p:nvCxnSpPr>
        <p:spPr>
          <a:xfrm flipH="1">
            <a:off x="5122415" y="2851042"/>
            <a:ext cx="1300577" cy="35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DD83CCA-AAB5-420C-832A-7AC99D5295CF}"/>
              </a:ext>
            </a:extLst>
          </p:cNvPr>
          <p:cNvCxnSpPr>
            <a:endCxn id="20" idx="3"/>
          </p:cNvCxnSpPr>
          <p:nvPr/>
        </p:nvCxnSpPr>
        <p:spPr>
          <a:xfrm flipH="1">
            <a:off x="5122414" y="2851043"/>
            <a:ext cx="1300578" cy="95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6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591F596-5D4E-4CC1-A37F-88D701234780}"/>
              </a:ext>
            </a:extLst>
          </p:cNvPr>
          <p:cNvSpPr/>
          <p:nvPr/>
        </p:nvSpPr>
        <p:spPr>
          <a:xfrm>
            <a:off x="177555" y="2281560"/>
            <a:ext cx="363984" cy="381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7B3D954-E224-4AA9-93AE-3AF2BBB3F8AD}"/>
              </a:ext>
            </a:extLst>
          </p:cNvPr>
          <p:cNvCxnSpPr>
            <a:cxnSpLocks/>
          </p:cNvCxnSpPr>
          <p:nvPr/>
        </p:nvCxnSpPr>
        <p:spPr>
          <a:xfrm>
            <a:off x="44390" y="2911875"/>
            <a:ext cx="656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A010301-5E0B-4FDC-B215-389019ED45EA}"/>
              </a:ext>
            </a:extLst>
          </p:cNvPr>
          <p:cNvCxnSpPr>
            <a:stCxn id="4" idx="4"/>
          </p:cNvCxnSpPr>
          <p:nvPr/>
        </p:nvCxnSpPr>
        <p:spPr>
          <a:xfrm flipH="1">
            <a:off x="346230" y="2663300"/>
            <a:ext cx="13317" cy="550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C142B52-76DA-4EA5-8C8D-0FCA2EDC579B}"/>
              </a:ext>
            </a:extLst>
          </p:cNvPr>
          <p:cNvCxnSpPr>
            <a:cxnSpLocks/>
          </p:cNvCxnSpPr>
          <p:nvPr/>
        </p:nvCxnSpPr>
        <p:spPr>
          <a:xfrm>
            <a:off x="346230" y="3213714"/>
            <a:ext cx="257453" cy="301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26BEC96-FA79-42A8-B576-1E5EE805A4FC}"/>
              </a:ext>
            </a:extLst>
          </p:cNvPr>
          <p:cNvCxnSpPr>
            <a:cxnSpLocks/>
          </p:cNvCxnSpPr>
          <p:nvPr/>
        </p:nvCxnSpPr>
        <p:spPr>
          <a:xfrm flipH="1">
            <a:off x="44390" y="3213713"/>
            <a:ext cx="301840" cy="301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C81D4DF-507A-488B-837B-FA2FC4E7B045}"/>
              </a:ext>
            </a:extLst>
          </p:cNvPr>
          <p:cNvSpPr txBox="1"/>
          <p:nvPr/>
        </p:nvSpPr>
        <p:spPr>
          <a:xfrm>
            <a:off x="17756" y="363272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C5E364-076E-463E-860F-D6CDC0A12A59}"/>
              </a:ext>
            </a:extLst>
          </p:cNvPr>
          <p:cNvSpPr txBox="1"/>
          <p:nvPr/>
        </p:nvSpPr>
        <p:spPr>
          <a:xfrm>
            <a:off x="1357447" y="2399596"/>
            <a:ext cx="168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登陆账户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480A8A-0DA7-4C51-9E7F-42D42D54D6E1}"/>
              </a:ext>
            </a:extLst>
          </p:cNvPr>
          <p:cNvSpPr txBox="1"/>
          <p:nvPr/>
        </p:nvSpPr>
        <p:spPr>
          <a:xfrm>
            <a:off x="1357448" y="2942613"/>
            <a:ext cx="168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报告坑洼情况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E6C9A44-7B24-4122-9E1C-C01C1B9683E5}"/>
              </a:ext>
            </a:extLst>
          </p:cNvPr>
          <p:cNvSpPr txBox="1"/>
          <p:nvPr/>
        </p:nvSpPr>
        <p:spPr>
          <a:xfrm>
            <a:off x="10257645" y="2908868"/>
            <a:ext cx="164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分配维修组</a:t>
            </a:r>
            <a:endParaRPr lang="en-US" altLang="zh-CN" dirty="0"/>
          </a:p>
          <a:p>
            <a:pPr algn="ctr"/>
            <a:r>
              <a:rPr lang="zh-CN" altLang="en-US" dirty="0"/>
              <a:t>修补坑洼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43A4D31-43AA-41BE-8E82-41724133CC23}"/>
              </a:ext>
            </a:extLst>
          </p:cNvPr>
          <p:cNvSpPr/>
          <p:nvPr/>
        </p:nvSpPr>
        <p:spPr>
          <a:xfrm>
            <a:off x="3907648" y="2285665"/>
            <a:ext cx="363984" cy="381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E06B43C-B46B-4F62-A80A-B4976029CEDC}"/>
              </a:ext>
            </a:extLst>
          </p:cNvPr>
          <p:cNvCxnSpPr>
            <a:cxnSpLocks/>
          </p:cNvCxnSpPr>
          <p:nvPr/>
        </p:nvCxnSpPr>
        <p:spPr>
          <a:xfrm>
            <a:off x="3774483" y="2915980"/>
            <a:ext cx="656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14A44D-D2A2-4AB0-88FA-2E598CCAF55C}"/>
              </a:ext>
            </a:extLst>
          </p:cNvPr>
          <p:cNvCxnSpPr>
            <a:stCxn id="21" idx="4"/>
          </p:cNvCxnSpPr>
          <p:nvPr/>
        </p:nvCxnSpPr>
        <p:spPr>
          <a:xfrm flipH="1">
            <a:off x="4076323" y="2667405"/>
            <a:ext cx="13317" cy="550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8D1B037-181F-4223-82D9-2357DD0C43C3}"/>
              </a:ext>
            </a:extLst>
          </p:cNvPr>
          <p:cNvCxnSpPr>
            <a:cxnSpLocks/>
          </p:cNvCxnSpPr>
          <p:nvPr/>
        </p:nvCxnSpPr>
        <p:spPr>
          <a:xfrm>
            <a:off x="4076323" y="3217819"/>
            <a:ext cx="257453" cy="301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145B875-4301-441E-848B-73880ED2D255}"/>
              </a:ext>
            </a:extLst>
          </p:cNvPr>
          <p:cNvCxnSpPr>
            <a:cxnSpLocks/>
          </p:cNvCxnSpPr>
          <p:nvPr/>
        </p:nvCxnSpPr>
        <p:spPr>
          <a:xfrm flipH="1">
            <a:off x="3774483" y="3217818"/>
            <a:ext cx="301840" cy="301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8FD386D-E0B6-4C16-8193-2AD06AC41FA2}"/>
              </a:ext>
            </a:extLst>
          </p:cNvPr>
          <p:cNvSpPr txBox="1"/>
          <p:nvPr/>
        </p:nvSpPr>
        <p:spPr>
          <a:xfrm>
            <a:off x="3747849" y="36368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PHTRS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F33DD8A-74BF-42C5-AF6B-0BC711974B6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01009" y="2584262"/>
            <a:ext cx="656438" cy="3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3775949-2F8B-4AF9-BE9D-152760D4431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01009" y="2915020"/>
            <a:ext cx="656439" cy="21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B3E4697-A1B9-4533-947F-938694D9DAD4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3044205" y="2584262"/>
            <a:ext cx="730278" cy="33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D1E7B3B-CEF7-4D6A-99CA-B8B3D081FD7B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044206" y="2923093"/>
            <a:ext cx="742217" cy="20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E634D33-965D-49CC-A560-D5122492593B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4431430" y="1913941"/>
            <a:ext cx="622759" cy="99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B8FF452-3E77-4DB9-B8FB-012EC362C8FC}"/>
              </a:ext>
            </a:extLst>
          </p:cNvPr>
          <p:cNvSpPr txBox="1"/>
          <p:nvPr/>
        </p:nvSpPr>
        <p:spPr>
          <a:xfrm>
            <a:off x="5054189" y="4149243"/>
            <a:ext cx="249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生成损失文件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EE05E65-EB32-41C3-8AAF-0B0EA2510F0B}"/>
              </a:ext>
            </a:extLst>
          </p:cNvPr>
          <p:cNvSpPr txBox="1"/>
          <p:nvPr/>
        </p:nvSpPr>
        <p:spPr>
          <a:xfrm>
            <a:off x="1357445" y="3531554"/>
            <a:ext cx="168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查询坑洼情况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9BA92FA-056F-4B6F-99FB-6FE2972AECD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96907" y="2923093"/>
            <a:ext cx="660538" cy="79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F322B9F-7882-47A2-869D-CC8C76FF9109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3044204" y="2911186"/>
            <a:ext cx="757881" cy="80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B002871-0DB5-4991-99C3-139FD98773CF}"/>
              </a:ext>
            </a:extLst>
          </p:cNvPr>
          <p:cNvSpPr txBox="1"/>
          <p:nvPr/>
        </p:nvSpPr>
        <p:spPr>
          <a:xfrm>
            <a:off x="1357445" y="1825119"/>
            <a:ext cx="168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注册账户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A6942EF-5A02-4ABE-BB3E-040E515A7F10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72906" y="2009785"/>
            <a:ext cx="684539" cy="92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E257DE3-F618-45FC-A0C0-A2A88CA14A52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3044203" y="2009785"/>
            <a:ext cx="757882" cy="90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44C3E79-9A49-442F-AF7F-2C9AA507B8C3}"/>
              </a:ext>
            </a:extLst>
          </p:cNvPr>
          <p:cNvSpPr/>
          <p:nvPr/>
        </p:nvSpPr>
        <p:spPr>
          <a:xfrm>
            <a:off x="8490994" y="4002055"/>
            <a:ext cx="363984" cy="381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18330A8-AB58-45A2-9377-D63343192071}"/>
              </a:ext>
            </a:extLst>
          </p:cNvPr>
          <p:cNvCxnSpPr>
            <a:cxnSpLocks/>
          </p:cNvCxnSpPr>
          <p:nvPr/>
        </p:nvCxnSpPr>
        <p:spPr>
          <a:xfrm>
            <a:off x="8357829" y="4632370"/>
            <a:ext cx="656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DF3D5E7-61A0-4719-9FBB-08D6B36403BD}"/>
              </a:ext>
            </a:extLst>
          </p:cNvPr>
          <p:cNvCxnSpPr>
            <a:stCxn id="58" idx="4"/>
          </p:cNvCxnSpPr>
          <p:nvPr/>
        </p:nvCxnSpPr>
        <p:spPr>
          <a:xfrm flipH="1">
            <a:off x="8659669" y="4383795"/>
            <a:ext cx="13317" cy="550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6FA2961-11C8-4B5D-8D4C-2380671CC02E}"/>
              </a:ext>
            </a:extLst>
          </p:cNvPr>
          <p:cNvCxnSpPr>
            <a:cxnSpLocks/>
          </p:cNvCxnSpPr>
          <p:nvPr/>
        </p:nvCxnSpPr>
        <p:spPr>
          <a:xfrm>
            <a:off x="8659669" y="4934209"/>
            <a:ext cx="257453" cy="301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7129AAC-54FF-46EB-9810-486F08E02D51}"/>
              </a:ext>
            </a:extLst>
          </p:cNvPr>
          <p:cNvCxnSpPr>
            <a:cxnSpLocks/>
          </p:cNvCxnSpPr>
          <p:nvPr/>
        </p:nvCxnSpPr>
        <p:spPr>
          <a:xfrm flipH="1">
            <a:off x="8357829" y="4934208"/>
            <a:ext cx="301840" cy="301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8845640E-B481-4609-A65C-92C42CEBF454}"/>
              </a:ext>
            </a:extLst>
          </p:cNvPr>
          <p:cNvSpPr txBox="1"/>
          <p:nvPr/>
        </p:nvSpPr>
        <p:spPr>
          <a:xfrm>
            <a:off x="8331195" y="53532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维修组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8019F6B-0BF7-4FAE-95CB-610536F1EAA0}"/>
              </a:ext>
            </a:extLst>
          </p:cNvPr>
          <p:cNvCxnSpPr>
            <a:cxnSpLocks/>
            <a:endCxn id="33" idx="3"/>
          </p:cNvCxnSpPr>
          <p:nvPr/>
        </p:nvCxnSpPr>
        <p:spPr>
          <a:xfrm flipH="1" flipV="1">
            <a:off x="7545853" y="4333909"/>
            <a:ext cx="811976" cy="29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F42162D1-6197-4105-A9B7-3B312075BA9A}"/>
              </a:ext>
            </a:extLst>
          </p:cNvPr>
          <p:cNvSpPr/>
          <p:nvPr/>
        </p:nvSpPr>
        <p:spPr>
          <a:xfrm>
            <a:off x="8552701" y="1253434"/>
            <a:ext cx="363984" cy="381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6E8FE23-CE0A-461B-8DCE-4101454F10DD}"/>
              </a:ext>
            </a:extLst>
          </p:cNvPr>
          <p:cNvCxnSpPr>
            <a:cxnSpLocks/>
          </p:cNvCxnSpPr>
          <p:nvPr/>
        </p:nvCxnSpPr>
        <p:spPr>
          <a:xfrm>
            <a:off x="8419536" y="1883749"/>
            <a:ext cx="656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7E2765F6-34A9-4D60-96D7-E4FCF6E8963C}"/>
              </a:ext>
            </a:extLst>
          </p:cNvPr>
          <p:cNvCxnSpPr>
            <a:stCxn id="68" idx="4"/>
          </p:cNvCxnSpPr>
          <p:nvPr/>
        </p:nvCxnSpPr>
        <p:spPr>
          <a:xfrm flipH="1">
            <a:off x="8721376" y="1635174"/>
            <a:ext cx="13317" cy="550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6CF04565-DE6A-45DE-9479-74C789A4C36A}"/>
              </a:ext>
            </a:extLst>
          </p:cNvPr>
          <p:cNvCxnSpPr>
            <a:cxnSpLocks/>
          </p:cNvCxnSpPr>
          <p:nvPr/>
        </p:nvCxnSpPr>
        <p:spPr>
          <a:xfrm>
            <a:off x="8721376" y="2185588"/>
            <a:ext cx="257453" cy="301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61B882-179D-42C5-BE75-C90F29CFA94C}"/>
              </a:ext>
            </a:extLst>
          </p:cNvPr>
          <p:cNvCxnSpPr>
            <a:cxnSpLocks/>
          </p:cNvCxnSpPr>
          <p:nvPr/>
        </p:nvCxnSpPr>
        <p:spPr>
          <a:xfrm flipH="1">
            <a:off x="8419536" y="2185587"/>
            <a:ext cx="301840" cy="301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0B2EC6AB-C5E4-44C3-A0C4-28016F018733}"/>
              </a:ext>
            </a:extLst>
          </p:cNvPr>
          <p:cNvSpPr txBox="1"/>
          <p:nvPr/>
        </p:nvSpPr>
        <p:spPr>
          <a:xfrm>
            <a:off x="7641245" y="2787074"/>
            <a:ext cx="234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公共工程部维修系统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BD02B77D-B7EC-4BA9-821F-1D7077CD3153}"/>
              </a:ext>
            </a:extLst>
          </p:cNvPr>
          <p:cNvSpPr txBox="1"/>
          <p:nvPr/>
        </p:nvSpPr>
        <p:spPr>
          <a:xfrm>
            <a:off x="5054189" y="1590775"/>
            <a:ext cx="249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分配标识号并保存用户上传数据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7647F81-C2A3-42E4-81A3-316B6428F90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036533" y="1874191"/>
            <a:ext cx="1221112" cy="13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3B4184B-02A3-4A4B-983A-95212879C742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9014776" y="3232034"/>
            <a:ext cx="1242869" cy="140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5C44460-6085-47B0-8E89-ACBF2587437E}"/>
              </a:ext>
            </a:extLst>
          </p:cNvPr>
          <p:cNvSpPr txBox="1"/>
          <p:nvPr/>
        </p:nvSpPr>
        <p:spPr>
          <a:xfrm>
            <a:off x="1357445" y="4113723"/>
            <a:ext cx="168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退出</a:t>
            </a: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4B70CE48-0C29-46DF-A731-5327367A89DC}"/>
              </a:ext>
            </a:extLst>
          </p:cNvPr>
          <p:cNvCxnSpPr>
            <a:endCxn id="147" idx="1"/>
          </p:cNvCxnSpPr>
          <p:nvPr/>
        </p:nvCxnSpPr>
        <p:spPr>
          <a:xfrm>
            <a:off x="672906" y="2908868"/>
            <a:ext cx="684539" cy="138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997E67D6-B55D-4E70-9EB2-1D1223A939B9}"/>
              </a:ext>
            </a:extLst>
          </p:cNvPr>
          <p:cNvCxnSpPr>
            <a:endCxn id="147" idx="3"/>
          </p:cNvCxnSpPr>
          <p:nvPr/>
        </p:nvCxnSpPr>
        <p:spPr>
          <a:xfrm flipH="1">
            <a:off x="3044204" y="2908868"/>
            <a:ext cx="759264" cy="138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49131C1-0B52-4DE5-9E66-8A42D55DCC99}"/>
              </a:ext>
            </a:extLst>
          </p:cNvPr>
          <p:cNvCxnSpPr>
            <a:stCxn id="87" idx="3"/>
          </p:cNvCxnSpPr>
          <p:nvPr/>
        </p:nvCxnSpPr>
        <p:spPr>
          <a:xfrm flipV="1">
            <a:off x="7545853" y="1874191"/>
            <a:ext cx="873683" cy="3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822A579-2F5E-40E2-90B0-7C332716243F}"/>
              </a:ext>
            </a:extLst>
          </p:cNvPr>
          <p:cNvCxnSpPr>
            <a:stCxn id="33" idx="1"/>
          </p:cNvCxnSpPr>
          <p:nvPr/>
        </p:nvCxnSpPr>
        <p:spPr>
          <a:xfrm flipH="1" flipV="1">
            <a:off x="4431430" y="2942613"/>
            <a:ext cx="622759" cy="139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27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1484BE4-C19F-4197-BDED-7168B879E70D}"/>
              </a:ext>
            </a:extLst>
          </p:cNvPr>
          <p:cNvSpPr/>
          <p:nvPr/>
        </p:nvSpPr>
        <p:spPr>
          <a:xfrm>
            <a:off x="201080" y="1498253"/>
            <a:ext cx="2929631" cy="3044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A62C0AD-B24F-40CC-81DB-17D58164EA60}"/>
              </a:ext>
            </a:extLst>
          </p:cNvPr>
          <p:cNvCxnSpPr/>
          <p:nvPr/>
        </p:nvCxnSpPr>
        <p:spPr>
          <a:xfrm>
            <a:off x="201080" y="1933260"/>
            <a:ext cx="2929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47BECBF-5EEE-4830-9406-7A155AAC42C4}"/>
              </a:ext>
            </a:extLst>
          </p:cNvPr>
          <p:cNvCxnSpPr/>
          <p:nvPr/>
        </p:nvCxnSpPr>
        <p:spPr>
          <a:xfrm>
            <a:off x="201080" y="3483153"/>
            <a:ext cx="2929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D0F62F7-9E1E-487C-9E49-6A260D47C9EA}"/>
              </a:ext>
            </a:extLst>
          </p:cNvPr>
          <p:cNvSpPr txBox="1"/>
          <p:nvPr/>
        </p:nvSpPr>
        <p:spPr>
          <a:xfrm>
            <a:off x="201080" y="1498254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用户类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859686-CE9C-4D2A-9C15-E485D3B37CE2}"/>
              </a:ext>
            </a:extLst>
          </p:cNvPr>
          <p:cNvSpPr txBox="1"/>
          <p:nvPr/>
        </p:nvSpPr>
        <p:spPr>
          <a:xfrm>
            <a:off x="277280" y="1933260"/>
            <a:ext cx="2807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-username: String</a:t>
            </a:r>
          </a:p>
          <a:p>
            <a:r>
              <a:rPr lang="en-US" altLang="zh-CN" dirty="0"/>
              <a:t>*password: String</a:t>
            </a:r>
          </a:p>
          <a:p>
            <a:r>
              <a:rPr lang="en-US" altLang="zh-CN" dirty="0"/>
              <a:t>*name: String</a:t>
            </a:r>
          </a:p>
          <a:p>
            <a:r>
              <a:rPr lang="en-US" altLang="zh-CN" dirty="0"/>
              <a:t>*add: String</a:t>
            </a:r>
          </a:p>
          <a:p>
            <a:r>
              <a:rPr lang="en-US" altLang="zh-CN" dirty="0"/>
              <a:t>*</a:t>
            </a:r>
            <a:r>
              <a:rPr lang="en-US" altLang="zh-CN" dirty="0" err="1"/>
              <a:t>tel</a:t>
            </a:r>
            <a:r>
              <a:rPr lang="en-US" altLang="zh-CN" dirty="0"/>
              <a:t>: String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6A40CC-F30C-44FE-AD75-C7A11BB93196}"/>
              </a:ext>
            </a:extLst>
          </p:cNvPr>
          <p:cNvSpPr txBox="1"/>
          <p:nvPr/>
        </p:nvSpPr>
        <p:spPr>
          <a:xfrm>
            <a:off x="262040" y="3483152"/>
            <a:ext cx="2807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r>
              <a:rPr lang="en-US" altLang="zh-CN" dirty="0" err="1"/>
              <a:t>reportPotholes</a:t>
            </a:r>
            <a:r>
              <a:rPr lang="en-US" altLang="zh-CN" dirty="0"/>
              <a:t>(loc, level, </a:t>
            </a:r>
            <a:r>
              <a:rPr lang="en-US" altLang="zh-CN" dirty="0" err="1"/>
              <a:t>img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+</a:t>
            </a:r>
            <a:r>
              <a:rPr lang="en-US" altLang="zh-CN" dirty="0" err="1"/>
              <a:t>inquirePotholes</a:t>
            </a:r>
            <a:r>
              <a:rPr lang="en-US" altLang="zh-CN" dirty="0"/>
              <a:t>()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7278883-9B42-4812-B991-5A96F7FBD309}"/>
              </a:ext>
            </a:extLst>
          </p:cNvPr>
          <p:cNvSpPr/>
          <p:nvPr/>
        </p:nvSpPr>
        <p:spPr>
          <a:xfrm>
            <a:off x="4631184" y="933315"/>
            <a:ext cx="2929631" cy="42223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95B69D7-6103-49BF-A233-CC55660FDE63}"/>
              </a:ext>
            </a:extLst>
          </p:cNvPr>
          <p:cNvCxnSpPr/>
          <p:nvPr/>
        </p:nvCxnSpPr>
        <p:spPr>
          <a:xfrm>
            <a:off x="4631184" y="1368323"/>
            <a:ext cx="2929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E0FD47-4576-4897-A613-902F921DD252}"/>
              </a:ext>
            </a:extLst>
          </p:cNvPr>
          <p:cNvCxnSpPr/>
          <p:nvPr/>
        </p:nvCxnSpPr>
        <p:spPr>
          <a:xfrm>
            <a:off x="4631184" y="2262896"/>
            <a:ext cx="2929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5788186-1C80-4D27-917A-4FF6B518AB3C}"/>
              </a:ext>
            </a:extLst>
          </p:cNvPr>
          <p:cNvSpPr txBox="1"/>
          <p:nvPr/>
        </p:nvSpPr>
        <p:spPr>
          <a:xfrm>
            <a:off x="4631184" y="933317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PHTRS</a:t>
            </a:r>
            <a:r>
              <a:rPr lang="zh-CN" altLang="en-US" dirty="0"/>
              <a:t>类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CBB80F-61A1-456B-8E40-77069CB6783A}"/>
              </a:ext>
            </a:extLst>
          </p:cNvPr>
          <p:cNvSpPr txBox="1"/>
          <p:nvPr/>
        </p:nvSpPr>
        <p:spPr>
          <a:xfrm>
            <a:off x="4676905" y="1368323"/>
            <a:ext cx="2684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+potholes: </a:t>
            </a:r>
            <a:r>
              <a:rPr lang="zh-CN" altLang="en-US" dirty="0"/>
              <a:t>二维数组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en-US" altLang="zh-CN" dirty="0" err="1"/>
              <a:t>lossFiles</a:t>
            </a:r>
            <a:r>
              <a:rPr lang="en-US" altLang="zh-CN" dirty="0"/>
              <a:t>: </a:t>
            </a:r>
            <a:r>
              <a:rPr lang="zh-CN" altLang="en-US" dirty="0"/>
              <a:t>二维数组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en-US" altLang="zh-CN" dirty="0" err="1"/>
              <a:t>userInfo</a:t>
            </a:r>
            <a:r>
              <a:rPr lang="en-US" altLang="zh-CN" dirty="0"/>
              <a:t>: </a:t>
            </a:r>
            <a:r>
              <a:rPr lang="zh-CN" altLang="en-US" dirty="0"/>
              <a:t>二维数组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6033995-67B5-477A-B154-664DDC81D926}"/>
              </a:ext>
            </a:extLst>
          </p:cNvPr>
          <p:cNvSpPr txBox="1"/>
          <p:nvPr/>
        </p:nvSpPr>
        <p:spPr>
          <a:xfrm>
            <a:off x="4661664" y="2293375"/>
            <a:ext cx="2864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+register(username, password)</a:t>
            </a:r>
          </a:p>
          <a:p>
            <a:r>
              <a:rPr lang="en-US" altLang="zh-CN" dirty="0"/>
              <a:t>+login(username, password)</a:t>
            </a:r>
          </a:p>
          <a:p>
            <a:r>
              <a:rPr lang="en-US" altLang="zh-CN" dirty="0"/>
              <a:t>+exit()</a:t>
            </a:r>
          </a:p>
          <a:p>
            <a:r>
              <a:rPr lang="en-US" altLang="zh-CN" dirty="0"/>
              <a:t>*</a:t>
            </a:r>
            <a:r>
              <a:rPr lang="en-US" altLang="zh-CN" dirty="0" err="1"/>
              <a:t>changeInfo</a:t>
            </a:r>
            <a:r>
              <a:rPr lang="en-US" altLang="zh-CN" dirty="0"/>
              <a:t>(loc, level, </a:t>
            </a:r>
            <a:r>
              <a:rPr lang="en-US" altLang="zh-CN" dirty="0" err="1"/>
              <a:t>img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*</a:t>
            </a:r>
            <a:r>
              <a:rPr lang="en-US" altLang="zh-CN" dirty="0" err="1"/>
              <a:t>logNewPotholes</a:t>
            </a:r>
            <a:r>
              <a:rPr lang="en-US" altLang="zh-CN" dirty="0"/>
              <a:t>(add, size, loc, area, priority)</a:t>
            </a:r>
          </a:p>
          <a:p>
            <a:r>
              <a:rPr lang="en-US" altLang="zh-CN" dirty="0"/>
              <a:t>*</a:t>
            </a:r>
            <a:r>
              <a:rPr lang="en-US" altLang="zh-CN" dirty="0" err="1"/>
              <a:t>showPotholes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*</a:t>
            </a:r>
            <a:r>
              <a:rPr lang="en-US" altLang="zh-CN" dirty="0" err="1"/>
              <a:t>addLossFile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6ADEF29-2AEE-486C-9EBC-0A0FB2BEB3F1}"/>
              </a:ext>
            </a:extLst>
          </p:cNvPr>
          <p:cNvSpPr/>
          <p:nvPr/>
        </p:nvSpPr>
        <p:spPr>
          <a:xfrm>
            <a:off x="9262369" y="186430"/>
            <a:ext cx="2929631" cy="2316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E76DFB8-E726-4D78-BEF1-B97DA46DD811}"/>
              </a:ext>
            </a:extLst>
          </p:cNvPr>
          <p:cNvCxnSpPr/>
          <p:nvPr/>
        </p:nvCxnSpPr>
        <p:spPr>
          <a:xfrm>
            <a:off x="9262369" y="621437"/>
            <a:ext cx="2929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1EBEED2-BCBB-4DF3-BF60-4BBA3B8B5E88}"/>
              </a:ext>
            </a:extLst>
          </p:cNvPr>
          <p:cNvCxnSpPr/>
          <p:nvPr/>
        </p:nvCxnSpPr>
        <p:spPr>
          <a:xfrm>
            <a:off x="9262369" y="1287410"/>
            <a:ext cx="2929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07A7196-CFF0-48DB-8F23-79DC52AC1432}"/>
              </a:ext>
            </a:extLst>
          </p:cNvPr>
          <p:cNvSpPr txBox="1"/>
          <p:nvPr/>
        </p:nvSpPr>
        <p:spPr>
          <a:xfrm>
            <a:off x="9262369" y="186431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公共工程部维修系统类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D8098F8-1644-4076-8C15-0DA10A8811A3}"/>
              </a:ext>
            </a:extLst>
          </p:cNvPr>
          <p:cNvSpPr txBox="1"/>
          <p:nvPr/>
        </p:nvSpPr>
        <p:spPr>
          <a:xfrm>
            <a:off x="9326880" y="621437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*workers: </a:t>
            </a:r>
            <a:r>
              <a:rPr lang="zh-CN" altLang="en-US" dirty="0"/>
              <a:t>二维数组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en-US" altLang="zh-CN" dirty="0" err="1"/>
              <a:t>potholesInfo</a:t>
            </a:r>
            <a:r>
              <a:rPr lang="en-US" altLang="zh-CN" dirty="0"/>
              <a:t>:</a:t>
            </a:r>
            <a:r>
              <a:rPr lang="zh-CN" altLang="en-US" dirty="0"/>
              <a:t> 二维数组</a:t>
            </a: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7E1781A-3D10-43F8-A8C5-8BBF2E01EEE9}"/>
              </a:ext>
            </a:extLst>
          </p:cNvPr>
          <p:cNvSpPr txBox="1"/>
          <p:nvPr/>
        </p:nvSpPr>
        <p:spPr>
          <a:xfrm>
            <a:off x="9308089" y="1302649"/>
            <a:ext cx="2838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r>
              <a:rPr lang="en-US" altLang="zh-CN" dirty="0" err="1"/>
              <a:t>choosePotholes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*</a:t>
            </a:r>
            <a:r>
              <a:rPr lang="en-US" altLang="zh-CN" dirty="0" err="1"/>
              <a:t>createWorkOrder</a:t>
            </a:r>
            <a:r>
              <a:rPr lang="en-US" altLang="zh-CN" dirty="0"/>
              <a:t> (add, size, loc, area, priority)</a:t>
            </a:r>
          </a:p>
          <a:p>
            <a:r>
              <a:rPr lang="en-US" altLang="zh-CN" dirty="0"/>
              <a:t>*</a:t>
            </a:r>
            <a:r>
              <a:rPr lang="en-US" altLang="zh-CN" dirty="0" err="1"/>
              <a:t>sendWorkers</a:t>
            </a:r>
            <a:r>
              <a:rPr lang="en-US" altLang="zh-CN" dirty="0"/>
              <a:t>(workers)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EE130FE-7200-4197-B0D2-0A374670FE0F}"/>
              </a:ext>
            </a:extLst>
          </p:cNvPr>
          <p:cNvSpPr/>
          <p:nvPr/>
        </p:nvSpPr>
        <p:spPr>
          <a:xfrm>
            <a:off x="9080671" y="3278745"/>
            <a:ext cx="2929631" cy="3364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DC282AE-4DF0-409D-A851-E1F297A6844C}"/>
              </a:ext>
            </a:extLst>
          </p:cNvPr>
          <p:cNvCxnSpPr/>
          <p:nvPr/>
        </p:nvCxnSpPr>
        <p:spPr>
          <a:xfrm>
            <a:off x="9080671" y="3713752"/>
            <a:ext cx="2929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19DB04F-1189-49DB-AA39-3E32CAA12DD1}"/>
              </a:ext>
            </a:extLst>
          </p:cNvPr>
          <p:cNvCxnSpPr/>
          <p:nvPr/>
        </p:nvCxnSpPr>
        <p:spPr>
          <a:xfrm>
            <a:off x="9080671" y="4334005"/>
            <a:ext cx="2929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7E8104B-C765-4374-880F-688F0E3B1150}"/>
              </a:ext>
            </a:extLst>
          </p:cNvPr>
          <p:cNvSpPr txBox="1"/>
          <p:nvPr/>
        </p:nvSpPr>
        <p:spPr>
          <a:xfrm>
            <a:off x="9080671" y="3278746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维修组类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94E5A7B-6C39-443C-939D-2935CFFFD90A}"/>
              </a:ext>
            </a:extLst>
          </p:cNvPr>
          <p:cNvSpPr txBox="1"/>
          <p:nvPr/>
        </p:nvSpPr>
        <p:spPr>
          <a:xfrm>
            <a:off x="9095911" y="3713752"/>
            <a:ext cx="289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-num: int</a:t>
            </a:r>
          </a:p>
          <a:p>
            <a:r>
              <a:rPr lang="en-US" altLang="zh-CN" dirty="0"/>
              <a:t>-No_: int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02C0740-6915-44F7-8BBB-6E322B89FE38}"/>
              </a:ext>
            </a:extLst>
          </p:cNvPr>
          <p:cNvSpPr txBox="1"/>
          <p:nvPr/>
        </p:nvSpPr>
        <p:spPr>
          <a:xfrm>
            <a:off x="9111152" y="4349244"/>
            <a:ext cx="2864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r>
              <a:rPr lang="en-US" altLang="zh-CN" dirty="0" err="1"/>
              <a:t>askTools</a:t>
            </a:r>
            <a:r>
              <a:rPr lang="en-US" altLang="zh-CN" dirty="0"/>
              <a:t>(tools)</a:t>
            </a:r>
          </a:p>
          <a:p>
            <a:r>
              <a:rPr lang="en-US" altLang="zh-CN" dirty="0"/>
              <a:t>+</a:t>
            </a:r>
            <a:r>
              <a:rPr lang="en-US" altLang="zh-CN" dirty="0" err="1"/>
              <a:t>askMaterials</a:t>
            </a:r>
            <a:r>
              <a:rPr lang="en-US" altLang="zh-CN" dirty="0"/>
              <a:t>(materials)</a:t>
            </a:r>
          </a:p>
          <a:p>
            <a:r>
              <a:rPr lang="en-US" altLang="zh-CN" dirty="0"/>
              <a:t>+</a:t>
            </a:r>
            <a:r>
              <a:rPr lang="en-US" altLang="zh-CN" dirty="0" err="1"/>
              <a:t>getCost</a:t>
            </a:r>
            <a:r>
              <a:rPr lang="en-US" altLang="zh-CN" dirty="0"/>
              <a:t>(potholes)</a:t>
            </a:r>
          </a:p>
          <a:p>
            <a:r>
              <a:rPr lang="en-US" altLang="zh-CN" dirty="0"/>
              <a:t>*</a:t>
            </a:r>
            <a:r>
              <a:rPr lang="en-US" altLang="zh-CN" dirty="0" err="1"/>
              <a:t>fixPotholes</a:t>
            </a:r>
            <a:r>
              <a:rPr lang="en-US" altLang="zh-CN" dirty="0"/>
              <a:t>(add, size, No_, num, tools, duration, </a:t>
            </a:r>
            <a:r>
              <a:rPr lang="en-US" altLang="zh-CN" dirty="0" err="1"/>
              <a:t>meterials</a:t>
            </a:r>
            <a:r>
              <a:rPr lang="en-US" altLang="zh-CN" dirty="0"/>
              <a:t>, cost)</a:t>
            </a:r>
          </a:p>
          <a:p>
            <a:r>
              <a:rPr lang="en-US" altLang="zh-CN" dirty="0" err="1"/>
              <a:t>getLossFile</a:t>
            </a:r>
            <a:r>
              <a:rPr lang="en-US" altLang="zh-CN" dirty="0"/>
              <a:t>(duration,  cost)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9430AB5-DA90-4A79-8756-96544DD4635F}"/>
              </a:ext>
            </a:extLst>
          </p:cNvPr>
          <p:cNvCxnSpPr>
            <a:cxnSpLocks/>
            <a:stCxn id="18" idx="1"/>
            <a:endCxn id="12" idx="3"/>
          </p:cNvCxnSpPr>
          <p:nvPr/>
        </p:nvCxnSpPr>
        <p:spPr>
          <a:xfrm flipH="1">
            <a:off x="7560815" y="1344704"/>
            <a:ext cx="1701554" cy="169980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029CBE4-85FF-4F1D-8DEB-1719B62953D2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130711" y="3020478"/>
            <a:ext cx="1500473" cy="2402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9B58971-A266-42E0-9D6C-59893D29884C}"/>
              </a:ext>
            </a:extLst>
          </p:cNvPr>
          <p:cNvCxnSpPr>
            <a:cxnSpLocks/>
            <a:stCxn id="24" idx="1"/>
            <a:endCxn id="12" idx="3"/>
          </p:cNvCxnSpPr>
          <p:nvPr/>
        </p:nvCxnSpPr>
        <p:spPr>
          <a:xfrm flipH="1" flipV="1">
            <a:off x="7560815" y="3044506"/>
            <a:ext cx="1519856" cy="191648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3FD601A-E038-4790-A6FF-E478CA86BBB7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0545487" y="2502977"/>
            <a:ext cx="311903" cy="77576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22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宽屏</PresentationFormat>
  <Paragraphs>52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云龙</dc:creator>
  <cp:lastModifiedBy>陈 云龙</cp:lastModifiedBy>
  <cp:revision>1</cp:revision>
  <dcterms:created xsi:type="dcterms:W3CDTF">2022-03-26T08:20:16Z</dcterms:created>
  <dcterms:modified xsi:type="dcterms:W3CDTF">2022-03-26T08:20:42Z</dcterms:modified>
</cp:coreProperties>
</file>